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D31C-18A1-4174-AA79-BEF9E9E127E8}" type="datetimeFigureOut">
              <a:rPr lang="zh-CN" altLang="en-US" smtClean="0"/>
              <a:t>2014/3/1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1FBC-9EC0-4D76-B072-FCD9965FB9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D31C-18A1-4174-AA79-BEF9E9E127E8}" type="datetimeFigureOut">
              <a:rPr lang="zh-CN" altLang="en-US" smtClean="0"/>
              <a:t>2014/3/1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1FBC-9EC0-4D76-B072-FCD9965FB9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D31C-18A1-4174-AA79-BEF9E9E127E8}" type="datetimeFigureOut">
              <a:rPr lang="zh-CN" altLang="en-US" smtClean="0"/>
              <a:t>2014/3/1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1FBC-9EC0-4D76-B072-FCD9965FB9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D31C-18A1-4174-AA79-BEF9E9E127E8}" type="datetimeFigureOut">
              <a:rPr lang="zh-CN" altLang="en-US" smtClean="0"/>
              <a:t>2014/3/1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1FBC-9EC0-4D76-B072-FCD9965FB9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D31C-18A1-4174-AA79-BEF9E9E127E8}" type="datetimeFigureOut">
              <a:rPr lang="zh-CN" altLang="en-US" smtClean="0"/>
              <a:t>2014/3/1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1FBC-9EC0-4D76-B072-FCD9965FB9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D31C-18A1-4174-AA79-BEF9E9E127E8}" type="datetimeFigureOut">
              <a:rPr lang="zh-CN" altLang="en-US" smtClean="0"/>
              <a:t>2014/3/1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1FBC-9EC0-4D76-B072-FCD9965FB9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D31C-18A1-4174-AA79-BEF9E9E127E8}" type="datetimeFigureOut">
              <a:rPr lang="zh-CN" altLang="en-US" smtClean="0"/>
              <a:t>2014/3/1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1FBC-9EC0-4D76-B072-FCD9965FB9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D31C-18A1-4174-AA79-BEF9E9E127E8}" type="datetimeFigureOut">
              <a:rPr lang="zh-CN" altLang="en-US" smtClean="0"/>
              <a:t>2014/3/1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1FBC-9EC0-4D76-B072-FCD9965FB9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D31C-18A1-4174-AA79-BEF9E9E127E8}" type="datetimeFigureOut">
              <a:rPr lang="zh-CN" altLang="en-US" smtClean="0"/>
              <a:t>2014/3/1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1FBC-9EC0-4D76-B072-FCD9965FB9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D31C-18A1-4174-AA79-BEF9E9E127E8}" type="datetimeFigureOut">
              <a:rPr lang="zh-CN" altLang="en-US" smtClean="0"/>
              <a:t>2014/3/1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1FBC-9EC0-4D76-B072-FCD9965FB9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D31C-18A1-4174-AA79-BEF9E9E127E8}" type="datetimeFigureOut">
              <a:rPr lang="zh-CN" altLang="en-US" smtClean="0"/>
              <a:t>2014/3/1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C1FBC-9EC0-4D76-B072-FCD9965FB9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FACD31C-18A1-4174-AA79-BEF9E9E127E8}" type="datetimeFigureOut">
              <a:rPr lang="zh-CN" altLang="en-US" smtClean="0"/>
              <a:t>2014/3/1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2CC1FBC-9EC0-4D76-B072-FCD9965FB9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张蔚</a:t>
            </a:r>
            <a:endParaRPr lang="en-US" altLang="zh-CN" dirty="0" smtClean="0"/>
          </a:p>
          <a:p>
            <a:r>
              <a:rPr lang="en-US" altLang="zh-CN" dirty="0" smtClean="0"/>
              <a:t>5120379055</a:t>
            </a:r>
          </a:p>
          <a:p>
            <a:r>
              <a:rPr lang="en-US" altLang="zh-CN" dirty="0" smtClean="0"/>
              <a:t>F1203702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Winter-Project</a:t>
            </a:r>
            <a:br>
              <a:rPr lang="en-US" altLang="zh-CN" dirty="0" smtClean="0"/>
            </a:br>
            <a:r>
              <a:rPr lang="en-US" altLang="zh-CN" dirty="0" smtClean="0"/>
              <a:t>SE-Community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379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Project</a:t>
            </a:r>
            <a:r>
              <a:rPr lang="zh-CN" altLang="en-US" dirty="0" smtClean="0"/>
              <a:t>的类与实现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设计了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个类</a:t>
            </a:r>
            <a:endParaRPr lang="en-US" altLang="zh-CN" dirty="0" smtClean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个是数据库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 descr="C:\Users\Administrator\Desktop\QQ截图201403011012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28800"/>
            <a:ext cx="21240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396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数据库的设计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 descr="C:\Users\Administrator\Desktop\QQ截图201403011012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21240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611560" y="1628800"/>
            <a:ext cx="8806385" cy="1176907"/>
            <a:chOff x="611560" y="3911328"/>
            <a:chExt cx="8806385" cy="1176907"/>
          </a:xfrm>
        </p:grpSpPr>
        <p:pic>
          <p:nvPicPr>
            <p:cNvPr id="2050" name="Picture 2" descr="C:\Users\Administrator\Desktop\QQ截图20140301101838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3911328"/>
              <a:ext cx="5362576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Administrator\Desktop\QQ截图2014030110190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432" y="4149080"/>
              <a:ext cx="7980363" cy="24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Administrator\Desktop\QQ截图2014030110191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432" y="4405486"/>
              <a:ext cx="8799513" cy="247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C:\Users\Administrator\Desktop\QQ截图2014030110192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52" y="4869160"/>
              <a:ext cx="4352925" cy="21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C:\Users\Administrator\Desktop\QQ截图20140301101930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52" y="4653136"/>
              <a:ext cx="4448175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340952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两个功能类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 descr="C:\Users\Administrator\Desktop\QQ截图201403011026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348880"/>
            <a:ext cx="6446838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esktop\QQ截图2014030110265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4" y="3933056"/>
            <a:ext cx="4772026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390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实现的附加功能：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登出</a:t>
            </a:r>
            <a:r>
              <a:rPr lang="en-US" altLang="zh-CN" dirty="0"/>
              <a:t> </a:t>
            </a:r>
            <a:r>
              <a:rPr lang="en-US" altLang="zh-CN" dirty="0" smtClean="0"/>
              <a:t>log-out</a:t>
            </a:r>
          </a:p>
          <a:p>
            <a:r>
              <a:rPr lang="zh-CN" altLang="en-US" dirty="0" smtClean="0"/>
              <a:t>删除用户</a:t>
            </a:r>
            <a:endParaRPr lang="en-US" altLang="zh-CN" dirty="0" smtClean="0"/>
          </a:p>
          <a:p>
            <a:r>
              <a:rPr lang="zh-CN" altLang="en-US" dirty="0" smtClean="0"/>
              <a:t>转发评论</a:t>
            </a:r>
            <a:endParaRPr lang="en-US" altLang="zh-CN" dirty="0" smtClean="0"/>
          </a:p>
          <a:p>
            <a:r>
              <a:rPr lang="zh-CN" altLang="en-US" dirty="0" smtClean="0"/>
              <a:t>转发计数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3495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C:\Users\Administrator\Desktop\QQ截图201403011032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080" y="1556792"/>
            <a:ext cx="607695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1850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数据库性能测试结果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 descr="C:\Users\Administrator\Downloads\-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57150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dministrator\Downloads\-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672" y="3150096"/>
            <a:ext cx="57150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781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数据库性能测试结果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 descr="C:\Users\Administrator\Downloads\-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57150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dministrator\Downloads\-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672" y="3150096"/>
            <a:ext cx="57150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087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74032"/>
            <a:ext cx="7924800" cy="1143000"/>
          </a:xfrm>
        </p:spPr>
        <p:txBody>
          <a:bodyPr/>
          <a:lstStyle/>
          <a:p>
            <a:pPr algn="ctr"/>
            <a:r>
              <a:rPr lang="en-US" altLang="zh-CN" sz="7200" dirty="0" err="1"/>
              <a:t>THAt’s</a:t>
            </a:r>
            <a:r>
              <a:rPr lang="en-US" altLang="zh-CN" sz="7200" dirty="0"/>
              <a:t> all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001602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极目远眺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57</TotalTime>
  <Words>51</Words>
  <Application>Microsoft Office PowerPoint</Application>
  <PresentationFormat>全屏显示(4:3)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极目远眺</vt:lpstr>
      <vt:lpstr>Winter-Project SE-Community</vt:lpstr>
      <vt:lpstr>Project的类与实现</vt:lpstr>
      <vt:lpstr>数据库的设计</vt:lpstr>
      <vt:lpstr>两个功能类</vt:lpstr>
      <vt:lpstr>实现的附加功能：</vt:lpstr>
      <vt:lpstr>PowerPoint 演示文稿</vt:lpstr>
      <vt:lpstr>数据库性能测试结果</vt:lpstr>
      <vt:lpstr>数据库性能测试结果</vt:lpstr>
      <vt:lpstr>THAt’s all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Winter-Project SE-Community</dc:title>
  <dc:creator>Windows 用户</dc:creator>
  <cp:lastModifiedBy>Windows 用户</cp:lastModifiedBy>
  <cp:revision>6</cp:revision>
  <dcterms:created xsi:type="dcterms:W3CDTF">2014-03-01T01:55:26Z</dcterms:created>
  <dcterms:modified xsi:type="dcterms:W3CDTF">2014-03-01T02:52:40Z</dcterms:modified>
</cp:coreProperties>
</file>