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BFA55-EB5C-467C-89D7-842362D7F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28F047-D66F-4ABB-BE72-15A9301A0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450DB-27E0-47AC-8BFA-4E5940A3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C7EA-8DA1-41D1-B774-E617ABAC4F8B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DC0C9C-4632-48AB-AEC0-2EECDF2A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943E8-A194-478C-BA7B-850B0399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5079-DF77-45C3-A4FB-C6FFE1BC1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86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85BE0-17DB-478C-8F44-052801BD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483F0-FB4D-4C97-A396-FAE6C1A49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5236F-4837-45E1-8050-D2A14352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C7EA-8DA1-41D1-B774-E617ABAC4F8B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1561E-95D2-4CCE-B132-2B968D43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35118-5664-431F-8E31-63568AEA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5079-DF77-45C3-A4FB-C6FFE1BC1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4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08BA86-4ABA-4325-BDA8-1A8027FF6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5A97B8-FBB3-4765-A226-10BB1B4BE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2A94ED-E4C6-4A67-8F78-CFA053C3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C7EA-8DA1-41D1-B774-E617ABAC4F8B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38057-7781-4D29-9BCD-1E5038BE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A0F33-5604-4445-8629-72C67C99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5079-DF77-45C3-A4FB-C6FFE1BC1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74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A3A0A-E069-4B21-A8A1-D13CC5B8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260DF1-CEC8-420A-A810-B7FC31BE7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3C0F5-8E86-4191-9DCD-1E14FBEA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C7EA-8DA1-41D1-B774-E617ABAC4F8B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4EC7F-8BE4-44B5-94F1-FF4D6445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02441D-36E5-4822-8610-54A31C51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5079-DF77-45C3-A4FB-C6FFE1BC1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0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36211-263C-42B7-9413-7AEB66697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543E92-1F6C-43F2-B9F4-0BC5887AC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7D20A-828D-4E3D-9745-47A3D9A2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C7EA-8DA1-41D1-B774-E617ABAC4F8B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6184BB-0930-41B8-8464-63E6EAFD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8BCC04-5B4A-4717-9A5D-C801FF0D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5079-DF77-45C3-A4FB-C6FFE1BC1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13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04B0C-2E4A-4A59-987E-40BA3A35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8F6CA-3FBD-4FB5-A9A6-197D92072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EA1F54-1B92-43D3-8130-1DEC37A6C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7AB269-B99E-42CE-A71D-64B7FE24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C7EA-8DA1-41D1-B774-E617ABAC4F8B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B089C0-BE9A-47F5-840A-3B4F82D4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03C24A-A793-4B96-92A4-A473AD95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5079-DF77-45C3-A4FB-C6FFE1BC1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0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AA60A-7637-4A10-9ABE-E11EC28E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B6F597-CE02-419B-9D86-61313E476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032593-B50E-493B-86A2-F2E5300FA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B3A5EA-3C06-41C2-898E-706BCFA3D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34A9DB-D303-4B00-B48B-23E865377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AF2162-A917-4834-A396-AA7A2EFF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C7EA-8DA1-41D1-B774-E617ABAC4F8B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478219-C2A2-417A-B956-28178C59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7EF042-A3E3-4EFB-95EC-10FBB336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5079-DF77-45C3-A4FB-C6FFE1BC1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18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B987D-0D6A-4379-A157-AC88BC87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B425A2-B95E-459D-88BD-9B283E82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C7EA-8DA1-41D1-B774-E617ABAC4F8B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2142F0-9F77-4516-A313-F68BDB50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BAB418-03FC-47B1-8938-2865AFA6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5079-DF77-45C3-A4FB-C6FFE1BC1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36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2C0C07-297A-4F23-A474-7EAB343D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C7EA-8DA1-41D1-B774-E617ABAC4F8B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E9FCC7-5017-48F3-903B-CBB0C6D5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DB8DF1-73C3-473D-A1AE-B9FC0537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5079-DF77-45C3-A4FB-C6FFE1BC1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25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48100-BED1-4007-8FE7-FA0A6654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B4BB9-ACB6-4D22-BCA9-0623B731C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D66DF8-722E-4A4C-BA10-D1149CCA9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33BB74-111B-479D-9C19-0ED1AD3D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C7EA-8DA1-41D1-B774-E617ABAC4F8B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8CD434-2B6E-42AC-A9CA-645E727A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0C268F-19D4-4D76-8140-1C0B1D9B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5079-DF77-45C3-A4FB-C6FFE1BC1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06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951A4-8B15-4447-A0A2-FACF7400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4BBF1E-FB4B-48ED-9A36-BAB6B1162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3FED20-B401-47D3-B424-0C4BB7ECE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59F41A-6E01-4205-B086-7E621F54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C7EA-8DA1-41D1-B774-E617ABAC4F8B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3AECB4-5B1E-419E-9388-EBB48D7A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54A20D-DD62-4F72-A0B1-998002BB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5079-DF77-45C3-A4FB-C6FFE1BC1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87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D3222E-58C7-464F-9783-5B40D472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1FF233-7234-4823-8A36-89AF71827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7525B-7973-44D1-AD13-712B56555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1C7EA-8DA1-41D1-B774-E617ABAC4F8B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5399E-9FCF-4E51-8076-8C87A6856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D65FE-A03E-49D5-B179-314290150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95079-DF77-45C3-A4FB-C6FFE1BC1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19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FE259-E075-4D2A-BBD0-70724EA549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ppt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FC85C2-353C-41F8-8BAD-0C820D5CA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77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creator>Administrator</dc:creator>
  <cp:lastModifiedBy>Administrator</cp:lastModifiedBy>
  <cp:revision>1</cp:revision>
  <dcterms:created xsi:type="dcterms:W3CDTF">2020-03-06T07:33:41Z</dcterms:created>
  <dcterms:modified xsi:type="dcterms:W3CDTF">2020-03-06T07:33:45Z</dcterms:modified>
</cp:coreProperties>
</file>