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17"/>
  </p:notesMasterIdLst>
  <p:sldIdLst>
    <p:sldId id="258" r:id="rId3"/>
    <p:sldId id="283" r:id="rId4"/>
    <p:sldId id="284" r:id="rId5"/>
    <p:sldId id="257" r:id="rId6"/>
    <p:sldId id="285" r:id="rId7"/>
    <p:sldId id="260" r:id="rId8"/>
    <p:sldId id="286" r:id="rId9"/>
    <p:sldId id="272" r:id="rId10"/>
    <p:sldId id="287" r:id="rId11"/>
    <p:sldId id="275" r:id="rId12"/>
    <p:sldId id="288" r:id="rId13"/>
    <p:sldId id="289" r:id="rId14"/>
    <p:sldId id="278" r:id="rId15"/>
    <p:sldId id="282" r:id="rId16"/>
  </p:sldIdLst>
  <p:sldSz cx="9144000" cy="5141913"/>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67A"/>
    <a:srgbClr val="586B7F"/>
    <a:srgbClr val="F0F1F3"/>
    <a:srgbClr val="37B0E8"/>
    <a:srgbClr val="62768C"/>
    <a:srgbClr val="35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5" autoAdjust="0"/>
    <p:restoredTop sz="96314" autoAdjust="0"/>
  </p:normalViewPr>
  <p:slideViewPr>
    <p:cSldViewPr showGuides="1">
      <p:cViewPr varScale="1">
        <p:scale>
          <a:sx n="109" d="100"/>
          <a:sy n="109" d="100"/>
        </p:scale>
        <p:origin x="840" y="77"/>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851A6-0E57-4F08-8F18-4063E67D8C77}" type="datetimeFigureOut">
              <a:rPr lang="zh-CN" altLang="en-US" smtClean="0"/>
              <a:t>2022/5/28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B2117-38C4-4C7F-A953-332D93835715}" type="slidenum">
              <a:rPr lang="zh-CN" altLang="en-US" smtClean="0"/>
              <a:t>‹#›</a:t>
            </a:fld>
            <a:endParaRPr lang="zh-CN" altLang="en-US"/>
          </a:p>
        </p:txBody>
      </p:sp>
    </p:spTree>
    <p:extLst>
      <p:ext uri="{BB962C8B-B14F-4D97-AF65-F5344CB8AC3E}">
        <p14:creationId xmlns:p14="http://schemas.microsoft.com/office/powerpoint/2010/main" val="38676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0B2117-38C4-4C7F-A953-332D93835715}" type="slidenum">
              <a:rPr lang="zh-CN" altLang="en-US" smtClean="0"/>
              <a:t>1</a:t>
            </a:fld>
            <a:endParaRPr lang="zh-CN" altLang="en-US"/>
          </a:p>
        </p:txBody>
      </p:sp>
    </p:spTree>
    <p:extLst>
      <p:ext uri="{BB962C8B-B14F-4D97-AF65-F5344CB8AC3E}">
        <p14:creationId xmlns:p14="http://schemas.microsoft.com/office/powerpoint/2010/main" val="211475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C0B2117-38C4-4C7F-A953-332D93835715}" type="slidenum">
              <a:rPr lang="zh-CN" altLang="en-US" smtClean="0"/>
              <a:t>4</a:t>
            </a:fld>
            <a:endParaRPr lang="zh-CN" altLang="en-US"/>
          </a:p>
        </p:txBody>
      </p:sp>
    </p:spTree>
    <p:extLst>
      <p:ext uri="{BB962C8B-B14F-4D97-AF65-F5344CB8AC3E}">
        <p14:creationId xmlns:p14="http://schemas.microsoft.com/office/powerpoint/2010/main" val="30531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10</a:t>
            </a:fld>
            <a:endParaRPr lang="zh-CN" altLang="en-US"/>
          </a:p>
        </p:txBody>
      </p:sp>
    </p:spTree>
    <p:extLst>
      <p:ext uri="{BB962C8B-B14F-4D97-AF65-F5344CB8AC3E}">
        <p14:creationId xmlns:p14="http://schemas.microsoft.com/office/powerpoint/2010/main" val="110692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13</a:t>
            </a:fld>
            <a:endParaRPr lang="zh-CN" altLang="en-US"/>
          </a:p>
        </p:txBody>
      </p:sp>
    </p:spTree>
    <p:extLst>
      <p:ext uri="{BB962C8B-B14F-4D97-AF65-F5344CB8AC3E}">
        <p14:creationId xmlns:p14="http://schemas.microsoft.com/office/powerpoint/2010/main" val="522413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338708"/>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4515172"/>
            <a:ext cx="9144000" cy="62674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15"/>
            <a:ext cx="2057400" cy="438729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15"/>
            <a:ext cx="6019800" cy="438729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2022/5/28</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77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18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矩形 8"/>
          <p:cNvSpPr/>
          <p:nvPr userDrawn="1"/>
        </p:nvSpPr>
        <p:spPr>
          <a:xfrm>
            <a:off x="1" y="0"/>
            <a:ext cx="1279524" cy="5141913"/>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1279525" y="568056"/>
            <a:ext cx="786447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1"/>
            <a:ext cx="395536" cy="5141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790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96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8574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TextBox 3"/>
          <p:cNvSpPr txBox="1"/>
          <p:nvPr userDrawn="1"/>
        </p:nvSpPr>
        <p:spPr>
          <a:xfrm>
            <a:off x="1907704" y="4900798"/>
            <a:ext cx="1224136" cy="118430"/>
          </a:xfrm>
          <a:prstGeom prst="rect">
            <a:avLst/>
          </a:prstGeom>
          <a:noFill/>
        </p:spPr>
        <p:txBody>
          <a:bodyPr wrap="square" rtlCol="0">
            <a:spAutoFit/>
          </a:bodyPr>
          <a:lstStyle/>
          <a:p>
            <a:pPr>
              <a:lnSpc>
                <a:spcPct val="200000"/>
              </a:lnSpc>
            </a:pPr>
            <a:r>
              <a:rPr lang="en-US" altLang="zh-CN" sz="100">
                <a:solidFill>
                  <a:prstClr val="black"/>
                </a:solidFill>
                <a:latin typeface="微软雅黑" panose="020B0503020204020204" pitchFamily="34" charset="-122"/>
                <a:ea typeface="微软雅黑" panose="020B0503020204020204" pitchFamily="34" charset="-122"/>
                <a:hlinkClick r:id="rId2"/>
              </a:rPr>
              <a:t>PPT</a:t>
            </a:r>
            <a:r>
              <a:rPr lang="zh-CN" altLang="en-US" sz="100">
                <a:solidFill>
                  <a:prstClr val="black"/>
                </a:solidFill>
                <a:latin typeface="微软雅黑" panose="020B0503020204020204" pitchFamily="34" charset="-122"/>
                <a:ea typeface="微软雅黑" panose="020B0503020204020204" pitchFamily="34" charset="-122"/>
                <a:hlinkClick r:id="rId2"/>
              </a:rPr>
              <a:t>下载</a:t>
            </a:r>
            <a:r>
              <a:rPr lang="zh-CN" altLang="en-US" sz="100">
                <a:solidFill>
                  <a:prstClr val="black"/>
                </a:solidFill>
                <a:latin typeface="微软雅黑" panose="020B0503020204020204" pitchFamily="34" charset="-122"/>
                <a:ea typeface="微软雅黑" panose="020B0503020204020204" pitchFamily="34" charset="-122"/>
              </a:rPr>
              <a:t> </a:t>
            </a:r>
            <a:r>
              <a:rPr lang="en-US" altLang="zh-CN" sz="10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359315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5148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2022/5/28</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4251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8180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1297183" y="2098191"/>
            <a:ext cx="6601789" cy="623237"/>
          </a:xfrm>
          <a:prstGeom prst="rect">
            <a:avLst/>
          </a:prstGeom>
        </p:spPr>
        <p:txBody>
          <a:bodyPr wrap="none" lIns="68571" tIns="34285" rIns="68571" bIns="34285">
            <a:spAutoFit/>
          </a:bodyPr>
          <a:lstStyle/>
          <a:p>
            <a:pPr algn="r" defTabSz="685800"/>
            <a:r>
              <a:rPr lang="zh-CN" altLang="en-US" sz="3600" dirty="0">
                <a:solidFill>
                  <a:srgbClr val="4B6075"/>
                </a:solidFill>
                <a:latin typeface="微软雅黑" panose="020B0503020204020204" pitchFamily="34" charset="-122"/>
                <a:ea typeface="微软雅黑" panose="020B0503020204020204" pitchFamily="34" charset="-122"/>
              </a:rPr>
              <a:t>基于微信小程序的二手交易商城</a:t>
            </a:r>
          </a:p>
        </p:txBody>
      </p:sp>
      <p:cxnSp>
        <p:nvCxnSpPr>
          <p:cNvPr id="61" name="直接连接符 60"/>
          <p:cNvCxnSpPr/>
          <p:nvPr/>
        </p:nvCxnSpPr>
        <p:spPr>
          <a:xfrm>
            <a:off x="1127956" y="2813043"/>
            <a:ext cx="6897298" cy="0"/>
          </a:xfrm>
          <a:prstGeom prst="line">
            <a:avLst/>
          </a:prstGeom>
          <a:noFill/>
          <a:ln w="28575" cap="flat" cmpd="sng" algn="ctr">
            <a:solidFill>
              <a:srgbClr val="4B6075"/>
            </a:solidFill>
            <a:prstDash val="solid"/>
            <a:miter lim="800000"/>
          </a:ln>
          <a:effectLst/>
        </p:spPr>
      </p:cxnSp>
      <p:grpSp>
        <p:nvGrpSpPr>
          <p:cNvPr id="62" name="组合 61"/>
          <p:cNvGrpSpPr/>
          <p:nvPr/>
        </p:nvGrpSpPr>
        <p:grpSpPr>
          <a:xfrm>
            <a:off x="4024060" y="891240"/>
            <a:ext cx="916076" cy="915635"/>
            <a:chOff x="5364480" y="1371600"/>
            <a:chExt cx="1513840" cy="1513840"/>
          </a:xfrm>
        </p:grpSpPr>
        <p:sp>
          <p:nvSpPr>
            <p:cNvPr id="63" name="椭圆 62"/>
            <p:cNvSpPr/>
            <p:nvPr/>
          </p:nvSpPr>
          <p:spPr>
            <a:xfrm>
              <a:off x="5364480" y="1371600"/>
              <a:ext cx="1513840" cy="1513840"/>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64"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black"/>
                </a:solidFill>
                <a:effectLst/>
                <a:uLnTx/>
                <a:uFillTx/>
              </a:endParaRPr>
            </a:p>
          </p:txBody>
        </p:sp>
      </p:grpSp>
      <p:grpSp>
        <p:nvGrpSpPr>
          <p:cNvPr id="68" name="组合 67"/>
          <p:cNvGrpSpPr/>
          <p:nvPr/>
        </p:nvGrpSpPr>
        <p:grpSpPr>
          <a:xfrm>
            <a:off x="3732328" y="3413572"/>
            <a:ext cx="231813" cy="231701"/>
            <a:chOff x="6389502" y="5571667"/>
            <a:chExt cx="309030" cy="309030"/>
          </a:xfrm>
        </p:grpSpPr>
        <p:sp>
          <p:nvSpPr>
            <p:cNvPr id="69" name="椭圆 68"/>
            <p:cNvSpPr/>
            <p:nvPr/>
          </p:nvSpPr>
          <p:spPr>
            <a:xfrm>
              <a:off x="6389502" y="5571667"/>
              <a:ext cx="309030" cy="309030"/>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70"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black"/>
                </a:solidFill>
                <a:effectLst/>
                <a:uLnTx/>
                <a:uFillTx/>
              </a:endParaRPr>
            </a:p>
          </p:txBody>
        </p:sp>
      </p:grpSp>
      <p:sp>
        <p:nvSpPr>
          <p:cNvPr id="71" name="TextBox 10"/>
          <p:cNvSpPr txBox="1"/>
          <p:nvPr/>
        </p:nvSpPr>
        <p:spPr>
          <a:xfrm>
            <a:off x="3964141" y="3410949"/>
            <a:ext cx="1215717" cy="253916"/>
          </a:xfrm>
          <a:prstGeom prst="rect">
            <a:avLst/>
          </a:prstGeom>
          <a:noFill/>
        </p:spPr>
        <p:txBody>
          <a:bodyPr wrap="none" lIns="68580" tIns="34290" rIns="68580" bIns="34290" rtlCol="0">
            <a:spAutoFit/>
          </a:bodyPr>
          <a:lstStyle/>
          <a:p>
            <a:pPr defTabSz="685800"/>
            <a:r>
              <a:rPr lang="zh-CN" altLang="en-US" sz="1200" dirty="0">
                <a:solidFill>
                  <a:srgbClr val="4B6075"/>
                </a:solidFill>
                <a:latin typeface="微软雅黑" panose="020B0503020204020204" pitchFamily="34" charset="-122"/>
                <a:ea typeface="微软雅黑" panose="020B0503020204020204" pitchFamily="34" charset="-122"/>
              </a:rPr>
              <a:t>答辩人：吴浩楠</a:t>
            </a:r>
          </a:p>
        </p:txBody>
      </p:sp>
      <p:sp>
        <p:nvSpPr>
          <p:cNvPr id="73" name="矩形 72"/>
          <p:cNvSpPr/>
          <p:nvPr/>
        </p:nvSpPr>
        <p:spPr>
          <a:xfrm>
            <a:off x="4071462" y="2891126"/>
            <a:ext cx="715562" cy="300072"/>
          </a:xfrm>
          <a:prstGeom prst="rect">
            <a:avLst/>
          </a:prstGeom>
        </p:spPr>
        <p:txBody>
          <a:bodyPr wrap="none" lIns="68571" tIns="34285" rIns="68571" bIns="34285">
            <a:spAutoFit/>
          </a:bodyPr>
          <a:lstStyle/>
          <a:p>
            <a:pPr algn="r" defTabSz="685800"/>
            <a:r>
              <a:rPr lang="zh-CN" altLang="en-US" sz="1500" dirty="0">
                <a:solidFill>
                  <a:srgbClr val="4B6075"/>
                </a:solidFill>
                <a:latin typeface="微软雅黑" panose="020B0503020204020204" pitchFamily="34" charset="-122"/>
                <a:ea typeface="微软雅黑" panose="020B0503020204020204" pitchFamily="34" charset="-122"/>
              </a:rPr>
              <a:t>第四组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par>
                          <p:cTn id="60" fill="hold">
                            <p:stCondLst>
                              <p:cond delay="900"/>
                            </p:stCondLst>
                            <p:childTnLst>
                              <p:par>
                                <p:cTn id="61" presetID="42" presetClass="entr" presetSubtype="0" fill="hold"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1000"/>
                                        <p:tgtEl>
                                          <p:spTgt spid="62"/>
                                        </p:tgtEl>
                                      </p:cBhvr>
                                    </p:animEffect>
                                    <p:anim calcmode="lin" valueType="num">
                                      <p:cBhvr>
                                        <p:cTn id="64" dur="1000" fill="hold"/>
                                        <p:tgtEl>
                                          <p:spTgt spid="62"/>
                                        </p:tgtEl>
                                        <p:attrNameLst>
                                          <p:attrName>ppt_x</p:attrName>
                                        </p:attrNameLst>
                                      </p:cBhvr>
                                      <p:tavLst>
                                        <p:tav tm="0">
                                          <p:val>
                                            <p:strVal val="#ppt_x"/>
                                          </p:val>
                                        </p:tav>
                                        <p:tav tm="100000">
                                          <p:val>
                                            <p:strVal val="#ppt_x"/>
                                          </p:val>
                                        </p:tav>
                                      </p:tavLst>
                                    </p:anim>
                                    <p:anim calcmode="lin" valueType="num">
                                      <p:cBhvr>
                                        <p:cTn id="65" dur="1000" fill="hold"/>
                                        <p:tgtEl>
                                          <p:spTgt spid="62"/>
                                        </p:tgtEl>
                                        <p:attrNameLst>
                                          <p:attrName>ppt_y</p:attrName>
                                        </p:attrNameLst>
                                      </p:cBhvr>
                                      <p:tavLst>
                                        <p:tav tm="0">
                                          <p:val>
                                            <p:strVal val="#ppt_y+.1"/>
                                          </p:val>
                                        </p:tav>
                                        <p:tav tm="100000">
                                          <p:val>
                                            <p:strVal val="#ppt_y"/>
                                          </p:val>
                                        </p:tav>
                                      </p:tavLst>
                                    </p:anim>
                                  </p:childTnLst>
                                </p:cTn>
                              </p:par>
                            </p:childTnLst>
                          </p:cTn>
                        </p:par>
                        <p:par>
                          <p:cTn id="66" fill="hold">
                            <p:stCondLst>
                              <p:cond delay="19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60"/>
                                        </p:tgtEl>
                                        <p:attrNameLst>
                                          <p:attrName>style.visibility</p:attrName>
                                        </p:attrNameLst>
                                      </p:cBhvr>
                                      <p:to>
                                        <p:strVal val="visible"/>
                                      </p:to>
                                    </p:set>
                                    <p:anim calcmode="lin" valueType="num">
                                      <p:cBhvr>
                                        <p:cTn id="69" dur="7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70" dur="700" fill="hold"/>
                                        <p:tgtEl>
                                          <p:spTgt spid="60"/>
                                        </p:tgtEl>
                                        <p:attrNameLst>
                                          <p:attrName>ppt_y</p:attrName>
                                        </p:attrNameLst>
                                      </p:cBhvr>
                                      <p:tavLst>
                                        <p:tav tm="0">
                                          <p:val>
                                            <p:strVal val="#ppt_y"/>
                                          </p:val>
                                        </p:tav>
                                        <p:tav tm="100000">
                                          <p:val>
                                            <p:strVal val="#ppt_y"/>
                                          </p:val>
                                        </p:tav>
                                      </p:tavLst>
                                    </p:anim>
                                    <p:anim calcmode="lin" valueType="num">
                                      <p:cBhvr>
                                        <p:cTn id="71" dur="7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72" dur="7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73" dur="700" tmFilter="0,0; .5, 1; 1, 1"/>
                                        <p:tgtEl>
                                          <p:spTgt spid="60"/>
                                        </p:tgtEl>
                                      </p:cBhvr>
                                    </p:animEffect>
                                  </p:childTnLst>
                                </p:cTn>
                              </p:par>
                            </p:childTnLst>
                          </p:cTn>
                        </p:par>
                        <p:par>
                          <p:cTn id="74" fill="hold">
                            <p:stCondLst>
                              <p:cond delay="3510"/>
                            </p:stCondLst>
                            <p:childTnLst>
                              <p:par>
                                <p:cTn id="75" presetID="22" presetClass="entr" presetSubtype="8" fill="hold" nodeType="after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childTnLst>
                          </p:cTn>
                        </p:par>
                        <p:par>
                          <p:cTn id="78" fill="hold">
                            <p:stCondLst>
                              <p:cond delay="4010"/>
                            </p:stCondLst>
                            <p:childTnLst>
                              <p:par>
                                <p:cTn id="79" presetID="22" presetClass="entr" presetSubtype="8" fill="hold" grpId="0" nodeType="after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ipe(left)">
                                      <p:cBhvr>
                                        <p:cTn id="81" dur="500"/>
                                        <p:tgtEl>
                                          <p:spTgt spid="73"/>
                                        </p:tgtEl>
                                      </p:cBhvr>
                                    </p:animEffect>
                                  </p:childTnLst>
                                </p:cTn>
                              </p:par>
                            </p:childTnLst>
                          </p:cTn>
                        </p:par>
                        <p:par>
                          <p:cTn id="82" fill="hold">
                            <p:stCondLst>
                              <p:cond delay="4510"/>
                            </p:stCondLst>
                            <p:childTnLst>
                              <p:par>
                                <p:cTn id="83" presetID="10" presetClass="entr" presetSubtype="0" fill="hold" nodeType="after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childTnLst>
                          </p:cTn>
                        </p:par>
                        <p:par>
                          <p:cTn id="86" fill="hold">
                            <p:stCondLst>
                              <p:cond delay="5010"/>
                            </p:stCondLst>
                            <p:childTnLst>
                              <p:par>
                                <p:cTn id="87" presetID="22" presetClass="entr" presetSubtype="8" fill="hold" grpId="0" nodeType="after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wipe(left)">
                                      <p:cBhvr>
                                        <p:cTn id="8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71" grpId="0"/>
      <p:bldP spid="7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系统实现</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86704" y="2036065"/>
            <a:ext cx="697627" cy="246221"/>
          </a:xfrm>
          <a:prstGeom prst="rect">
            <a:avLst/>
          </a:prstGeom>
        </p:spPr>
        <p:txBody>
          <a:bodyPr wrap="none">
            <a:spAutoFit/>
          </a:bodyPr>
          <a:lstStyle/>
          <a:p>
            <a:pPr algn="ctr"/>
            <a:r>
              <a:rPr lang="zh-CN" altLang="en-US" sz="1000">
                <a:ln w="6350">
                  <a:noFill/>
                </a:ln>
                <a:solidFill>
                  <a:srgbClr val="586B7F"/>
                </a:solidFill>
                <a:latin typeface="Impact" pitchFamily="34" charset="0"/>
                <a:ea typeface="微软雅黑" pitchFamily="34" charset="-122"/>
              </a:rPr>
              <a:t>关键技术</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成果与应用</a:t>
            </a:r>
          </a:p>
        </p:txBody>
      </p:sp>
      <p:sp>
        <p:nvSpPr>
          <p:cNvPr id="32" name="矩形 31"/>
          <p:cNvSpPr/>
          <p:nvPr/>
        </p:nvSpPr>
        <p:spPr>
          <a:xfrm>
            <a:off x="486705"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研究综述</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22584" y="3224765"/>
            <a:ext cx="82586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测试与总结</a:t>
            </a:r>
          </a:p>
        </p:txBody>
      </p:sp>
      <p:sp>
        <p:nvSpPr>
          <p:cNvPr id="47" name="圆角矩形 46"/>
          <p:cNvSpPr/>
          <p:nvPr/>
        </p:nvSpPr>
        <p:spPr>
          <a:xfrm>
            <a:off x="1942189" y="4261486"/>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商城首页</a:t>
            </a:r>
          </a:p>
        </p:txBody>
      </p:sp>
      <p:sp>
        <p:nvSpPr>
          <p:cNvPr id="48" name="圆角矩形 47"/>
          <p:cNvSpPr/>
          <p:nvPr/>
        </p:nvSpPr>
        <p:spPr>
          <a:xfrm>
            <a:off x="3814397" y="4261486"/>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商品详情</a:t>
            </a:r>
          </a:p>
        </p:txBody>
      </p:sp>
      <p:sp>
        <p:nvSpPr>
          <p:cNvPr id="49" name="圆角矩形 48"/>
          <p:cNvSpPr/>
          <p:nvPr/>
        </p:nvSpPr>
        <p:spPr>
          <a:xfrm>
            <a:off x="5686605" y="4261486"/>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购物车</a:t>
            </a:r>
          </a:p>
        </p:txBody>
      </p:sp>
      <p:sp>
        <p:nvSpPr>
          <p:cNvPr id="56" name="圆角矩形 55"/>
          <p:cNvSpPr/>
          <p:nvPr/>
        </p:nvSpPr>
        <p:spPr>
          <a:xfrm>
            <a:off x="7558813" y="4233451"/>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用户信息</a:t>
            </a:r>
          </a:p>
        </p:txBody>
      </p:sp>
      <p:pic>
        <p:nvPicPr>
          <p:cNvPr id="60" name="图片 59">
            <a:extLst>
              <a:ext uri="{FF2B5EF4-FFF2-40B4-BE49-F238E27FC236}">
                <a16:creationId xmlns:a16="http://schemas.microsoft.com/office/drawing/2014/main" id="{370F0B0D-E90F-4760-B62A-A621FCBA2E85}"/>
              </a:ext>
            </a:extLst>
          </p:cNvPr>
          <p:cNvPicPr/>
          <p:nvPr/>
        </p:nvPicPr>
        <p:blipFill>
          <a:blip r:embed="rId3"/>
          <a:stretch>
            <a:fillRect/>
          </a:stretch>
        </p:blipFill>
        <p:spPr>
          <a:xfrm>
            <a:off x="3442847" y="1357540"/>
            <a:ext cx="1698146" cy="2825839"/>
          </a:xfrm>
          <a:prstGeom prst="rect">
            <a:avLst/>
          </a:prstGeom>
        </p:spPr>
      </p:pic>
      <p:pic>
        <p:nvPicPr>
          <p:cNvPr id="4" name="图片 3">
            <a:extLst>
              <a:ext uri="{FF2B5EF4-FFF2-40B4-BE49-F238E27FC236}">
                <a16:creationId xmlns:a16="http://schemas.microsoft.com/office/drawing/2014/main" id="{EFDBF1D2-73F4-4B83-A275-CAE71D9F2854}"/>
              </a:ext>
            </a:extLst>
          </p:cNvPr>
          <p:cNvPicPr>
            <a:picLocks noChangeAspect="1"/>
          </p:cNvPicPr>
          <p:nvPr/>
        </p:nvPicPr>
        <p:blipFill rotWithShape="1">
          <a:blip r:embed="rId4"/>
          <a:srcRect r="2053"/>
          <a:stretch/>
        </p:blipFill>
        <p:spPr>
          <a:xfrm>
            <a:off x="1787210" y="1365912"/>
            <a:ext cx="1551923" cy="2809096"/>
          </a:xfrm>
          <a:prstGeom prst="rect">
            <a:avLst/>
          </a:prstGeom>
        </p:spPr>
      </p:pic>
      <p:pic>
        <p:nvPicPr>
          <p:cNvPr id="6" name="图片 5">
            <a:extLst>
              <a:ext uri="{FF2B5EF4-FFF2-40B4-BE49-F238E27FC236}">
                <a16:creationId xmlns:a16="http://schemas.microsoft.com/office/drawing/2014/main" id="{052C232F-C250-4CA3-A593-EC677B0BBDE5}"/>
              </a:ext>
            </a:extLst>
          </p:cNvPr>
          <p:cNvPicPr>
            <a:picLocks noChangeAspect="1"/>
          </p:cNvPicPr>
          <p:nvPr/>
        </p:nvPicPr>
        <p:blipFill>
          <a:blip r:embed="rId5"/>
          <a:stretch>
            <a:fillRect/>
          </a:stretch>
        </p:blipFill>
        <p:spPr>
          <a:xfrm>
            <a:off x="7231348" y="1327839"/>
            <a:ext cx="1609975" cy="2863078"/>
          </a:xfrm>
          <a:prstGeom prst="rect">
            <a:avLst/>
          </a:prstGeom>
        </p:spPr>
      </p:pic>
      <p:pic>
        <p:nvPicPr>
          <p:cNvPr id="7" name="图片 6">
            <a:extLst>
              <a:ext uri="{FF2B5EF4-FFF2-40B4-BE49-F238E27FC236}">
                <a16:creationId xmlns:a16="http://schemas.microsoft.com/office/drawing/2014/main" id="{CFB042BC-190A-4747-9726-E0E901281581}"/>
              </a:ext>
            </a:extLst>
          </p:cNvPr>
          <p:cNvPicPr>
            <a:picLocks noChangeAspect="1"/>
          </p:cNvPicPr>
          <p:nvPr/>
        </p:nvPicPr>
        <p:blipFill>
          <a:blip r:embed="rId6"/>
          <a:stretch>
            <a:fillRect/>
          </a:stretch>
        </p:blipFill>
        <p:spPr>
          <a:xfrm>
            <a:off x="5380601" y="1327839"/>
            <a:ext cx="1609975" cy="286394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50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anim calcmode="lin" valueType="num">
                                      <p:cBhvr>
                                        <p:cTn id="13" dur="500" fill="hold"/>
                                        <p:tgtEl>
                                          <p:spTgt spid="48"/>
                                        </p:tgtEl>
                                        <p:attrNameLst>
                                          <p:attrName>ppt_x</p:attrName>
                                        </p:attrNameLst>
                                      </p:cBhvr>
                                      <p:tavLst>
                                        <p:tav tm="0">
                                          <p:val>
                                            <p:strVal val="#ppt_x"/>
                                          </p:val>
                                        </p:tav>
                                        <p:tav tm="100000">
                                          <p:val>
                                            <p:strVal val="#ppt_x"/>
                                          </p:val>
                                        </p:tav>
                                      </p:tavLst>
                                    </p:anim>
                                    <p:anim calcmode="lin" valueType="num">
                                      <p:cBhvr>
                                        <p:cTn id="14" dur="5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70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anim calcmode="lin" valueType="num">
                                      <p:cBhvr>
                                        <p:cTn id="18" dur="500" fill="hold"/>
                                        <p:tgtEl>
                                          <p:spTgt spid="49"/>
                                        </p:tgtEl>
                                        <p:attrNameLst>
                                          <p:attrName>ppt_x</p:attrName>
                                        </p:attrNameLst>
                                      </p:cBhvr>
                                      <p:tavLst>
                                        <p:tav tm="0">
                                          <p:val>
                                            <p:strVal val="#ppt_x"/>
                                          </p:val>
                                        </p:tav>
                                        <p:tav tm="100000">
                                          <p:val>
                                            <p:strVal val="#ppt_x"/>
                                          </p:val>
                                        </p:tav>
                                      </p:tavLst>
                                    </p:anim>
                                    <p:anim calcmode="lin" valueType="num">
                                      <p:cBhvr>
                                        <p:cTn id="19" dur="5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90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anim calcmode="lin" valueType="num">
                                      <p:cBhvr>
                                        <p:cTn id="23" dur="500" fill="hold"/>
                                        <p:tgtEl>
                                          <p:spTgt spid="56"/>
                                        </p:tgtEl>
                                        <p:attrNameLst>
                                          <p:attrName>ppt_x</p:attrName>
                                        </p:attrNameLst>
                                      </p:cBhvr>
                                      <p:tavLst>
                                        <p:tav tm="0">
                                          <p:val>
                                            <p:strVal val="#ppt_x"/>
                                          </p:val>
                                        </p:tav>
                                        <p:tav tm="100000">
                                          <p:val>
                                            <p:strVal val="#ppt_x"/>
                                          </p:val>
                                        </p:tav>
                                      </p:tavLst>
                                    </p:anim>
                                    <p:anim calcmode="lin" valueType="num">
                                      <p:cBhvr>
                                        <p:cTn id="24"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70472" y="2122476"/>
            <a:ext cx="1427625"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系统测试</a:t>
            </a:r>
            <a:endParaRPr lang="en-US" altLang="zh-CN" sz="1000" dirty="0">
              <a:ln w="6350">
                <a:noFill/>
              </a:ln>
              <a:solidFill>
                <a:schemeClr val="bg1"/>
              </a:solidFill>
              <a:latin typeface="Impact" pitchFamily="34" charset="0"/>
              <a:ea typeface="微软雅黑" pitchFamily="34" charset="-122"/>
            </a:endParaRP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总结</a:t>
            </a:r>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05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测试与总结</a:t>
            </a:r>
          </a:p>
        </p:txBody>
      </p:sp>
      <p:sp>
        <p:nvSpPr>
          <p:cNvPr id="9" name="Freeform 9"/>
          <p:cNvSpPr>
            <a:spLocks noEditPoints="1"/>
          </p:cNvSpPr>
          <p:nvPr/>
        </p:nvSpPr>
        <p:spPr bwMode="auto">
          <a:xfrm>
            <a:off x="3154838" y="1762175"/>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14:presetBounceEnd="60000">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14:bounceEnd="60000">
                                          <p:cBhvr additive="base">
                                            <p:cTn id="28"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14:bounceEnd="60000">
                                          <p:cBhvr additive="base">
                                            <p:cTn id="32"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a:extLst>
              <a:ext uri="{FF2B5EF4-FFF2-40B4-BE49-F238E27FC236}">
                <a16:creationId xmlns:a16="http://schemas.microsoft.com/office/drawing/2014/main" id="{99330F2C-7499-4BA5-9710-A4631184B95E}"/>
              </a:ext>
            </a:extLst>
          </p:cNvPr>
          <p:cNvSpPr/>
          <p:nvPr/>
        </p:nvSpPr>
        <p:spPr>
          <a:xfrm>
            <a:off x="7121767" y="1166905"/>
            <a:ext cx="1822151" cy="3024323"/>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E23BCBF9-9DA0-4870-89D8-E4928982ADEB}"/>
              </a:ext>
            </a:extLst>
          </p:cNvPr>
          <p:cNvSpPr/>
          <p:nvPr/>
        </p:nvSpPr>
        <p:spPr>
          <a:xfrm>
            <a:off x="3284128" y="1166906"/>
            <a:ext cx="1822151" cy="3024323"/>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5A6F339A-3D06-4727-8D3A-B41B24EC6A8A}"/>
              </a:ext>
            </a:extLst>
          </p:cNvPr>
          <p:cNvSpPr/>
          <p:nvPr/>
        </p:nvSpPr>
        <p:spPr>
          <a:xfrm>
            <a:off x="1408129" y="1166906"/>
            <a:ext cx="1822151" cy="3024323"/>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194DEBA-80FD-4315-9185-4F3E7B179A5F}"/>
              </a:ext>
            </a:extLst>
          </p:cNvPr>
          <p:cNvSpPr/>
          <p:nvPr/>
        </p:nvSpPr>
        <p:spPr>
          <a:xfrm>
            <a:off x="5202253" y="1166905"/>
            <a:ext cx="1822151" cy="3024323"/>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系统测试</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86704" y="2036065"/>
            <a:ext cx="697627" cy="246221"/>
          </a:xfrm>
          <a:prstGeom prst="rect">
            <a:avLst/>
          </a:prstGeom>
        </p:spPr>
        <p:txBody>
          <a:bodyPr wrap="none">
            <a:spAutoFit/>
          </a:bodyPr>
          <a:lstStyle/>
          <a:p>
            <a:pPr algn="ctr"/>
            <a:r>
              <a:rPr lang="zh-CN" altLang="en-US" sz="1000">
                <a:ln w="6350">
                  <a:noFill/>
                </a:ln>
                <a:solidFill>
                  <a:srgbClr val="586B7F"/>
                </a:solidFill>
                <a:latin typeface="Impact" pitchFamily="34" charset="0"/>
                <a:ea typeface="微软雅黑" pitchFamily="34" charset="-122"/>
              </a:rPr>
              <a:t>关键技术</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2" name="矩形 31"/>
          <p:cNvSpPr/>
          <p:nvPr/>
        </p:nvSpPr>
        <p:spPr>
          <a:xfrm>
            <a:off x="486705"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研究综述</a:t>
            </a:r>
          </a:p>
        </p:txBody>
      </p:sp>
      <p:sp>
        <p:nvSpPr>
          <p:cNvPr id="33" name="矩形 32"/>
          <p:cNvSpPr/>
          <p:nvPr/>
        </p:nvSpPr>
        <p:spPr>
          <a:xfrm>
            <a:off x="422584" y="3224765"/>
            <a:ext cx="825868"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测试与总结</a:t>
            </a:r>
          </a:p>
        </p:txBody>
      </p:sp>
      <p:sp>
        <p:nvSpPr>
          <p:cNvPr id="44" name="Freeform 11">
            <a:extLst>
              <a:ext uri="{FF2B5EF4-FFF2-40B4-BE49-F238E27FC236}">
                <a16:creationId xmlns:a16="http://schemas.microsoft.com/office/drawing/2014/main" id="{E8DA8AC6-156E-46BE-8FB7-179ECDF086E0}"/>
              </a:ext>
            </a:extLst>
          </p:cNvPr>
          <p:cNvSpPr/>
          <p:nvPr/>
        </p:nvSpPr>
        <p:spPr bwMode="auto">
          <a:xfrm>
            <a:off x="1441612" y="3275346"/>
            <a:ext cx="1753451" cy="44354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45" name="Freeform 12">
            <a:extLst>
              <a:ext uri="{FF2B5EF4-FFF2-40B4-BE49-F238E27FC236}">
                <a16:creationId xmlns:a16="http://schemas.microsoft.com/office/drawing/2014/main" id="{C6632254-7A90-4824-A64C-83C460FC47C2}"/>
              </a:ext>
            </a:extLst>
          </p:cNvPr>
          <p:cNvSpPr/>
          <p:nvPr/>
        </p:nvSpPr>
        <p:spPr bwMode="auto">
          <a:xfrm>
            <a:off x="3331204" y="1772528"/>
            <a:ext cx="1754413" cy="443548"/>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46" name="Freeform 13">
            <a:extLst>
              <a:ext uri="{FF2B5EF4-FFF2-40B4-BE49-F238E27FC236}">
                <a16:creationId xmlns:a16="http://schemas.microsoft.com/office/drawing/2014/main" id="{CECAA32F-8E38-4923-9EB1-1D565210B232}"/>
              </a:ext>
            </a:extLst>
          </p:cNvPr>
          <p:cNvSpPr/>
          <p:nvPr/>
        </p:nvSpPr>
        <p:spPr bwMode="auto">
          <a:xfrm>
            <a:off x="5260509" y="3268202"/>
            <a:ext cx="1752116" cy="44354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47" name="Freeform 14">
            <a:extLst>
              <a:ext uri="{FF2B5EF4-FFF2-40B4-BE49-F238E27FC236}">
                <a16:creationId xmlns:a16="http://schemas.microsoft.com/office/drawing/2014/main" id="{2A36C649-7303-4BCC-82AF-59AC351A45C5}"/>
              </a:ext>
            </a:extLst>
          </p:cNvPr>
          <p:cNvSpPr/>
          <p:nvPr/>
        </p:nvSpPr>
        <p:spPr bwMode="auto">
          <a:xfrm>
            <a:off x="7214034" y="1747346"/>
            <a:ext cx="1676001" cy="443548"/>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nvGrpSpPr>
          <p:cNvPr id="48" name="Group 15">
            <a:extLst>
              <a:ext uri="{FF2B5EF4-FFF2-40B4-BE49-F238E27FC236}">
                <a16:creationId xmlns:a16="http://schemas.microsoft.com/office/drawing/2014/main" id="{B29A263C-188F-4CDD-8A08-CE150E577CEB}"/>
              </a:ext>
            </a:extLst>
          </p:cNvPr>
          <p:cNvGrpSpPr/>
          <p:nvPr/>
        </p:nvGrpSpPr>
        <p:grpSpPr bwMode="auto">
          <a:xfrm>
            <a:off x="5548165" y="3436795"/>
            <a:ext cx="152400" cy="190500"/>
            <a:chOff x="0" y="0"/>
            <a:chExt cx="96" cy="120"/>
          </a:xfrm>
          <a:solidFill>
            <a:schemeClr val="bg1"/>
          </a:solidFill>
        </p:grpSpPr>
        <p:sp>
          <p:nvSpPr>
            <p:cNvPr id="49" name="Freeform 16">
              <a:extLst>
                <a:ext uri="{FF2B5EF4-FFF2-40B4-BE49-F238E27FC236}">
                  <a16:creationId xmlns:a16="http://schemas.microsoft.com/office/drawing/2014/main" id="{8960D0D7-EA2E-476D-BD52-9EF216D82ECE}"/>
                </a:ext>
              </a:extLst>
            </p:cNvPr>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Rectangle 17">
              <a:extLst>
                <a:ext uri="{FF2B5EF4-FFF2-40B4-BE49-F238E27FC236}">
                  <a16:creationId xmlns:a16="http://schemas.microsoft.com/office/drawing/2014/main" id="{0E19FA05-2204-44BF-B324-86A7B0BDF237}"/>
                </a:ext>
              </a:extLst>
            </p:cNvPr>
            <p:cNvSpPr>
              <a:spLocks noChangeArrowheads="1"/>
            </p:cNvSpPr>
            <p:nvPr/>
          </p:nvSpPr>
          <p:spPr bwMode="auto">
            <a:xfrm>
              <a:off x="27" y="33"/>
              <a:ext cx="42"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Rectangle 18">
              <a:extLst>
                <a:ext uri="{FF2B5EF4-FFF2-40B4-BE49-F238E27FC236}">
                  <a16:creationId xmlns:a16="http://schemas.microsoft.com/office/drawing/2014/main" id="{728BAA20-B537-4A8C-87EA-71535EB267EB}"/>
                </a:ext>
              </a:extLst>
            </p:cNvPr>
            <p:cNvSpPr>
              <a:spLocks noChangeArrowheads="1"/>
            </p:cNvSpPr>
            <p:nvPr/>
          </p:nvSpPr>
          <p:spPr bwMode="auto">
            <a:xfrm>
              <a:off x="27" y="61"/>
              <a:ext cx="27"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2" name="Group 19">
            <a:extLst>
              <a:ext uri="{FF2B5EF4-FFF2-40B4-BE49-F238E27FC236}">
                <a16:creationId xmlns:a16="http://schemas.microsoft.com/office/drawing/2014/main" id="{EA55B833-FCBB-4036-894A-D57F06091570}"/>
              </a:ext>
            </a:extLst>
          </p:cNvPr>
          <p:cNvGrpSpPr/>
          <p:nvPr/>
        </p:nvGrpSpPr>
        <p:grpSpPr bwMode="auto">
          <a:xfrm>
            <a:off x="7527682" y="1854026"/>
            <a:ext cx="185737" cy="173038"/>
            <a:chOff x="0" y="0"/>
            <a:chExt cx="117" cy="109"/>
          </a:xfrm>
          <a:solidFill>
            <a:schemeClr val="tx1">
              <a:lumMod val="65000"/>
              <a:lumOff val="35000"/>
            </a:schemeClr>
          </a:solidFill>
        </p:grpSpPr>
        <p:sp>
          <p:nvSpPr>
            <p:cNvPr id="53" name="Freeform 20">
              <a:extLst>
                <a:ext uri="{FF2B5EF4-FFF2-40B4-BE49-F238E27FC236}">
                  <a16:creationId xmlns:a16="http://schemas.microsoft.com/office/drawing/2014/main" id="{13C6851C-04B3-4988-9926-0239FC3C1000}"/>
                </a:ext>
              </a:extLst>
            </p:cNvPr>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Rectangle 21">
              <a:extLst>
                <a:ext uri="{FF2B5EF4-FFF2-40B4-BE49-F238E27FC236}">
                  <a16:creationId xmlns:a16="http://schemas.microsoft.com/office/drawing/2014/main" id="{10D5F55B-3EA4-4233-8A70-D771E64F1DCB}"/>
                </a:ext>
              </a:extLst>
            </p:cNvPr>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Rectangle 22">
              <a:extLst>
                <a:ext uri="{FF2B5EF4-FFF2-40B4-BE49-F238E27FC236}">
                  <a16:creationId xmlns:a16="http://schemas.microsoft.com/office/drawing/2014/main" id="{61C559E1-3C21-4A9B-9845-55CA41736837}"/>
                </a:ext>
              </a:extLst>
            </p:cNvPr>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2" name="Group 23">
            <a:extLst>
              <a:ext uri="{FF2B5EF4-FFF2-40B4-BE49-F238E27FC236}">
                <a16:creationId xmlns:a16="http://schemas.microsoft.com/office/drawing/2014/main" id="{F31E49B6-C9B5-4D3A-B786-09A38A38D051}"/>
              </a:ext>
            </a:extLst>
          </p:cNvPr>
          <p:cNvGrpSpPr/>
          <p:nvPr/>
        </p:nvGrpSpPr>
        <p:grpSpPr bwMode="auto">
          <a:xfrm>
            <a:off x="3647894" y="1863333"/>
            <a:ext cx="185738" cy="187325"/>
            <a:chOff x="0" y="0"/>
            <a:chExt cx="117" cy="118"/>
          </a:xfrm>
          <a:solidFill>
            <a:schemeClr val="tx1">
              <a:lumMod val="65000"/>
              <a:lumOff val="35000"/>
            </a:schemeClr>
          </a:solidFill>
        </p:grpSpPr>
        <p:sp>
          <p:nvSpPr>
            <p:cNvPr id="73" name="Freeform 24">
              <a:extLst>
                <a:ext uri="{FF2B5EF4-FFF2-40B4-BE49-F238E27FC236}">
                  <a16:creationId xmlns:a16="http://schemas.microsoft.com/office/drawing/2014/main" id="{E547C89C-2346-4C95-BF49-B6808AC25360}"/>
                </a:ext>
              </a:extLst>
            </p:cNvPr>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Rectangle 25">
              <a:extLst>
                <a:ext uri="{FF2B5EF4-FFF2-40B4-BE49-F238E27FC236}">
                  <a16:creationId xmlns:a16="http://schemas.microsoft.com/office/drawing/2014/main" id="{FB0A70A8-1EA4-4138-B28E-047D0F7F04BD}"/>
                </a:ext>
              </a:extLst>
            </p:cNvPr>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 name="Rectangle 26">
              <a:extLst>
                <a:ext uri="{FF2B5EF4-FFF2-40B4-BE49-F238E27FC236}">
                  <a16:creationId xmlns:a16="http://schemas.microsoft.com/office/drawing/2014/main" id="{F2DE6C3A-4E75-4FAA-97D8-BE25DA88CA56}"/>
                </a:ext>
              </a:extLst>
            </p:cNvPr>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6" name="Group 27">
            <a:extLst>
              <a:ext uri="{FF2B5EF4-FFF2-40B4-BE49-F238E27FC236}">
                <a16:creationId xmlns:a16="http://schemas.microsoft.com/office/drawing/2014/main" id="{60044DF3-A22D-4344-A08A-5D462D5A4E3D}"/>
              </a:ext>
            </a:extLst>
          </p:cNvPr>
          <p:cNvGrpSpPr/>
          <p:nvPr/>
        </p:nvGrpSpPr>
        <p:grpSpPr bwMode="auto">
          <a:xfrm>
            <a:off x="1786161" y="3440459"/>
            <a:ext cx="166687" cy="190500"/>
            <a:chOff x="0" y="0"/>
            <a:chExt cx="105" cy="120"/>
          </a:xfrm>
          <a:solidFill>
            <a:schemeClr val="bg1"/>
          </a:solidFill>
        </p:grpSpPr>
        <p:sp>
          <p:nvSpPr>
            <p:cNvPr id="77" name="Freeform 28">
              <a:extLst>
                <a:ext uri="{FF2B5EF4-FFF2-40B4-BE49-F238E27FC236}">
                  <a16:creationId xmlns:a16="http://schemas.microsoft.com/office/drawing/2014/main" id="{F56B64DF-33B0-4B9A-89D4-CE0C09F69655}"/>
                </a:ext>
              </a:extLst>
            </p:cNvPr>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 name="Freeform 29">
              <a:extLst>
                <a:ext uri="{FF2B5EF4-FFF2-40B4-BE49-F238E27FC236}">
                  <a16:creationId xmlns:a16="http://schemas.microsoft.com/office/drawing/2014/main" id="{94A51E6A-EA77-4725-A429-87B949113A87}"/>
                </a:ext>
              </a:extLst>
            </p:cNvPr>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9" name="Text Box 30">
            <a:extLst>
              <a:ext uri="{FF2B5EF4-FFF2-40B4-BE49-F238E27FC236}">
                <a16:creationId xmlns:a16="http://schemas.microsoft.com/office/drawing/2014/main" id="{289CEBD4-7F77-4EDF-9E0C-3A588816251C}"/>
              </a:ext>
            </a:extLst>
          </p:cNvPr>
          <p:cNvSpPr txBox="1">
            <a:spLocks noChangeArrowheads="1"/>
          </p:cNvSpPr>
          <p:nvPr/>
        </p:nvSpPr>
        <p:spPr bwMode="auto">
          <a:xfrm>
            <a:off x="1888519" y="3396414"/>
            <a:ext cx="12698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dirty="0">
                <a:ln w="6350">
                  <a:noFill/>
                </a:ln>
                <a:solidFill>
                  <a:schemeClr val="bg1"/>
                </a:solidFill>
                <a:latin typeface="Impact" pitchFamily="34" charset="0"/>
                <a:ea typeface="微软雅黑" pitchFamily="34" charset="-122"/>
              </a:rPr>
              <a:t>与预期效果一致</a:t>
            </a:r>
            <a:endParaRPr lang="zh-CN" altLang="zh-CN" sz="1200" dirty="0">
              <a:ln w="6350">
                <a:noFill/>
              </a:ln>
              <a:solidFill>
                <a:schemeClr val="bg1"/>
              </a:solidFill>
              <a:latin typeface="Impact" pitchFamily="34" charset="0"/>
              <a:ea typeface="微软雅黑" pitchFamily="34" charset="-122"/>
            </a:endParaRPr>
          </a:p>
        </p:txBody>
      </p:sp>
      <p:sp>
        <p:nvSpPr>
          <p:cNvPr id="80" name="Text Box 31">
            <a:extLst>
              <a:ext uri="{FF2B5EF4-FFF2-40B4-BE49-F238E27FC236}">
                <a16:creationId xmlns:a16="http://schemas.microsoft.com/office/drawing/2014/main" id="{EEBBCE83-34A8-4EC8-A439-87FFA5182998}"/>
              </a:ext>
            </a:extLst>
          </p:cNvPr>
          <p:cNvSpPr txBox="1">
            <a:spLocks noChangeArrowheads="1"/>
          </p:cNvSpPr>
          <p:nvPr/>
        </p:nvSpPr>
        <p:spPr bwMode="auto">
          <a:xfrm>
            <a:off x="3740525" y="1817702"/>
            <a:ext cx="12618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dirty="0">
                <a:ln w="6350">
                  <a:noFill/>
                </a:ln>
                <a:solidFill>
                  <a:schemeClr val="tx1">
                    <a:lumMod val="65000"/>
                    <a:lumOff val="35000"/>
                  </a:schemeClr>
                </a:solidFill>
                <a:latin typeface="Impact" pitchFamily="34" charset="0"/>
                <a:ea typeface="微软雅黑" pitchFamily="34" charset="-122"/>
              </a:rPr>
              <a:t>与预期效果一致</a:t>
            </a:r>
          </a:p>
        </p:txBody>
      </p:sp>
      <p:sp>
        <p:nvSpPr>
          <p:cNvPr id="81" name="Text Box 32">
            <a:extLst>
              <a:ext uri="{FF2B5EF4-FFF2-40B4-BE49-F238E27FC236}">
                <a16:creationId xmlns:a16="http://schemas.microsoft.com/office/drawing/2014/main" id="{6626E66A-7ED8-44F4-9D79-155CAC47E4DA}"/>
              </a:ext>
            </a:extLst>
          </p:cNvPr>
          <p:cNvSpPr txBox="1">
            <a:spLocks noChangeArrowheads="1"/>
          </p:cNvSpPr>
          <p:nvPr/>
        </p:nvSpPr>
        <p:spPr bwMode="auto">
          <a:xfrm>
            <a:off x="5656713" y="3392542"/>
            <a:ext cx="12618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dirty="0">
                <a:ln w="6350">
                  <a:noFill/>
                </a:ln>
                <a:solidFill>
                  <a:schemeClr val="bg1"/>
                </a:solidFill>
                <a:latin typeface="Impact" pitchFamily="34" charset="0"/>
                <a:ea typeface="微软雅黑" pitchFamily="34" charset="-122"/>
              </a:rPr>
              <a:t>与预期效果一致</a:t>
            </a:r>
            <a:endParaRPr lang="zh-CN" altLang="zh-CN" sz="1200" dirty="0">
              <a:ln w="6350">
                <a:noFill/>
              </a:ln>
              <a:solidFill>
                <a:schemeClr val="bg1"/>
              </a:solidFill>
              <a:latin typeface="Impact" pitchFamily="34" charset="0"/>
              <a:ea typeface="微软雅黑" pitchFamily="34" charset="-122"/>
            </a:endParaRPr>
          </a:p>
        </p:txBody>
      </p:sp>
      <p:sp>
        <p:nvSpPr>
          <p:cNvPr id="82" name="Text Box 33">
            <a:extLst>
              <a:ext uri="{FF2B5EF4-FFF2-40B4-BE49-F238E27FC236}">
                <a16:creationId xmlns:a16="http://schemas.microsoft.com/office/drawing/2014/main" id="{7203BFD5-761C-4779-8D2C-0BC5AAA01812}"/>
              </a:ext>
            </a:extLst>
          </p:cNvPr>
          <p:cNvSpPr txBox="1">
            <a:spLocks noChangeArrowheads="1"/>
          </p:cNvSpPr>
          <p:nvPr/>
        </p:nvSpPr>
        <p:spPr bwMode="auto">
          <a:xfrm>
            <a:off x="7641261" y="1789750"/>
            <a:ext cx="12618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dirty="0">
                <a:ln w="6350">
                  <a:noFill/>
                </a:ln>
                <a:solidFill>
                  <a:schemeClr val="tx1">
                    <a:lumMod val="65000"/>
                    <a:lumOff val="35000"/>
                  </a:schemeClr>
                </a:solidFill>
                <a:latin typeface="Impact" pitchFamily="34" charset="0"/>
                <a:ea typeface="微软雅黑" pitchFamily="34" charset="-122"/>
              </a:rPr>
              <a:t>与预期效果一致</a:t>
            </a:r>
          </a:p>
        </p:txBody>
      </p:sp>
      <p:sp>
        <p:nvSpPr>
          <p:cNvPr id="83" name="Rectangle 34">
            <a:extLst>
              <a:ext uri="{FF2B5EF4-FFF2-40B4-BE49-F238E27FC236}">
                <a16:creationId xmlns:a16="http://schemas.microsoft.com/office/drawing/2014/main" id="{A33537E7-0E94-4E83-B2FC-D764286F1385}"/>
              </a:ext>
            </a:extLst>
          </p:cNvPr>
          <p:cNvSpPr>
            <a:spLocks noChangeArrowheads="1"/>
          </p:cNvSpPr>
          <p:nvPr/>
        </p:nvSpPr>
        <p:spPr bwMode="auto">
          <a:xfrm>
            <a:off x="1454352" y="2411054"/>
            <a:ext cx="175441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点击小程序，进入小程序商城个人页面进行用户的登录注册 </a:t>
            </a:r>
            <a:endParaRPr lang="en-US" altLang="zh-CN" sz="1000" dirty="0">
              <a:solidFill>
                <a:schemeClr val="tx1">
                  <a:lumMod val="65000"/>
                  <a:lumOff val="35000"/>
                </a:schemeClr>
              </a:solidFill>
              <a:latin typeface="Arial" pitchFamily="34" charset="0"/>
              <a:ea typeface="微软雅黑" pitchFamily="34" charset="-122"/>
            </a:endParaRPr>
          </a:p>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，用户能够正常登录注册，注册完成自动跳转登录页面。</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84" name="Rectangle 35">
            <a:extLst>
              <a:ext uri="{FF2B5EF4-FFF2-40B4-BE49-F238E27FC236}">
                <a16:creationId xmlns:a16="http://schemas.microsoft.com/office/drawing/2014/main" id="{10AC5323-8006-44BE-9C73-B95F594DC6BA}"/>
              </a:ext>
            </a:extLst>
          </p:cNvPr>
          <p:cNvSpPr>
            <a:spLocks noChangeArrowheads="1"/>
          </p:cNvSpPr>
          <p:nvPr/>
        </p:nvSpPr>
        <p:spPr bwMode="auto">
          <a:xfrm>
            <a:off x="5261872" y="2345923"/>
            <a:ext cx="16760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点击部分商品，进入商品信息页面，点击加入购物车，再到购物车页面进行购物车页面功能的测试。购物车商品可以正常实现，功能可以正常使用</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89" name="Rectangle 34">
            <a:extLst>
              <a:ext uri="{FF2B5EF4-FFF2-40B4-BE49-F238E27FC236}">
                <a16:creationId xmlns:a16="http://schemas.microsoft.com/office/drawing/2014/main" id="{A314E2ED-E7BD-4F81-8D4A-21A2C4547246}"/>
              </a:ext>
            </a:extLst>
          </p:cNvPr>
          <p:cNvSpPr>
            <a:spLocks noChangeArrowheads="1"/>
          </p:cNvSpPr>
          <p:nvPr/>
        </p:nvSpPr>
        <p:spPr bwMode="auto">
          <a:xfrm>
            <a:off x="3328747" y="2383783"/>
            <a:ext cx="1754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点击部分商品，进入商品信息页面进行商品详情信息的查看</a:t>
            </a:r>
            <a:endParaRPr lang="en-US" altLang="zh-CN" sz="1000" dirty="0">
              <a:solidFill>
                <a:schemeClr val="tx1">
                  <a:lumMod val="65000"/>
                  <a:lumOff val="35000"/>
                </a:schemeClr>
              </a:solidFill>
              <a:latin typeface="Arial" pitchFamily="34" charset="0"/>
              <a:ea typeface="微软雅黑" pitchFamily="34" charset="-122"/>
            </a:endParaRPr>
          </a:p>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，商品详情可以正常显示</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90" name="Rectangle 35">
            <a:extLst>
              <a:ext uri="{FF2B5EF4-FFF2-40B4-BE49-F238E27FC236}">
                <a16:creationId xmlns:a16="http://schemas.microsoft.com/office/drawing/2014/main" id="{62E12010-77F2-4FCF-8991-A33780A2E48A}"/>
              </a:ext>
            </a:extLst>
          </p:cNvPr>
          <p:cNvSpPr>
            <a:spLocks noChangeArrowheads="1"/>
          </p:cNvSpPr>
          <p:nvPr/>
        </p:nvSpPr>
        <p:spPr bwMode="auto">
          <a:xfrm>
            <a:off x="7214033" y="2371292"/>
            <a:ext cx="167600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在购物车里购买商品或者商品详情页面立即购买商品，查看订单生成情况。订单可以正生成，其他信息可以正常显示</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91" name="圆角矩形 98">
            <a:extLst>
              <a:ext uri="{FF2B5EF4-FFF2-40B4-BE49-F238E27FC236}">
                <a16:creationId xmlns:a16="http://schemas.microsoft.com/office/drawing/2014/main" id="{A240DE88-4ABA-459A-BBC1-1762929ED704}"/>
              </a:ext>
            </a:extLst>
          </p:cNvPr>
          <p:cNvSpPr/>
          <p:nvPr/>
        </p:nvSpPr>
        <p:spPr>
          <a:xfrm>
            <a:off x="1792151" y="1440055"/>
            <a:ext cx="1052375" cy="769441"/>
          </a:xfrm>
          <a:prstGeom prst="roundRect">
            <a:avLst>
              <a:gd name="adj" fmla="val 0"/>
            </a:avLst>
          </a:prstGeom>
          <a:solidFill>
            <a:schemeClr val="accent6">
              <a:lumMod val="40000"/>
              <a:lumOff val="60000"/>
            </a:schemeClr>
          </a:solidFill>
          <a:ln w="63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用户系统模块</a:t>
            </a:r>
          </a:p>
        </p:txBody>
      </p:sp>
      <p:sp>
        <p:nvSpPr>
          <p:cNvPr id="92" name="圆角矩形 98">
            <a:extLst>
              <a:ext uri="{FF2B5EF4-FFF2-40B4-BE49-F238E27FC236}">
                <a16:creationId xmlns:a16="http://schemas.microsoft.com/office/drawing/2014/main" id="{7FD815A0-2193-4407-8024-BA054F710186}"/>
              </a:ext>
            </a:extLst>
          </p:cNvPr>
          <p:cNvSpPr/>
          <p:nvPr/>
        </p:nvSpPr>
        <p:spPr>
          <a:xfrm>
            <a:off x="3650022" y="3136673"/>
            <a:ext cx="1052375" cy="769441"/>
          </a:xfrm>
          <a:prstGeom prst="roundRect">
            <a:avLst>
              <a:gd name="adj" fmla="val 0"/>
            </a:avLst>
          </a:prstGeom>
          <a:solidFill>
            <a:schemeClr val="accent3">
              <a:lumMod val="20000"/>
              <a:lumOff val="8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商品系统模块</a:t>
            </a:r>
          </a:p>
        </p:txBody>
      </p:sp>
      <p:sp>
        <p:nvSpPr>
          <p:cNvPr id="93" name="圆角矩形 98">
            <a:extLst>
              <a:ext uri="{FF2B5EF4-FFF2-40B4-BE49-F238E27FC236}">
                <a16:creationId xmlns:a16="http://schemas.microsoft.com/office/drawing/2014/main" id="{AB69DE52-5BDB-40A7-BF67-FC5CDA5DAA8B}"/>
              </a:ext>
            </a:extLst>
          </p:cNvPr>
          <p:cNvSpPr/>
          <p:nvPr/>
        </p:nvSpPr>
        <p:spPr>
          <a:xfrm>
            <a:off x="5587140" y="1395130"/>
            <a:ext cx="1052375" cy="769441"/>
          </a:xfrm>
          <a:prstGeom prst="roundRect">
            <a:avLst>
              <a:gd name="adj" fmla="val 0"/>
            </a:avLst>
          </a:prstGeom>
          <a:solidFill>
            <a:schemeClr val="accent2">
              <a:lumMod val="40000"/>
              <a:lumOff val="60000"/>
            </a:schemeClr>
          </a:solidFill>
          <a:ln w="6350">
            <a:solidFill>
              <a:schemeClr val="bg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购物车系统模块</a:t>
            </a:r>
          </a:p>
        </p:txBody>
      </p:sp>
      <p:sp>
        <p:nvSpPr>
          <p:cNvPr id="94" name="圆角矩形 98">
            <a:extLst>
              <a:ext uri="{FF2B5EF4-FFF2-40B4-BE49-F238E27FC236}">
                <a16:creationId xmlns:a16="http://schemas.microsoft.com/office/drawing/2014/main" id="{23F491FF-B168-4EA6-A1D1-B0EF69BB03A9}"/>
              </a:ext>
            </a:extLst>
          </p:cNvPr>
          <p:cNvSpPr/>
          <p:nvPr/>
        </p:nvSpPr>
        <p:spPr>
          <a:xfrm>
            <a:off x="7575906" y="3136673"/>
            <a:ext cx="1052375" cy="769441"/>
          </a:xfrm>
          <a:prstGeom prst="roundRect">
            <a:avLst>
              <a:gd name="adj" fmla="val 0"/>
            </a:avLst>
          </a:prstGeom>
          <a:solidFill>
            <a:schemeClr val="accent5">
              <a:lumMod val="60000"/>
              <a:lumOff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订单系统模块</a:t>
            </a:r>
          </a:p>
        </p:txBody>
      </p:sp>
    </p:spTree>
    <p:extLst>
      <p:ext uri="{BB962C8B-B14F-4D97-AF65-F5344CB8AC3E}">
        <p14:creationId xmlns:p14="http://schemas.microsoft.com/office/powerpoint/2010/main" val="233243290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anim calcmode="lin" valueType="num">
                                          <p:cBhvr>
                                            <p:cTn id="13" dur="500" fill="hold"/>
                                            <p:tgtEl>
                                              <p:spTgt spid="76"/>
                                            </p:tgtEl>
                                            <p:attrNameLst>
                                              <p:attrName>ppt_x</p:attrName>
                                            </p:attrNameLst>
                                          </p:cBhvr>
                                          <p:tavLst>
                                            <p:tav tm="0">
                                              <p:val>
                                                <p:strVal val="#ppt_x"/>
                                              </p:val>
                                            </p:tav>
                                            <p:tav tm="100000">
                                              <p:val>
                                                <p:strVal val="#ppt_x"/>
                                              </p:val>
                                            </p:tav>
                                          </p:tavLst>
                                        </p:anim>
                                        <p:anim calcmode="lin" valueType="num">
                                          <p:cBhvr>
                                            <p:cTn id="14" dur="500" fill="hold"/>
                                            <p:tgtEl>
                                              <p:spTgt spid="7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anim calcmode="lin" valueType="num">
                                          <p:cBhvr>
                                            <p:cTn id="18" dur="500" fill="hold"/>
                                            <p:tgtEl>
                                              <p:spTgt spid="79"/>
                                            </p:tgtEl>
                                            <p:attrNameLst>
                                              <p:attrName>ppt_x</p:attrName>
                                            </p:attrNameLst>
                                          </p:cBhvr>
                                          <p:tavLst>
                                            <p:tav tm="0">
                                              <p:val>
                                                <p:strVal val="#ppt_x"/>
                                              </p:val>
                                            </p:tav>
                                            <p:tav tm="100000">
                                              <p:val>
                                                <p:strVal val="#ppt_x"/>
                                              </p:val>
                                            </p:tav>
                                          </p:tavLst>
                                        </p:anim>
                                        <p:anim calcmode="lin" valueType="num">
                                          <p:cBhvr>
                                            <p:cTn id="19" dur="500" fill="hold"/>
                                            <p:tgtEl>
                                              <p:spTgt spid="79"/>
                                            </p:tgtEl>
                                            <p:attrNameLst>
                                              <p:attrName>ppt_y</p:attrName>
                                            </p:attrNameLst>
                                          </p:cBhvr>
                                          <p:tavLst>
                                            <p:tav tm="0">
                                              <p:val>
                                                <p:strVal val="#ppt_y+.1"/>
                                              </p:val>
                                            </p:tav>
                                            <p:tav tm="100000">
                                              <p:val>
                                                <p:strVal val="#ppt_y"/>
                                              </p:val>
                                            </p:tav>
                                          </p:tavLst>
                                        </p:anim>
                                      </p:childTnLst>
                                    </p:cTn>
                                  </p:par>
                                  <p:par>
                                    <p:cTn id="20" presetID="55" presetClass="entr" presetSubtype="0" fill="hold" grpId="0" nodeType="withEffect">
                                      <p:stCondLst>
                                        <p:cond delay="500"/>
                                      </p:stCondLst>
                                      <p:childTnLst>
                                        <p:set>
                                          <p:cBhvr>
                                            <p:cTn id="21" dur="1" fill="hold">
                                              <p:stCondLst>
                                                <p:cond delay="0"/>
                                              </p:stCondLst>
                                            </p:cTn>
                                            <p:tgtEl>
                                              <p:spTgt spid="83"/>
                                            </p:tgtEl>
                                            <p:attrNameLst>
                                              <p:attrName>style.visibility</p:attrName>
                                            </p:attrNameLst>
                                          </p:cBhvr>
                                          <p:to>
                                            <p:strVal val="visible"/>
                                          </p:to>
                                        </p:set>
                                        <p:anim calcmode="lin" valueType="num">
                                          <p:cBhvr>
                                            <p:cTn id="22" dur="500" fill="hold"/>
                                            <p:tgtEl>
                                              <p:spTgt spid="83"/>
                                            </p:tgtEl>
                                            <p:attrNameLst>
                                              <p:attrName>ppt_w</p:attrName>
                                            </p:attrNameLst>
                                          </p:cBhvr>
                                          <p:tavLst>
                                            <p:tav tm="0">
                                              <p:val>
                                                <p:strVal val="#ppt_w*0.70"/>
                                              </p:val>
                                            </p:tav>
                                            <p:tav tm="100000">
                                              <p:val>
                                                <p:strVal val="#ppt_w"/>
                                              </p:val>
                                            </p:tav>
                                          </p:tavLst>
                                        </p:anim>
                                        <p:anim calcmode="lin" valueType="num">
                                          <p:cBhvr>
                                            <p:cTn id="23" dur="500" fill="hold"/>
                                            <p:tgtEl>
                                              <p:spTgt spid="83"/>
                                            </p:tgtEl>
                                            <p:attrNameLst>
                                              <p:attrName>ppt_h</p:attrName>
                                            </p:attrNameLst>
                                          </p:cBhvr>
                                          <p:tavLst>
                                            <p:tav tm="0">
                                              <p:val>
                                                <p:strVal val="#ppt_h"/>
                                              </p:val>
                                            </p:tav>
                                            <p:tav tm="100000">
                                              <p:val>
                                                <p:strVal val="#ppt_h"/>
                                              </p:val>
                                            </p:tav>
                                          </p:tavLst>
                                        </p:anim>
                                        <p:animEffect transition="in" filter="fade">
                                          <p:cBhvr>
                                            <p:cTn id="24" dur="500"/>
                                            <p:tgtEl>
                                              <p:spTgt spid="83"/>
                                            </p:tgtEl>
                                          </p:cBhvr>
                                        </p:animEffect>
                                      </p:childTnLst>
                                    </p:cTn>
                                  </p:par>
                                  <p:par>
                                    <p:cTn id="25" presetID="47" presetClass="entr" presetSubtype="0" fill="hold" grpId="0" nodeType="withEffect">
                                      <p:stCondLst>
                                        <p:cond delay="100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anim calcmode="lin" valueType="num">
                                          <p:cBhvr>
                                            <p:cTn id="28" dur="500" fill="hold"/>
                                            <p:tgtEl>
                                              <p:spTgt spid="45"/>
                                            </p:tgtEl>
                                            <p:attrNameLst>
                                              <p:attrName>ppt_x</p:attrName>
                                            </p:attrNameLst>
                                          </p:cBhvr>
                                          <p:tavLst>
                                            <p:tav tm="0">
                                              <p:val>
                                                <p:strVal val="#ppt_x"/>
                                              </p:val>
                                            </p:tav>
                                            <p:tav tm="100000">
                                              <p:val>
                                                <p:strVal val="#ppt_x"/>
                                              </p:val>
                                            </p:tav>
                                          </p:tavLst>
                                        </p:anim>
                                        <p:anim calcmode="lin" valueType="num">
                                          <p:cBhvr>
                                            <p:cTn id="29" dur="500" fill="hold"/>
                                            <p:tgtEl>
                                              <p:spTgt spid="4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0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anim calcmode="lin" valueType="num">
                                          <p:cBhvr>
                                            <p:cTn id="33" dur="500" fill="hold"/>
                                            <p:tgtEl>
                                              <p:spTgt spid="72"/>
                                            </p:tgtEl>
                                            <p:attrNameLst>
                                              <p:attrName>ppt_x</p:attrName>
                                            </p:attrNameLst>
                                          </p:cBhvr>
                                          <p:tavLst>
                                            <p:tav tm="0">
                                              <p:val>
                                                <p:strVal val="#ppt_x"/>
                                              </p:val>
                                            </p:tav>
                                            <p:tav tm="100000">
                                              <p:val>
                                                <p:strVal val="#ppt_x"/>
                                              </p:val>
                                            </p:tav>
                                          </p:tavLst>
                                        </p:anim>
                                        <p:anim calcmode="lin" valueType="num">
                                          <p:cBhvr>
                                            <p:cTn id="34" dur="500" fill="hold"/>
                                            <p:tgtEl>
                                              <p:spTgt spid="72"/>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strVal val="#ppt_x"/>
                                              </p:val>
                                            </p:tav>
                                            <p:tav tm="100000">
                                              <p:val>
                                                <p:strVal val="#ppt_x"/>
                                              </p:val>
                                            </p:tav>
                                          </p:tavLst>
                                        </p:anim>
                                        <p:anim calcmode="lin" valueType="num">
                                          <p:cBhvr>
                                            <p:cTn id="39" dur="500" fill="hold"/>
                                            <p:tgtEl>
                                              <p:spTgt spid="80"/>
                                            </p:tgtEl>
                                            <p:attrNameLst>
                                              <p:attrName>ppt_y</p:attrName>
                                            </p:attrNameLst>
                                          </p:cBhvr>
                                          <p:tavLst>
                                            <p:tav tm="0">
                                              <p:val>
                                                <p:strVal val="#ppt_y-.1"/>
                                              </p:val>
                                            </p:tav>
                                            <p:tav tm="100000">
                                              <p:val>
                                                <p:strVal val="#ppt_y"/>
                                              </p:val>
                                            </p:tav>
                                          </p:tavLst>
                                        </p:anim>
                                      </p:childTnLst>
                                    </p:cTn>
                                  </p:par>
                                  <p:par>
                                    <p:cTn id="40" presetID="55" presetClass="entr" presetSubtype="0" fill="hold" grpId="0" nodeType="withEffect">
                                      <p:stCondLst>
                                        <p:cond delay="1500"/>
                                      </p:stCondLst>
                                      <p:childTnLst>
                                        <p:set>
                                          <p:cBhvr>
                                            <p:cTn id="41" dur="1" fill="hold">
                                              <p:stCondLst>
                                                <p:cond delay="0"/>
                                              </p:stCondLst>
                                            </p:cTn>
                                            <p:tgtEl>
                                              <p:spTgt spid="89"/>
                                            </p:tgtEl>
                                            <p:attrNameLst>
                                              <p:attrName>style.visibility</p:attrName>
                                            </p:attrNameLst>
                                          </p:cBhvr>
                                          <p:to>
                                            <p:strVal val="visible"/>
                                          </p:to>
                                        </p:set>
                                        <p:anim calcmode="lin" valueType="num">
                                          <p:cBhvr>
                                            <p:cTn id="42" dur="500" fill="hold"/>
                                            <p:tgtEl>
                                              <p:spTgt spid="89"/>
                                            </p:tgtEl>
                                            <p:attrNameLst>
                                              <p:attrName>ppt_w</p:attrName>
                                            </p:attrNameLst>
                                          </p:cBhvr>
                                          <p:tavLst>
                                            <p:tav tm="0">
                                              <p:val>
                                                <p:strVal val="#ppt_w*0.70"/>
                                              </p:val>
                                            </p:tav>
                                            <p:tav tm="100000">
                                              <p:val>
                                                <p:strVal val="#ppt_w"/>
                                              </p:val>
                                            </p:tav>
                                          </p:tavLst>
                                        </p:anim>
                                        <p:anim calcmode="lin" valueType="num">
                                          <p:cBhvr>
                                            <p:cTn id="43" dur="500" fill="hold"/>
                                            <p:tgtEl>
                                              <p:spTgt spid="89"/>
                                            </p:tgtEl>
                                            <p:attrNameLst>
                                              <p:attrName>ppt_h</p:attrName>
                                            </p:attrNameLst>
                                          </p:cBhvr>
                                          <p:tavLst>
                                            <p:tav tm="0">
                                              <p:val>
                                                <p:strVal val="#ppt_h"/>
                                              </p:val>
                                            </p:tav>
                                            <p:tav tm="100000">
                                              <p:val>
                                                <p:strVal val="#ppt_h"/>
                                              </p:val>
                                            </p:tav>
                                          </p:tavLst>
                                        </p:anim>
                                        <p:animEffect transition="in" filter="fade">
                                          <p:cBhvr>
                                            <p:cTn id="44" dur="500"/>
                                            <p:tgtEl>
                                              <p:spTgt spid="89"/>
                                            </p:tgtEl>
                                          </p:cBhvr>
                                        </p:animEffect>
                                      </p:childTnLst>
                                    </p:cTn>
                                  </p:par>
                                  <p:par>
                                    <p:cTn id="45" presetID="42" presetClass="entr" presetSubtype="0" fill="hold" grpId="0" nodeType="withEffect">
                                      <p:stCondLst>
                                        <p:cond delay="200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anim calcmode="lin" valueType="num">
                                          <p:cBhvr>
                                            <p:cTn id="48" dur="500" fill="hold"/>
                                            <p:tgtEl>
                                              <p:spTgt spid="46"/>
                                            </p:tgtEl>
                                            <p:attrNameLst>
                                              <p:attrName>ppt_x</p:attrName>
                                            </p:attrNameLst>
                                          </p:cBhvr>
                                          <p:tavLst>
                                            <p:tav tm="0">
                                              <p:val>
                                                <p:strVal val="#ppt_x"/>
                                              </p:val>
                                            </p:tav>
                                            <p:tav tm="100000">
                                              <p:val>
                                                <p:strVal val="#ppt_x"/>
                                              </p:val>
                                            </p:tav>
                                          </p:tavLst>
                                        </p:anim>
                                        <p:anim calcmode="lin" valueType="num">
                                          <p:cBhvr>
                                            <p:cTn id="49" dur="5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200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anim calcmode="lin" valueType="num">
                                          <p:cBhvr>
                                            <p:cTn id="53" dur="500" fill="hold"/>
                                            <p:tgtEl>
                                              <p:spTgt spid="48"/>
                                            </p:tgtEl>
                                            <p:attrNameLst>
                                              <p:attrName>ppt_x</p:attrName>
                                            </p:attrNameLst>
                                          </p:cBhvr>
                                          <p:tavLst>
                                            <p:tav tm="0">
                                              <p:val>
                                                <p:strVal val="#ppt_x"/>
                                              </p:val>
                                            </p:tav>
                                            <p:tav tm="100000">
                                              <p:val>
                                                <p:strVal val="#ppt_x"/>
                                              </p:val>
                                            </p:tav>
                                          </p:tavLst>
                                        </p:anim>
                                        <p:anim calcmode="lin" valueType="num">
                                          <p:cBhvr>
                                            <p:cTn id="54" dur="500" fill="hold"/>
                                            <p:tgtEl>
                                              <p:spTgt spid="4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0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55" presetClass="entr" presetSubtype="0" fill="hold" grpId="0" nodeType="withEffect">
                                      <p:stCondLst>
                                        <p:cond delay="250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strVal val="#ppt_w*0.70"/>
                                              </p:val>
                                            </p:tav>
                                            <p:tav tm="100000">
                                              <p:val>
                                                <p:strVal val="#ppt_w"/>
                                              </p:val>
                                            </p:tav>
                                          </p:tavLst>
                                        </p:anim>
                                        <p:anim calcmode="lin" valueType="num">
                                          <p:cBhvr>
                                            <p:cTn id="63" dur="500" fill="hold"/>
                                            <p:tgtEl>
                                              <p:spTgt spid="84"/>
                                            </p:tgtEl>
                                            <p:attrNameLst>
                                              <p:attrName>ppt_h</p:attrName>
                                            </p:attrNameLst>
                                          </p:cBhvr>
                                          <p:tavLst>
                                            <p:tav tm="0">
                                              <p:val>
                                                <p:strVal val="#ppt_h"/>
                                              </p:val>
                                            </p:tav>
                                            <p:tav tm="100000">
                                              <p:val>
                                                <p:strVal val="#ppt_h"/>
                                              </p:val>
                                            </p:tav>
                                          </p:tavLst>
                                        </p:anim>
                                        <p:animEffect transition="in" filter="fade">
                                          <p:cBhvr>
                                            <p:cTn id="64" dur="500"/>
                                            <p:tgtEl>
                                              <p:spTgt spid="84"/>
                                            </p:tgtEl>
                                          </p:cBhvr>
                                        </p:animEffect>
                                      </p:childTnLst>
                                    </p:cTn>
                                  </p:par>
                                  <p:par>
                                    <p:cTn id="65" presetID="47" presetClass="entr" presetSubtype="0" fill="hold" grpId="0" nodeType="withEffect">
                                      <p:stCondLst>
                                        <p:cond delay="300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anim calcmode="lin" valueType="num">
                                          <p:cBhvr>
                                            <p:cTn id="68" dur="500" fill="hold"/>
                                            <p:tgtEl>
                                              <p:spTgt spid="47"/>
                                            </p:tgtEl>
                                            <p:attrNameLst>
                                              <p:attrName>ppt_x</p:attrName>
                                            </p:attrNameLst>
                                          </p:cBhvr>
                                          <p:tavLst>
                                            <p:tav tm="0">
                                              <p:val>
                                                <p:strVal val="#ppt_x"/>
                                              </p:val>
                                            </p:tav>
                                            <p:tav tm="100000">
                                              <p:val>
                                                <p:strVal val="#ppt_x"/>
                                              </p:val>
                                            </p:tav>
                                          </p:tavLst>
                                        </p:anim>
                                        <p:anim calcmode="lin" valueType="num">
                                          <p:cBhvr>
                                            <p:cTn id="69" dur="500" fill="hold"/>
                                            <p:tgtEl>
                                              <p:spTgt spid="47"/>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300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anim calcmode="lin" valueType="num">
                                          <p:cBhvr>
                                            <p:cTn id="73" dur="500" fill="hold"/>
                                            <p:tgtEl>
                                              <p:spTgt spid="52"/>
                                            </p:tgtEl>
                                            <p:attrNameLst>
                                              <p:attrName>ppt_x</p:attrName>
                                            </p:attrNameLst>
                                          </p:cBhvr>
                                          <p:tavLst>
                                            <p:tav tm="0">
                                              <p:val>
                                                <p:strVal val="#ppt_x"/>
                                              </p:val>
                                            </p:tav>
                                            <p:tav tm="100000">
                                              <p:val>
                                                <p:strVal val="#ppt_x"/>
                                              </p:val>
                                            </p:tav>
                                          </p:tavLst>
                                        </p:anim>
                                        <p:anim calcmode="lin" valueType="num">
                                          <p:cBhvr>
                                            <p:cTn id="74" dur="500" fill="hold"/>
                                            <p:tgtEl>
                                              <p:spTgt spid="52"/>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300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anim calcmode="lin" valueType="num">
                                          <p:cBhvr>
                                            <p:cTn id="78" dur="500" fill="hold"/>
                                            <p:tgtEl>
                                              <p:spTgt spid="82"/>
                                            </p:tgtEl>
                                            <p:attrNameLst>
                                              <p:attrName>ppt_x</p:attrName>
                                            </p:attrNameLst>
                                          </p:cBhvr>
                                          <p:tavLst>
                                            <p:tav tm="0">
                                              <p:val>
                                                <p:strVal val="#ppt_x"/>
                                              </p:val>
                                            </p:tav>
                                            <p:tav tm="100000">
                                              <p:val>
                                                <p:strVal val="#ppt_x"/>
                                              </p:val>
                                            </p:tav>
                                          </p:tavLst>
                                        </p:anim>
                                        <p:anim calcmode="lin" valueType="num">
                                          <p:cBhvr>
                                            <p:cTn id="79" dur="500" fill="hold"/>
                                            <p:tgtEl>
                                              <p:spTgt spid="82"/>
                                            </p:tgtEl>
                                            <p:attrNameLst>
                                              <p:attrName>ppt_y</p:attrName>
                                            </p:attrNameLst>
                                          </p:cBhvr>
                                          <p:tavLst>
                                            <p:tav tm="0">
                                              <p:val>
                                                <p:strVal val="#ppt_y-.1"/>
                                              </p:val>
                                            </p:tav>
                                            <p:tav tm="100000">
                                              <p:val>
                                                <p:strVal val="#ppt_y"/>
                                              </p:val>
                                            </p:tav>
                                          </p:tavLst>
                                        </p:anim>
                                      </p:childTnLst>
                                    </p:cTn>
                                  </p:par>
                                  <p:par>
                                    <p:cTn id="80" presetID="55" presetClass="entr" presetSubtype="0" fill="hold" grpId="0" nodeType="withEffect">
                                      <p:stCondLst>
                                        <p:cond delay="3500"/>
                                      </p:stCondLst>
                                      <p:childTnLst>
                                        <p:set>
                                          <p:cBhvr>
                                            <p:cTn id="81" dur="1" fill="hold">
                                              <p:stCondLst>
                                                <p:cond delay="0"/>
                                              </p:stCondLst>
                                            </p:cTn>
                                            <p:tgtEl>
                                              <p:spTgt spid="90"/>
                                            </p:tgtEl>
                                            <p:attrNameLst>
                                              <p:attrName>style.visibility</p:attrName>
                                            </p:attrNameLst>
                                          </p:cBhvr>
                                          <p:to>
                                            <p:strVal val="visible"/>
                                          </p:to>
                                        </p:set>
                                        <p:anim calcmode="lin" valueType="num">
                                          <p:cBhvr>
                                            <p:cTn id="82" dur="500" fill="hold"/>
                                            <p:tgtEl>
                                              <p:spTgt spid="90"/>
                                            </p:tgtEl>
                                            <p:attrNameLst>
                                              <p:attrName>ppt_w</p:attrName>
                                            </p:attrNameLst>
                                          </p:cBhvr>
                                          <p:tavLst>
                                            <p:tav tm="0">
                                              <p:val>
                                                <p:strVal val="#ppt_w*0.70"/>
                                              </p:val>
                                            </p:tav>
                                            <p:tav tm="100000">
                                              <p:val>
                                                <p:strVal val="#ppt_w"/>
                                              </p:val>
                                            </p:tav>
                                          </p:tavLst>
                                        </p:anim>
                                        <p:anim calcmode="lin" valueType="num">
                                          <p:cBhvr>
                                            <p:cTn id="83" dur="500" fill="hold"/>
                                            <p:tgtEl>
                                              <p:spTgt spid="90"/>
                                            </p:tgtEl>
                                            <p:attrNameLst>
                                              <p:attrName>ppt_h</p:attrName>
                                            </p:attrNameLst>
                                          </p:cBhvr>
                                          <p:tavLst>
                                            <p:tav tm="0">
                                              <p:val>
                                                <p:strVal val="#ppt_h"/>
                                              </p:val>
                                            </p:tav>
                                            <p:tav tm="100000">
                                              <p:val>
                                                <p:strVal val="#ppt_h"/>
                                              </p:val>
                                            </p:tav>
                                          </p:tavLst>
                                        </p:anim>
                                        <p:animEffect transition="in" filter="fade">
                                          <p:cBhvr>
                                            <p:cTn id="84" dur="500"/>
                                            <p:tgtEl>
                                              <p:spTgt spid="90"/>
                                            </p:tgtEl>
                                          </p:cBhvr>
                                        </p:animEffect>
                                      </p:childTnLst>
                                    </p:cTn>
                                  </p:par>
                                  <p:par>
                                    <p:cTn id="85" presetID="2" presetClass="entr" presetSubtype="8" fill="hold" grpId="0" nodeType="withEffect" p14:presetBounceEnd="60000">
                                      <p:stCondLst>
                                        <p:cond delay="1800"/>
                                      </p:stCondLst>
                                      <p:childTnLst>
                                        <p:set>
                                          <p:cBhvr>
                                            <p:cTn id="86" dur="1" fill="hold">
                                              <p:stCondLst>
                                                <p:cond delay="0"/>
                                              </p:stCondLst>
                                            </p:cTn>
                                            <p:tgtEl>
                                              <p:spTgt spid="91"/>
                                            </p:tgtEl>
                                            <p:attrNameLst>
                                              <p:attrName>style.visibility</p:attrName>
                                            </p:attrNameLst>
                                          </p:cBhvr>
                                          <p:to>
                                            <p:strVal val="visible"/>
                                          </p:to>
                                        </p:set>
                                        <p:anim calcmode="lin" valueType="num" p14:bounceEnd="60000">
                                          <p:cBhvr additive="base">
                                            <p:cTn id="87" dur="500" fill="hold"/>
                                            <p:tgtEl>
                                              <p:spTgt spid="91"/>
                                            </p:tgtEl>
                                            <p:attrNameLst>
                                              <p:attrName>ppt_x</p:attrName>
                                            </p:attrNameLst>
                                          </p:cBhvr>
                                          <p:tavLst>
                                            <p:tav tm="0">
                                              <p:val>
                                                <p:strVal val="0-#ppt_w/2"/>
                                              </p:val>
                                            </p:tav>
                                            <p:tav tm="100000">
                                              <p:val>
                                                <p:strVal val="#ppt_x"/>
                                              </p:val>
                                            </p:tav>
                                          </p:tavLst>
                                        </p:anim>
                                        <p:anim calcmode="lin" valueType="num" p14:bounceEnd="60000">
                                          <p:cBhvr additive="base">
                                            <p:cTn id="88" dur="500" fill="hold"/>
                                            <p:tgtEl>
                                              <p:spTgt spid="9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14:presetBounceEnd="60000">
                                      <p:stCondLst>
                                        <p:cond delay="1800"/>
                                      </p:stCondLst>
                                      <p:childTnLst>
                                        <p:set>
                                          <p:cBhvr>
                                            <p:cTn id="90" dur="1" fill="hold">
                                              <p:stCondLst>
                                                <p:cond delay="0"/>
                                              </p:stCondLst>
                                            </p:cTn>
                                            <p:tgtEl>
                                              <p:spTgt spid="92"/>
                                            </p:tgtEl>
                                            <p:attrNameLst>
                                              <p:attrName>style.visibility</p:attrName>
                                            </p:attrNameLst>
                                          </p:cBhvr>
                                          <p:to>
                                            <p:strVal val="visible"/>
                                          </p:to>
                                        </p:set>
                                        <p:anim calcmode="lin" valueType="num" p14:bounceEnd="60000">
                                          <p:cBhvr additive="base">
                                            <p:cTn id="91" dur="500" fill="hold"/>
                                            <p:tgtEl>
                                              <p:spTgt spid="92"/>
                                            </p:tgtEl>
                                            <p:attrNameLst>
                                              <p:attrName>ppt_x</p:attrName>
                                            </p:attrNameLst>
                                          </p:cBhvr>
                                          <p:tavLst>
                                            <p:tav tm="0">
                                              <p:val>
                                                <p:strVal val="0-#ppt_w/2"/>
                                              </p:val>
                                            </p:tav>
                                            <p:tav tm="100000">
                                              <p:val>
                                                <p:strVal val="#ppt_x"/>
                                              </p:val>
                                            </p:tav>
                                          </p:tavLst>
                                        </p:anim>
                                        <p:anim calcmode="lin" valueType="num" p14:bounceEnd="60000">
                                          <p:cBhvr additive="base">
                                            <p:cTn id="92" dur="500" fill="hold"/>
                                            <p:tgtEl>
                                              <p:spTgt spid="92"/>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14:presetBounceEnd="60000">
                                      <p:stCondLst>
                                        <p:cond delay="1800"/>
                                      </p:stCondLst>
                                      <p:childTnLst>
                                        <p:set>
                                          <p:cBhvr>
                                            <p:cTn id="94" dur="1" fill="hold">
                                              <p:stCondLst>
                                                <p:cond delay="0"/>
                                              </p:stCondLst>
                                            </p:cTn>
                                            <p:tgtEl>
                                              <p:spTgt spid="93"/>
                                            </p:tgtEl>
                                            <p:attrNameLst>
                                              <p:attrName>style.visibility</p:attrName>
                                            </p:attrNameLst>
                                          </p:cBhvr>
                                          <p:to>
                                            <p:strVal val="visible"/>
                                          </p:to>
                                        </p:set>
                                        <p:anim calcmode="lin" valueType="num" p14:bounceEnd="60000">
                                          <p:cBhvr additive="base">
                                            <p:cTn id="95" dur="500" fill="hold"/>
                                            <p:tgtEl>
                                              <p:spTgt spid="93"/>
                                            </p:tgtEl>
                                            <p:attrNameLst>
                                              <p:attrName>ppt_x</p:attrName>
                                            </p:attrNameLst>
                                          </p:cBhvr>
                                          <p:tavLst>
                                            <p:tav tm="0">
                                              <p:val>
                                                <p:strVal val="0-#ppt_w/2"/>
                                              </p:val>
                                            </p:tav>
                                            <p:tav tm="100000">
                                              <p:val>
                                                <p:strVal val="#ppt_x"/>
                                              </p:val>
                                            </p:tav>
                                          </p:tavLst>
                                        </p:anim>
                                        <p:anim calcmode="lin" valueType="num" p14:bounceEnd="60000">
                                          <p:cBhvr additive="base">
                                            <p:cTn id="96" dur="500" fill="hold"/>
                                            <p:tgtEl>
                                              <p:spTgt spid="93"/>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14:presetBounceEnd="60000">
                                      <p:stCondLst>
                                        <p:cond delay="1800"/>
                                      </p:stCondLst>
                                      <p:childTnLst>
                                        <p:set>
                                          <p:cBhvr>
                                            <p:cTn id="98" dur="1" fill="hold">
                                              <p:stCondLst>
                                                <p:cond delay="0"/>
                                              </p:stCondLst>
                                            </p:cTn>
                                            <p:tgtEl>
                                              <p:spTgt spid="94"/>
                                            </p:tgtEl>
                                            <p:attrNameLst>
                                              <p:attrName>style.visibility</p:attrName>
                                            </p:attrNameLst>
                                          </p:cBhvr>
                                          <p:to>
                                            <p:strVal val="visible"/>
                                          </p:to>
                                        </p:set>
                                        <p:anim calcmode="lin" valueType="num" p14:bounceEnd="60000">
                                          <p:cBhvr additive="base">
                                            <p:cTn id="99" dur="500" fill="hold"/>
                                            <p:tgtEl>
                                              <p:spTgt spid="94"/>
                                            </p:tgtEl>
                                            <p:attrNameLst>
                                              <p:attrName>ppt_x</p:attrName>
                                            </p:attrNameLst>
                                          </p:cBhvr>
                                          <p:tavLst>
                                            <p:tav tm="0">
                                              <p:val>
                                                <p:strVal val="0-#ppt_w/2"/>
                                              </p:val>
                                            </p:tav>
                                            <p:tav tm="100000">
                                              <p:val>
                                                <p:strVal val="#ppt_x"/>
                                              </p:val>
                                            </p:tav>
                                          </p:tavLst>
                                        </p:anim>
                                        <p:anim calcmode="lin" valueType="num" p14:bounceEnd="60000">
                                          <p:cBhvr additive="base">
                                            <p:cTn id="100"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79" grpId="0"/>
          <p:bldP spid="80" grpId="0"/>
          <p:bldP spid="81" grpId="0"/>
          <p:bldP spid="82" grpId="0"/>
          <p:bldP spid="83" grpId="0"/>
          <p:bldP spid="84" grpId="0"/>
          <p:bldP spid="89" grpId="0"/>
          <p:bldP spid="90" grpId="0"/>
          <p:bldP spid="91" grpId="0" animBg="1"/>
          <p:bldP spid="92" grpId="0" animBg="1"/>
          <p:bldP spid="93" grpId="0" animBg="1"/>
          <p:bldP spid="9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anim calcmode="lin" valueType="num">
                                          <p:cBhvr>
                                            <p:cTn id="13" dur="500" fill="hold"/>
                                            <p:tgtEl>
                                              <p:spTgt spid="76"/>
                                            </p:tgtEl>
                                            <p:attrNameLst>
                                              <p:attrName>ppt_x</p:attrName>
                                            </p:attrNameLst>
                                          </p:cBhvr>
                                          <p:tavLst>
                                            <p:tav tm="0">
                                              <p:val>
                                                <p:strVal val="#ppt_x"/>
                                              </p:val>
                                            </p:tav>
                                            <p:tav tm="100000">
                                              <p:val>
                                                <p:strVal val="#ppt_x"/>
                                              </p:val>
                                            </p:tav>
                                          </p:tavLst>
                                        </p:anim>
                                        <p:anim calcmode="lin" valueType="num">
                                          <p:cBhvr>
                                            <p:cTn id="14" dur="500" fill="hold"/>
                                            <p:tgtEl>
                                              <p:spTgt spid="7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anim calcmode="lin" valueType="num">
                                          <p:cBhvr>
                                            <p:cTn id="18" dur="500" fill="hold"/>
                                            <p:tgtEl>
                                              <p:spTgt spid="79"/>
                                            </p:tgtEl>
                                            <p:attrNameLst>
                                              <p:attrName>ppt_x</p:attrName>
                                            </p:attrNameLst>
                                          </p:cBhvr>
                                          <p:tavLst>
                                            <p:tav tm="0">
                                              <p:val>
                                                <p:strVal val="#ppt_x"/>
                                              </p:val>
                                            </p:tav>
                                            <p:tav tm="100000">
                                              <p:val>
                                                <p:strVal val="#ppt_x"/>
                                              </p:val>
                                            </p:tav>
                                          </p:tavLst>
                                        </p:anim>
                                        <p:anim calcmode="lin" valueType="num">
                                          <p:cBhvr>
                                            <p:cTn id="19" dur="500" fill="hold"/>
                                            <p:tgtEl>
                                              <p:spTgt spid="79"/>
                                            </p:tgtEl>
                                            <p:attrNameLst>
                                              <p:attrName>ppt_y</p:attrName>
                                            </p:attrNameLst>
                                          </p:cBhvr>
                                          <p:tavLst>
                                            <p:tav tm="0">
                                              <p:val>
                                                <p:strVal val="#ppt_y+.1"/>
                                              </p:val>
                                            </p:tav>
                                            <p:tav tm="100000">
                                              <p:val>
                                                <p:strVal val="#ppt_y"/>
                                              </p:val>
                                            </p:tav>
                                          </p:tavLst>
                                        </p:anim>
                                      </p:childTnLst>
                                    </p:cTn>
                                  </p:par>
                                  <p:par>
                                    <p:cTn id="20" presetID="55" presetClass="entr" presetSubtype="0" fill="hold" grpId="0" nodeType="withEffect">
                                      <p:stCondLst>
                                        <p:cond delay="500"/>
                                      </p:stCondLst>
                                      <p:childTnLst>
                                        <p:set>
                                          <p:cBhvr>
                                            <p:cTn id="21" dur="1" fill="hold">
                                              <p:stCondLst>
                                                <p:cond delay="0"/>
                                              </p:stCondLst>
                                            </p:cTn>
                                            <p:tgtEl>
                                              <p:spTgt spid="83"/>
                                            </p:tgtEl>
                                            <p:attrNameLst>
                                              <p:attrName>style.visibility</p:attrName>
                                            </p:attrNameLst>
                                          </p:cBhvr>
                                          <p:to>
                                            <p:strVal val="visible"/>
                                          </p:to>
                                        </p:set>
                                        <p:anim calcmode="lin" valueType="num">
                                          <p:cBhvr>
                                            <p:cTn id="22" dur="500" fill="hold"/>
                                            <p:tgtEl>
                                              <p:spTgt spid="83"/>
                                            </p:tgtEl>
                                            <p:attrNameLst>
                                              <p:attrName>ppt_w</p:attrName>
                                            </p:attrNameLst>
                                          </p:cBhvr>
                                          <p:tavLst>
                                            <p:tav tm="0">
                                              <p:val>
                                                <p:strVal val="#ppt_w*0.70"/>
                                              </p:val>
                                            </p:tav>
                                            <p:tav tm="100000">
                                              <p:val>
                                                <p:strVal val="#ppt_w"/>
                                              </p:val>
                                            </p:tav>
                                          </p:tavLst>
                                        </p:anim>
                                        <p:anim calcmode="lin" valueType="num">
                                          <p:cBhvr>
                                            <p:cTn id="23" dur="500" fill="hold"/>
                                            <p:tgtEl>
                                              <p:spTgt spid="83"/>
                                            </p:tgtEl>
                                            <p:attrNameLst>
                                              <p:attrName>ppt_h</p:attrName>
                                            </p:attrNameLst>
                                          </p:cBhvr>
                                          <p:tavLst>
                                            <p:tav tm="0">
                                              <p:val>
                                                <p:strVal val="#ppt_h"/>
                                              </p:val>
                                            </p:tav>
                                            <p:tav tm="100000">
                                              <p:val>
                                                <p:strVal val="#ppt_h"/>
                                              </p:val>
                                            </p:tav>
                                          </p:tavLst>
                                        </p:anim>
                                        <p:animEffect transition="in" filter="fade">
                                          <p:cBhvr>
                                            <p:cTn id="24" dur="500"/>
                                            <p:tgtEl>
                                              <p:spTgt spid="83"/>
                                            </p:tgtEl>
                                          </p:cBhvr>
                                        </p:animEffect>
                                      </p:childTnLst>
                                    </p:cTn>
                                  </p:par>
                                  <p:par>
                                    <p:cTn id="25" presetID="47" presetClass="entr" presetSubtype="0" fill="hold" grpId="0" nodeType="withEffect">
                                      <p:stCondLst>
                                        <p:cond delay="100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anim calcmode="lin" valueType="num">
                                          <p:cBhvr>
                                            <p:cTn id="28" dur="500" fill="hold"/>
                                            <p:tgtEl>
                                              <p:spTgt spid="45"/>
                                            </p:tgtEl>
                                            <p:attrNameLst>
                                              <p:attrName>ppt_x</p:attrName>
                                            </p:attrNameLst>
                                          </p:cBhvr>
                                          <p:tavLst>
                                            <p:tav tm="0">
                                              <p:val>
                                                <p:strVal val="#ppt_x"/>
                                              </p:val>
                                            </p:tav>
                                            <p:tav tm="100000">
                                              <p:val>
                                                <p:strVal val="#ppt_x"/>
                                              </p:val>
                                            </p:tav>
                                          </p:tavLst>
                                        </p:anim>
                                        <p:anim calcmode="lin" valueType="num">
                                          <p:cBhvr>
                                            <p:cTn id="29" dur="500" fill="hold"/>
                                            <p:tgtEl>
                                              <p:spTgt spid="4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0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anim calcmode="lin" valueType="num">
                                          <p:cBhvr>
                                            <p:cTn id="33" dur="500" fill="hold"/>
                                            <p:tgtEl>
                                              <p:spTgt spid="72"/>
                                            </p:tgtEl>
                                            <p:attrNameLst>
                                              <p:attrName>ppt_x</p:attrName>
                                            </p:attrNameLst>
                                          </p:cBhvr>
                                          <p:tavLst>
                                            <p:tav tm="0">
                                              <p:val>
                                                <p:strVal val="#ppt_x"/>
                                              </p:val>
                                            </p:tav>
                                            <p:tav tm="100000">
                                              <p:val>
                                                <p:strVal val="#ppt_x"/>
                                              </p:val>
                                            </p:tav>
                                          </p:tavLst>
                                        </p:anim>
                                        <p:anim calcmode="lin" valueType="num">
                                          <p:cBhvr>
                                            <p:cTn id="34" dur="500" fill="hold"/>
                                            <p:tgtEl>
                                              <p:spTgt spid="72"/>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strVal val="#ppt_x"/>
                                              </p:val>
                                            </p:tav>
                                            <p:tav tm="100000">
                                              <p:val>
                                                <p:strVal val="#ppt_x"/>
                                              </p:val>
                                            </p:tav>
                                          </p:tavLst>
                                        </p:anim>
                                        <p:anim calcmode="lin" valueType="num">
                                          <p:cBhvr>
                                            <p:cTn id="39" dur="500" fill="hold"/>
                                            <p:tgtEl>
                                              <p:spTgt spid="80"/>
                                            </p:tgtEl>
                                            <p:attrNameLst>
                                              <p:attrName>ppt_y</p:attrName>
                                            </p:attrNameLst>
                                          </p:cBhvr>
                                          <p:tavLst>
                                            <p:tav tm="0">
                                              <p:val>
                                                <p:strVal val="#ppt_y-.1"/>
                                              </p:val>
                                            </p:tav>
                                            <p:tav tm="100000">
                                              <p:val>
                                                <p:strVal val="#ppt_y"/>
                                              </p:val>
                                            </p:tav>
                                          </p:tavLst>
                                        </p:anim>
                                      </p:childTnLst>
                                    </p:cTn>
                                  </p:par>
                                  <p:par>
                                    <p:cTn id="40" presetID="55" presetClass="entr" presetSubtype="0" fill="hold" grpId="0" nodeType="withEffect">
                                      <p:stCondLst>
                                        <p:cond delay="1500"/>
                                      </p:stCondLst>
                                      <p:childTnLst>
                                        <p:set>
                                          <p:cBhvr>
                                            <p:cTn id="41" dur="1" fill="hold">
                                              <p:stCondLst>
                                                <p:cond delay="0"/>
                                              </p:stCondLst>
                                            </p:cTn>
                                            <p:tgtEl>
                                              <p:spTgt spid="89"/>
                                            </p:tgtEl>
                                            <p:attrNameLst>
                                              <p:attrName>style.visibility</p:attrName>
                                            </p:attrNameLst>
                                          </p:cBhvr>
                                          <p:to>
                                            <p:strVal val="visible"/>
                                          </p:to>
                                        </p:set>
                                        <p:anim calcmode="lin" valueType="num">
                                          <p:cBhvr>
                                            <p:cTn id="42" dur="500" fill="hold"/>
                                            <p:tgtEl>
                                              <p:spTgt spid="89"/>
                                            </p:tgtEl>
                                            <p:attrNameLst>
                                              <p:attrName>ppt_w</p:attrName>
                                            </p:attrNameLst>
                                          </p:cBhvr>
                                          <p:tavLst>
                                            <p:tav tm="0">
                                              <p:val>
                                                <p:strVal val="#ppt_w*0.70"/>
                                              </p:val>
                                            </p:tav>
                                            <p:tav tm="100000">
                                              <p:val>
                                                <p:strVal val="#ppt_w"/>
                                              </p:val>
                                            </p:tav>
                                          </p:tavLst>
                                        </p:anim>
                                        <p:anim calcmode="lin" valueType="num">
                                          <p:cBhvr>
                                            <p:cTn id="43" dur="500" fill="hold"/>
                                            <p:tgtEl>
                                              <p:spTgt spid="89"/>
                                            </p:tgtEl>
                                            <p:attrNameLst>
                                              <p:attrName>ppt_h</p:attrName>
                                            </p:attrNameLst>
                                          </p:cBhvr>
                                          <p:tavLst>
                                            <p:tav tm="0">
                                              <p:val>
                                                <p:strVal val="#ppt_h"/>
                                              </p:val>
                                            </p:tav>
                                            <p:tav tm="100000">
                                              <p:val>
                                                <p:strVal val="#ppt_h"/>
                                              </p:val>
                                            </p:tav>
                                          </p:tavLst>
                                        </p:anim>
                                        <p:animEffect transition="in" filter="fade">
                                          <p:cBhvr>
                                            <p:cTn id="44" dur="500"/>
                                            <p:tgtEl>
                                              <p:spTgt spid="89"/>
                                            </p:tgtEl>
                                          </p:cBhvr>
                                        </p:animEffect>
                                      </p:childTnLst>
                                    </p:cTn>
                                  </p:par>
                                  <p:par>
                                    <p:cTn id="45" presetID="42" presetClass="entr" presetSubtype="0" fill="hold" grpId="0" nodeType="withEffect">
                                      <p:stCondLst>
                                        <p:cond delay="200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anim calcmode="lin" valueType="num">
                                          <p:cBhvr>
                                            <p:cTn id="48" dur="500" fill="hold"/>
                                            <p:tgtEl>
                                              <p:spTgt spid="46"/>
                                            </p:tgtEl>
                                            <p:attrNameLst>
                                              <p:attrName>ppt_x</p:attrName>
                                            </p:attrNameLst>
                                          </p:cBhvr>
                                          <p:tavLst>
                                            <p:tav tm="0">
                                              <p:val>
                                                <p:strVal val="#ppt_x"/>
                                              </p:val>
                                            </p:tav>
                                            <p:tav tm="100000">
                                              <p:val>
                                                <p:strVal val="#ppt_x"/>
                                              </p:val>
                                            </p:tav>
                                          </p:tavLst>
                                        </p:anim>
                                        <p:anim calcmode="lin" valueType="num">
                                          <p:cBhvr>
                                            <p:cTn id="49" dur="5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200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anim calcmode="lin" valueType="num">
                                          <p:cBhvr>
                                            <p:cTn id="53" dur="500" fill="hold"/>
                                            <p:tgtEl>
                                              <p:spTgt spid="48"/>
                                            </p:tgtEl>
                                            <p:attrNameLst>
                                              <p:attrName>ppt_x</p:attrName>
                                            </p:attrNameLst>
                                          </p:cBhvr>
                                          <p:tavLst>
                                            <p:tav tm="0">
                                              <p:val>
                                                <p:strVal val="#ppt_x"/>
                                              </p:val>
                                            </p:tav>
                                            <p:tav tm="100000">
                                              <p:val>
                                                <p:strVal val="#ppt_x"/>
                                              </p:val>
                                            </p:tav>
                                          </p:tavLst>
                                        </p:anim>
                                        <p:anim calcmode="lin" valueType="num">
                                          <p:cBhvr>
                                            <p:cTn id="54" dur="500" fill="hold"/>
                                            <p:tgtEl>
                                              <p:spTgt spid="4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0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55" presetClass="entr" presetSubtype="0" fill="hold" grpId="0" nodeType="withEffect">
                                      <p:stCondLst>
                                        <p:cond delay="250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strVal val="#ppt_w*0.70"/>
                                              </p:val>
                                            </p:tav>
                                            <p:tav tm="100000">
                                              <p:val>
                                                <p:strVal val="#ppt_w"/>
                                              </p:val>
                                            </p:tav>
                                          </p:tavLst>
                                        </p:anim>
                                        <p:anim calcmode="lin" valueType="num">
                                          <p:cBhvr>
                                            <p:cTn id="63" dur="500" fill="hold"/>
                                            <p:tgtEl>
                                              <p:spTgt spid="84"/>
                                            </p:tgtEl>
                                            <p:attrNameLst>
                                              <p:attrName>ppt_h</p:attrName>
                                            </p:attrNameLst>
                                          </p:cBhvr>
                                          <p:tavLst>
                                            <p:tav tm="0">
                                              <p:val>
                                                <p:strVal val="#ppt_h"/>
                                              </p:val>
                                            </p:tav>
                                            <p:tav tm="100000">
                                              <p:val>
                                                <p:strVal val="#ppt_h"/>
                                              </p:val>
                                            </p:tav>
                                          </p:tavLst>
                                        </p:anim>
                                        <p:animEffect transition="in" filter="fade">
                                          <p:cBhvr>
                                            <p:cTn id="64" dur="500"/>
                                            <p:tgtEl>
                                              <p:spTgt spid="84"/>
                                            </p:tgtEl>
                                          </p:cBhvr>
                                        </p:animEffect>
                                      </p:childTnLst>
                                    </p:cTn>
                                  </p:par>
                                  <p:par>
                                    <p:cTn id="65" presetID="47" presetClass="entr" presetSubtype="0" fill="hold" grpId="0" nodeType="withEffect">
                                      <p:stCondLst>
                                        <p:cond delay="300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anim calcmode="lin" valueType="num">
                                          <p:cBhvr>
                                            <p:cTn id="68" dur="500" fill="hold"/>
                                            <p:tgtEl>
                                              <p:spTgt spid="47"/>
                                            </p:tgtEl>
                                            <p:attrNameLst>
                                              <p:attrName>ppt_x</p:attrName>
                                            </p:attrNameLst>
                                          </p:cBhvr>
                                          <p:tavLst>
                                            <p:tav tm="0">
                                              <p:val>
                                                <p:strVal val="#ppt_x"/>
                                              </p:val>
                                            </p:tav>
                                            <p:tav tm="100000">
                                              <p:val>
                                                <p:strVal val="#ppt_x"/>
                                              </p:val>
                                            </p:tav>
                                          </p:tavLst>
                                        </p:anim>
                                        <p:anim calcmode="lin" valueType="num">
                                          <p:cBhvr>
                                            <p:cTn id="69" dur="500" fill="hold"/>
                                            <p:tgtEl>
                                              <p:spTgt spid="47"/>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300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anim calcmode="lin" valueType="num">
                                          <p:cBhvr>
                                            <p:cTn id="73" dur="500" fill="hold"/>
                                            <p:tgtEl>
                                              <p:spTgt spid="52"/>
                                            </p:tgtEl>
                                            <p:attrNameLst>
                                              <p:attrName>ppt_x</p:attrName>
                                            </p:attrNameLst>
                                          </p:cBhvr>
                                          <p:tavLst>
                                            <p:tav tm="0">
                                              <p:val>
                                                <p:strVal val="#ppt_x"/>
                                              </p:val>
                                            </p:tav>
                                            <p:tav tm="100000">
                                              <p:val>
                                                <p:strVal val="#ppt_x"/>
                                              </p:val>
                                            </p:tav>
                                          </p:tavLst>
                                        </p:anim>
                                        <p:anim calcmode="lin" valueType="num">
                                          <p:cBhvr>
                                            <p:cTn id="74" dur="500" fill="hold"/>
                                            <p:tgtEl>
                                              <p:spTgt spid="52"/>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300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anim calcmode="lin" valueType="num">
                                          <p:cBhvr>
                                            <p:cTn id="78" dur="500" fill="hold"/>
                                            <p:tgtEl>
                                              <p:spTgt spid="82"/>
                                            </p:tgtEl>
                                            <p:attrNameLst>
                                              <p:attrName>ppt_x</p:attrName>
                                            </p:attrNameLst>
                                          </p:cBhvr>
                                          <p:tavLst>
                                            <p:tav tm="0">
                                              <p:val>
                                                <p:strVal val="#ppt_x"/>
                                              </p:val>
                                            </p:tav>
                                            <p:tav tm="100000">
                                              <p:val>
                                                <p:strVal val="#ppt_x"/>
                                              </p:val>
                                            </p:tav>
                                          </p:tavLst>
                                        </p:anim>
                                        <p:anim calcmode="lin" valueType="num">
                                          <p:cBhvr>
                                            <p:cTn id="79" dur="500" fill="hold"/>
                                            <p:tgtEl>
                                              <p:spTgt spid="82"/>
                                            </p:tgtEl>
                                            <p:attrNameLst>
                                              <p:attrName>ppt_y</p:attrName>
                                            </p:attrNameLst>
                                          </p:cBhvr>
                                          <p:tavLst>
                                            <p:tav tm="0">
                                              <p:val>
                                                <p:strVal val="#ppt_y-.1"/>
                                              </p:val>
                                            </p:tav>
                                            <p:tav tm="100000">
                                              <p:val>
                                                <p:strVal val="#ppt_y"/>
                                              </p:val>
                                            </p:tav>
                                          </p:tavLst>
                                        </p:anim>
                                      </p:childTnLst>
                                    </p:cTn>
                                  </p:par>
                                  <p:par>
                                    <p:cTn id="80" presetID="55" presetClass="entr" presetSubtype="0" fill="hold" grpId="0" nodeType="withEffect">
                                      <p:stCondLst>
                                        <p:cond delay="3500"/>
                                      </p:stCondLst>
                                      <p:childTnLst>
                                        <p:set>
                                          <p:cBhvr>
                                            <p:cTn id="81" dur="1" fill="hold">
                                              <p:stCondLst>
                                                <p:cond delay="0"/>
                                              </p:stCondLst>
                                            </p:cTn>
                                            <p:tgtEl>
                                              <p:spTgt spid="90"/>
                                            </p:tgtEl>
                                            <p:attrNameLst>
                                              <p:attrName>style.visibility</p:attrName>
                                            </p:attrNameLst>
                                          </p:cBhvr>
                                          <p:to>
                                            <p:strVal val="visible"/>
                                          </p:to>
                                        </p:set>
                                        <p:anim calcmode="lin" valueType="num">
                                          <p:cBhvr>
                                            <p:cTn id="82" dur="500" fill="hold"/>
                                            <p:tgtEl>
                                              <p:spTgt spid="90"/>
                                            </p:tgtEl>
                                            <p:attrNameLst>
                                              <p:attrName>ppt_w</p:attrName>
                                            </p:attrNameLst>
                                          </p:cBhvr>
                                          <p:tavLst>
                                            <p:tav tm="0">
                                              <p:val>
                                                <p:strVal val="#ppt_w*0.70"/>
                                              </p:val>
                                            </p:tav>
                                            <p:tav tm="100000">
                                              <p:val>
                                                <p:strVal val="#ppt_w"/>
                                              </p:val>
                                            </p:tav>
                                          </p:tavLst>
                                        </p:anim>
                                        <p:anim calcmode="lin" valueType="num">
                                          <p:cBhvr>
                                            <p:cTn id="83" dur="500" fill="hold"/>
                                            <p:tgtEl>
                                              <p:spTgt spid="90"/>
                                            </p:tgtEl>
                                            <p:attrNameLst>
                                              <p:attrName>ppt_h</p:attrName>
                                            </p:attrNameLst>
                                          </p:cBhvr>
                                          <p:tavLst>
                                            <p:tav tm="0">
                                              <p:val>
                                                <p:strVal val="#ppt_h"/>
                                              </p:val>
                                            </p:tav>
                                            <p:tav tm="100000">
                                              <p:val>
                                                <p:strVal val="#ppt_h"/>
                                              </p:val>
                                            </p:tav>
                                          </p:tavLst>
                                        </p:anim>
                                        <p:animEffect transition="in" filter="fade">
                                          <p:cBhvr>
                                            <p:cTn id="84" dur="500"/>
                                            <p:tgtEl>
                                              <p:spTgt spid="90"/>
                                            </p:tgtEl>
                                          </p:cBhvr>
                                        </p:animEffect>
                                      </p:childTnLst>
                                    </p:cTn>
                                  </p:par>
                                  <p:par>
                                    <p:cTn id="85" presetID="2" presetClass="entr" presetSubtype="8" fill="hold" grpId="0" nodeType="withEffect">
                                      <p:stCondLst>
                                        <p:cond delay="1800"/>
                                      </p:stCondLst>
                                      <p:childTnLst>
                                        <p:set>
                                          <p:cBhvr>
                                            <p:cTn id="86" dur="1" fill="hold">
                                              <p:stCondLst>
                                                <p:cond delay="0"/>
                                              </p:stCondLst>
                                            </p:cTn>
                                            <p:tgtEl>
                                              <p:spTgt spid="91"/>
                                            </p:tgtEl>
                                            <p:attrNameLst>
                                              <p:attrName>style.visibility</p:attrName>
                                            </p:attrNameLst>
                                          </p:cBhvr>
                                          <p:to>
                                            <p:strVal val="visible"/>
                                          </p:to>
                                        </p:set>
                                        <p:anim calcmode="lin" valueType="num">
                                          <p:cBhvr additive="base">
                                            <p:cTn id="87" dur="500" fill="hold"/>
                                            <p:tgtEl>
                                              <p:spTgt spid="91"/>
                                            </p:tgtEl>
                                            <p:attrNameLst>
                                              <p:attrName>ppt_x</p:attrName>
                                            </p:attrNameLst>
                                          </p:cBhvr>
                                          <p:tavLst>
                                            <p:tav tm="0">
                                              <p:val>
                                                <p:strVal val="0-#ppt_w/2"/>
                                              </p:val>
                                            </p:tav>
                                            <p:tav tm="100000">
                                              <p:val>
                                                <p:strVal val="#ppt_x"/>
                                              </p:val>
                                            </p:tav>
                                          </p:tavLst>
                                        </p:anim>
                                        <p:anim calcmode="lin" valueType="num">
                                          <p:cBhvr additive="base">
                                            <p:cTn id="88" dur="500" fill="hold"/>
                                            <p:tgtEl>
                                              <p:spTgt spid="9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1800"/>
                                      </p:stCondLst>
                                      <p:childTnLst>
                                        <p:set>
                                          <p:cBhvr>
                                            <p:cTn id="90" dur="1" fill="hold">
                                              <p:stCondLst>
                                                <p:cond delay="0"/>
                                              </p:stCondLst>
                                            </p:cTn>
                                            <p:tgtEl>
                                              <p:spTgt spid="92"/>
                                            </p:tgtEl>
                                            <p:attrNameLst>
                                              <p:attrName>style.visibility</p:attrName>
                                            </p:attrNameLst>
                                          </p:cBhvr>
                                          <p:to>
                                            <p:strVal val="visible"/>
                                          </p:to>
                                        </p:set>
                                        <p:anim calcmode="lin" valueType="num">
                                          <p:cBhvr additive="base">
                                            <p:cTn id="91" dur="500" fill="hold"/>
                                            <p:tgtEl>
                                              <p:spTgt spid="92"/>
                                            </p:tgtEl>
                                            <p:attrNameLst>
                                              <p:attrName>ppt_x</p:attrName>
                                            </p:attrNameLst>
                                          </p:cBhvr>
                                          <p:tavLst>
                                            <p:tav tm="0">
                                              <p:val>
                                                <p:strVal val="0-#ppt_w/2"/>
                                              </p:val>
                                            </p:tav>
                                            <p:tav tm="100000">
                                              <p:val>
                                                <p:strVal val="#ppt_x"/>
                                              </p:val>
                                            </p:tav>
                                          </p:tavLst>
                                        </p:anim>
                                        <p:anim calcmode="lin" valueType="num">
                                          <p:cBhvr additive="base">
                                            <p:cTn id="92" dur="500" fill="hold"/>
                                            <p:tgtEl>
                                              <p:spTgt spid="92"/>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1800"/>
                                      </p:stCondLst>
                                      <p:childTnLst>
                                        <p:set>
                                          <p:cBhvr>
                                            <p:cTn id="94" dur="1" fill="hold">
                                              <p:stCondLst>
                                                <p:cond delay="0"/>
                                              </p:stCondLst>
                                            </p:cTn>
                                            <p:tgtEl>
                                              <p:spTgt spid="93"/>
                                            </p:tgtEl>
                                            <p:attrNameLst>
                                              <p:attrName>style.visibility</p:attrName>
                                            </p:attrNameLst>
                                          </p:cBhvr>
                                          <p:to>
                                            <p:strVal val="visible"/>
                                          </p:to>
                                        </p:set>
                                        <p:anim calcmode="lin" valueType="num">
                                          <p:cBhvr additive="base">
                                            <p:cTn id="95" dur="500" fill="hold"/>
                                            <p:tgtEl>
                                              <p:spTgt spid="93"/>
                                            </p:tgtEl>
                                            <p:attrNameLst>
                                              <p:attrName>ppt_x</p:attrName>
                                            </p:attrNameLst>
                                          </p:cBhvr>
                                          <p:tavLst>
                                            <p:tav tm="0">
                                              <p:val>
                                                <p:strVal val="0-#ppt_w/2"/>
                                              </p:val>
                                            </p:tav>
                                            <p:tav tm="100000">
                                              <p:val>
                                                <p:strVal val="#ppt_x"/>
                                              </p:val>
                                            </p:tav>
                                          </p:tavLst>
                                        </p:anim>
                                        <p:anim calcmode="lin" valueType="num">
                                          <p:cBhvr additive="base">
                                            <p:cTn id="96" dur="500" fill="hold"/>
                                            <p:tgtEl>
                                              <p:spTgt spid="93"/>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800"/>
                                      </p:stCondLst>
                                      <p:childTnLst>
                                        <p:set>
                                          <p:cBhvr>
                                            <p:cTn id="98" dur="1" fill="hold">
                                              <p:stCondLst>
                                                <p:cond delay="0"/>
                                              </p:stCondLst>
                                            </p:cTn>
                                            <p:tgtEl>
                                              <p:spTgt spid="94"/>
                                            </p:tgtEl>
                                            <p:attrNameLst>
                                              <p:attrName>style.visibility</p:attrName>
                                            </p:attrNameLst>
                                          </p:cBhvr>
                                          <p:to>
                                            <p:strVal val="visible"/>
                                          </p:to>
                                        </p:set>
                                        <p:anim calcmode="lin" valueType="num">
                                          <p:cBhvr additive="base">
                                            <p:cTn id="99" dur="500" fill="hold"/>
                                            <p:tgtEl>
                                              <p:spTgt spid="94"/>
                                            </p:tgtEl>
                                            <p:attrNameLst>
                                              <p:attrName>ppt_x</p:attrName>
                                            </p:attrNameLst>
                                          </p:cBhvr>
                                          <p:tavLst>
                                            <p:tav tm="0">
                                              <p:val>
                                                <p:strVal val="0-#ppt_w/2"/>
                                              </p:val>
                                            </p:tav>
                                            <p:tav tm="100000">
                                              <p:val>
                                                <p:strVal val="#ppt_x"/>
                                              </p:val>
                                            </p:tav>
                                          </p:tavLst>
                                        </p:anim>
                                        <p:anim calcmode="lin" valueType="num">
                                          <p:cBhvr additive="base">
                                            <p:cTn id="100"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79" grpId="0"/>
          <p:bldP spid="80" grpId="0"/>
          <p:bldP spid="81" grpId="0"/>
          <p:bldP spid="82" grpId="0"/>
          <p:bldP spid="83" grpId="0"/>
          <p:bldP spid="84" grpId="0"/>
          <p:bldP spid="89" grpId="0"/>
          <p:bldP spid="90" grpId="0"/>
          <p:bldP spid="91" grpId="0" animBg="1"/>
          <p:bldP spid="92" grpId="0" animBg="1"/>
          <p:bldP spid="93" grpId="0" animBg="1"/>
          <p:bldP spid="94"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总结</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86704" y="2036065"/>
            <a:ext cx="697627" cy="246221"/>
          </a:xfrm>
          <a:prstGeom prst="rect">
            <a:avLst/>
          </a:prstGeom>
        </p:spPr>
        <p:txBody>
          <a:bodyPr wrap="none">
            <a:spAutoFit/>
          </a:bodyPr>
          <a:lstStyle/>
          <a:p>
            <a:pPr algn="ctr"/>
            <a:r>
              <a:rPr lang="zh-CN" altLang="en-US" sz="1000">
                <a:ln w="6350">
                  <a:noFill/>
                </a:ln>
                <a:solidFill>
                  <a:srgbClr val="586B7F"/>
                </a:solidFill>
                <a:latin typeface="Impact" pitchFamily="34" charset="0"/>
                <a:ea typeface="微软雅黑" pitchFamily="34" charset="-122"/>
              </a:rPr>
              <a:t>关键技术</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2" name="矩形 31"/>
          <p:cNvSpPr/>
          <p:nvPr/>
        </p:nvSpPr>
        <p:spPr>
          <a:xfrm>
            <a:off x="486705"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研究综述</a:t>
            </a:r>
          </a:p>
        </p:txBody>
      </p:sp>
      <p:sp>
        <p:nvSpPr>
          <p:cNvPr id="33" name="矩形 32"/>
          <p:cNvSpPr/>
          <p:nvPr/>
        </p:nvSpPr>
        <p:spPr>
          <a:xfrm>
            <a:off x="422584" y="3224765"/>
            <a:ext cx="825868"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测试与总结</a:t>
            </a:r>
          </a:p>
        </p:txBody>
      </p:sp>
      <p:sp>
        <p:nvSpPr>
          <p:cNvPr id="84" name="Freeform 43">
            <a:extLst>
              <a:ext uri="{FF2B5EF4-FFF2-40B4-BE49-F238E27FC236}">
                <a16:creationId xmlns:a16="http://schemas.microsoft.com/office/drawing/2014/main" id="{693FCEC9-A882-4EE5-B8B5-C8EFC7B5C797}"/>
              </a:ext>
            </a:extLst>
          </p:cNvPr>
          <p:cNvSpPr/>
          <p:nvPr/>
        </p:nvSpPr>
        <p:spPr bwMode="auto">
          <a:xfrm>
            <a:off x="1937110" y="2851694"/>
            <a:ext cx="3246437" cy="1519462"/>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5" name="Freeform 44">
            <a:extLst>
              <a:ext uri="{FF2B5EF4-FFF2-40B4-BE49-F238E27FC236}">
                <a16:creationId xmlns:a16="http://schemas.microsoft.com/office/drawing/2014/main" id="{12181A06-D948-41F7-AEAE-EE8E9542AA9E}"/>
              </a:ext>
            </a:extLst>
          </p:cNvPr>
          <p:cNvSpPr/>
          <p:nvPr/>
        </p:nvSpPr>
        <p:spPr bwMode="auto">
          <a:xfrm>
            <a:off x="5257423" y="2836347"/>
            <a:ext cx="3246437" cy="1534809"/>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6" name="Freeform 45">
            <a:extLst>
              <a:ext uri="{FF2B5EF4-FFF2-40B4-BE49-F238E27FC236}">
                <a16:creationId xmlns:a16="http://schemas.microsoft.com/office/drawing/2014/main" id="{9D9EAE82-55AE-40B9-ACA0-45FCC1569A29}"/>
              </a:ext>
            </a:extLst>
          </p:cNvPr>
          <p:cNvSpPr/>
          <p:nvPr/>
        </p:nvSpPr>
        <p:spPr bwMode="auto">
          <a:xfrm>
            <a:off x="1929858" y="1400310"/>
            <a:ext cx="3246437" cy="1465263"/>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7" name="Freeform 46">
            <a:extLst>
              <a:ext uri="{FF2B5EF4-FFF2-40B4-BE49-F238E27FC236}">
                <a16:creationId xmlns:a16="http://schemas.microsoft.com/office/drawing/2014/main" id="{E65A3BCB-5F63-4DC5-B2D5-7DD956BF6FA6}"/>
              </a:ext>
            </a:extLst>
          </p:cNvPr>
          <p:cNvSpPr/>
          <p:nvPr/>
        </p:nvSpPr>
        <p:spPr bwMode="auto">
          <a:xfrm>
            <a:off x="5257423" y="1358081"/>
            <a:ext cx="3246437" cy="1493613"/>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8" name="Rectangle 34">
            <a:extLst>
              <a:ext uri="{FF2B5EF4-FFF2-40B4-BE49-F238E27FC236}">
                <a16:creationId xmlns:a16="http://schemas.microsoft.com/office/drawing/2014/main" id="{16E03627-99E7-48A7-A704-734B06AABA76}"/>
              </a:ext>
            </a:extLst>
          </p:cNvPr>
          <p:cNvSpPr>
            <a:spLocks noChangeArrowheads="1"/>
          </p:cNvSpPr>
          <p:nvPr/>
        </p:nvSpPr>
        <p:spPr bwMode="auto">
          <a:xfrm>
            <a:off x="1923673" y="1358081"/>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0" name="Rectangle 36">
            <a:extLst>
              <a:ext uri="{FF2B5EF4-FFF2-40B4-BE49-F238E27FC236}">
                <a16:creationId xmlns:a16="http://schemas.microsoft.com/office/drawing/2014/main" id="{9D8A510E-8F27-4E77-8932-9F5F2AE087C9}"/>
              </a:ext>
            </a:extLst>
          </p:cNvPr>
          <p:cNvSpPr>
            <a:spLocks noChangeArrowheads="1"/>
          </p:cNvSpPr>
          <p:nvPr/>
        </p:nvSpPr>
        <p:spPr bwMode="auto">
          <a:xfrm>
            <a:off x="5257423" y="1358081"/>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2" name="Rectangle 38">
            <a:extLst>
              <a:ext uri="{FF2B5EF4-FFF2-40B4-BE49-F238E27FC236}">
                <a16:creationId xmlns:a16="http://schemas.microsoft.com/office/drawing/2014/main" id="{DF75DD9E-85C2-4E5D-97B4-81CB1EA15E40}"/>
              </a:ext>
            </a:extLst>
          </p:cNvPr>
          <p:cNvSpPr>
            <a:spLocks noChangeArrowheads="1"/>
          </p:cNvSpPr>
          <p:nvPr/>
        </p:nvSpPr>
        <p:spPr bwMode="auto">
          <a:xfrm>
            <a:off x="1923673" y="4110806"/>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4" name="Rectangle 40">
            <a:extLst>
              <a:ext uri="{FF2B5EF4-FFF2-40B4-BE49-F238E27FC236}">
                <a16:creationId xmlns:a16="http://schemas.microsoft.com/office/drawing/2014/main" id="{550400ED-0C01-456D-B417-D7D249B5A0BC}"/>
              </a:ext>
            </a:extLst>
          </p:cNvPr>
          <p:cNvSpPr>
            <a:spLocks noChangeArrowheads="1"/>
          </p:cNvSpPr>
          <p:nvPr/>
        </p:nvSpPr>
        <p:spPr bwMode="auto">
          <a:xfrm>
            <a:off x="5257423" y="4110806"/>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6" name="Oval 42">
            <a:extLst>
              <a:ext uri="{FF2B5EF4-FFF2-40B4-BE49-F238E27FC236}">
                <a16:creationId xmlns:a16="http://schemas.microsoft.com/office/drawing/2014/main" id="{5D02A47A-F1D7-4184-A122-B3EEFDEC7FAB}"/>
              </a:ext>
            </a:extLst>
          </p:cNvPr>
          <p:cNvSpPr>
            <a:spLocks noChangeArrowheads="1"/>
          </p:cNvSpPr>
          <p:nvPr/>
        </p:nvSpPr>
        <p:spPr bwMode="auto">
          <a:xfrm>
            <a:off x="4611310" y="2259781"/>
            <a:ext cx="1204913" cy="1209675"/>
          </a:xfrm>
          <a:prstGeom prst="ellipse">
            <a:avLst/>
          </a:prstGeom>
          <a:solidFill>
            <a:srgbClr val="54667A"/>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7" name="Text Box 47">
            <a:extLst>
              <a:ext uri="{FF2B5EF4-FFF2-40B4-BE49-F238E27FC236}">
                <a16:creationId xmlns:a16="http://schemas.microsoft.com/office/drawing/2014/main" id="{B2BBC232-D147-4859-ACF0-0A1DB0F949DE}"/>
              </a:ext>
            </a:extLst>
          </p:cNvPr>
          <p:cNvSpPr txBox="1">
            <a:spLocks noChangeArrowheads="1"/>
          </p:cNvSpPr>
          <p:nvPr/>
        </p:nvSpPr>
        <p:spPr bwMode="auto">
          <a:xfrm>
            <a:off x="4938598" y="293233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chemeClr val="bg1"/>
                </a:solidFill>
                <a:ea typeface="微软雅黑" pitchFamily="34" charset="-122"/>
              </a:rPr>
              <a:t>总结</a:t>
            </a:r>
          </a:p>
        </p:txBody>
      </p:sp>
      <p:sp>
        <p:nvSpPr>
          <p:cNvPr id="98" name="Rectangle 48">
            <a:extLst>
              <a:ext uri="{FF2B5EF4-FFF2-40B4-BE49-F238E27FC236}">
                <a16:creationId xmlns:a16="http://schemas.microsoft.com/office/drawing/2014/main" id="{ECB34127-9D12-458B-84A5-BEFEB1B22C89}"/>
              </a:ext>
            </a:extLst>
          </p:cNvPr>
          <p:cNvSpPr>
            <a:spLocks noChangeArrowheads="1"/>
          </p:cNvSpPr>
          <p:nvPr/>
        </p:nvSpPr>
        <p:spPr bwMode="auto">
          <a:xfrm>
            <a:off x="2045910" y="1712094"/>
            <a:ext cx="2565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r>
              <a:rPr lang="zh-CN" altLang="en-US" sz="1000" dirty="0">
                <a:solidFill>
                  <a:schemeClr val="bg1">
                    <a:lumMod val="50000"/>
                  </a:schemeClr>
                </a:solidFill>
                <a:latin typeface="Arial" pitchFamily="34" charset="0"/>
                <a:ea typeface="微软雅黑" pitchFamily="34" charset="-122"/>
              </a:rPr>
              <a:t>经过这段时间的学习和开发，小程序二手购物商城系统已经初步开发完成，在前期所做的需求分析的功能都得到了实现，在设计和开发的过程中，很感谢老师和同学的帮助，通过网络向老师和同学请教了一些问题和一些小主意，使我的项目得以设计和开发的完善，得到了很大的收获。</a:t>
            </a:r>
          </a:p>
          <a:p>
            <a:pPr indent="457200" algn="just"/>
            <a:r>
              <a:rPr lang="zh-CN" altLang="en-US" sz="1000" dirty="0">
                <a:solidFill>
                  <a:schemeClr val="bg1">
                    <a:lumMod val="50000"/>
                  </a:schemeClr>
                </a:solidFill>
                <a:latin typeface="Arial" pitchFamily="34" charset="0"/>
                <a:ea typeface="微软雅黑" pitchFamily="34" charset="-122"/>
              </a:rPr>
              <a:t>由于能力和时间有限，在这段时间只做到了购物商城的功能，希望新闻资讯网系统能发挥到它的用处，接下来会不断努力，争取在未来的工作中能够继续更新其功能。</a:t>
            </a:r>
          </a:p>
          <a:p>
            <a:pPr algn="just"/>
            <a:endParaRPr lang="zh-CN" altLang="en-US" sz="1000" dirty="0">
              <a:solidFill>
                <a:schemeClr val="bg1">
                  <a:lumMod val="50000"/>
                </a:schemeClr>
              </a:solidFill>
              <a:latin typeface="Arial" pitchFamily="34" charset="0"/>
              <a:ea typeface="微软雅黑" pitchFamily="34" charset="-122"/>
            </a:endParaRPr>
          </a:p>
        </p:txBody>
      </p:sp>
      <p:sp>
        <p:nvSpPr>
          <p:cNvPr id="100" name="Rectangle 50">
            <a:extLst>
              <a:ext uri="{FF2B5EF4-FFF2-40B4-BE49-F238E27FC236}">
                <a16:creationId xmlns:a16="http://schemas.microsoft.com/office/drawing/2014/main" id="{DE9129B9-98E2-4802-9E4D-5C62E9129F22}"/>
              </a:ext>
            </a:extLst>
          </p:cNvPr>
          <p:cNvSpPr>
            <a:spLocks noChangeArrowheads="1"/>
          </p:cNvSpPr>
          <p:nvPr/>
        </p:nvSpPr>
        <p:spPr bwMode="auto">
          <a:xfrm>
            <a:off x="5816223" y="1899466"/>
            <a:ext cx="25923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       通过本次系统开发工作，不仅锻炼了我们的软件开发能力，更让我软件的系统分析和设计方面有了明显进步，这是在平时学习中很难达到的效果。包括对开发系统业务内容的分析、系统用户的确定、业务流程的优化以及编程等，并且在系统开发中还进行了测试工作，通过各种测试方法的使用，让我们的眼界和经验都有了很好的积累。</a:t>
            </a:r>
          </a:p>
        </p:txBody>
      </p:sp>
      <p:grpSp>
        <p:nvGrpSpPr>
          <p:cNvPr id="102" name="组合 101">
            <a:extLst>
              <a:ext uri="{FF2B5EF4-FFF2-40B4-BE49-F238E27FC236}">
                <a16:creationId xmlns:a16="http://schemas.microsoft.com/office/drawing/2014/main" id="{6835E27D-72DB-4C1C-997D-74BF493BB7DD}"/>
              </a:ext>
            </a:extLst>
          </p:cNvPr>
          <p:cNvGrpSpPr/>
          <p:nvPr/>
        </p:nvGrpSpPr>
        <p:grpSpPr>
          <a:xfrm>
            <a:off x="5059983" y="2450240"/>
            <a:ext cx="307566" cy="455654"/>
            <a:chOff x="4062413" y="2374900"/>
            <a:chExt cx="814388" cy="1206501"/>
          </a:xfrm>
          <a:solidFill>
            <a:schemeClr val="bg1"/>
          </a:solidFill>
        </p:grpSpPr>
        <p:sp>
          <p:nvSpPr>
            <p:cNvPr id="103" name="Freeform 11">
              <a:extLst>
                <a:ext uri="{FF2B5EF4-FFF2-40B4-BE49-F238E27FC236}">
                  <a16:creationId xmlns:a16="http://schemas.microsoft.com/office/drawing/2014/main" id="{822BE4EE-1DE6-4186-B9B6-A43A3BC199D7}"/>
                </a:ext>
              </a:extLst>
            </p:cNvPr>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04" name="Rectangle 12">
              <a:extLst>
                <a:ext uri="{FF2B5EF4-FFF2-40B4-BE49-F238E27FC236}">
                  <a16:creationId xmlns:a16="http://schemas.microsoft.com/office/drawing/2014/main" id="{371251CE-8644-4579-B210-1CE65E47C6A5}"/>
                </a:ext>
              </a:extLst>
            </p:cNvPr>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05" name="Freeform 13">
              <a:extLst>
                <a:ext uri="{FF2B5EF4-FFF2-40B4-BE49-F238E27FC236}">
                  <a16:creationId xmlns:a16="http://schemas.microsoft.com/office/drawing/2014/main" id="{9A0CB025-BC10-4991-B149-F4232046D6AE}"/>
                </a:ext>
              </a:extLst>
            </p:cNvPr>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06" name="Freeform 14">
              <a:extLst>
                <a:ext uri="{FF2B5EF4-FFF2-40B4-BE49-F238E27FC236}">
                  <a16:creationId xmlns:a16="http://schemas.microsoft.com/office/drawing/2014/main" id="{BC112569-EDC4-4BFB-BA02-D4A540C2015A}"/>
                </a:ext>
              </a:extLst>
            </p:cNvPr>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07" name="Freeform 15">
              <a:extLst>
                <a:ext uri="{FF2B5EF4-FFF2-40B4-BE49-F238E27FC236}">
                  <a16:creationId xmlns:a16="http://schemas.microsoft.com/office/drawing/2014/main" id="{EF088259-5924-499E-B017-FBC91A2E35A4}"/>
                </a:ext>
              </a:extLst>
            </p:cNvPr>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08" name="Oval 16">
              <a:extLst>
                <a:ext uri="{FF2B5EF4-FFF2-40B4-BE49-F238E27FC236}">
                  <a16:creationId xmlns:a16="http://schemas.microsoft.com/office/drawing/2014/main" id="{4D33FB7F-61F4-4707-A882-AABD7F0F07E1}"/>
                </a:ext>
              </a:extLst>
            </p:cNvPr>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09" name="Oval 17">
              <a:extLst>
                <a:ext uri="{FF2B5EF4-FFF2-40B4-BE49-F238E27FC236}">
                  <a16:creationId xmlns:a16="http://schemas.microsoft.com/office/drawing/2014/main" id="{78B94C57-3784-47FC-8464-0DB6B89064ED}"/>
                </a:ext>
              </a:extLst>
            </p:cNvPr>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10" name="Freeform 18">
              <a:extLst>
                <a:ext uri="{FF2B5EF4-FFF2-40B4-BE49-F238E27FC236}">
                  <a16:creationId xmlns:a16="http://schemas.microsoft.com/office/drawing/2014/main" id="{8C62BBC0-94F9-429C-BE17-56ED39127565}"/>
                </a:ext>
              </a:extLst>
            </p:cNvPr>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11" name="Freeform 19">
              <a:extLst>
                <a:ext uri="{FF2B5EF4-FFF2-40B4-BE49-F238E27FC236}">
                  <a16:creationId xmlns:a16="http://schemas.microsoft.com/office/drawing/2014/main" id="{26293A1A-F098-4DCA-941C-38315CC7E797}"/>
                </a:ext>
              </a:extLst>
            </p:cNvPr>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97"/>
                                        </p:tgtEl>
                                        <p:attrNameLst>
                                          <p:attrName>style.visibility</p:attrName>
                                        </p:attrNameLst>
                                      </p:cBhvr>
                                      <p:to>
                                        <p:strVal val="visible"/>
                                      </p:to>
                                    </p:set>
                                    <p:anim calcmode="lin" valueType="num">
                                      <p:cBhvr>
                                        <p:cTn id="11" dur="500" fill="hold"/>
                                        <p:tgtEl>
                                          <p:spTgt spid="97"/>
                                        </p:tgtEl>
                                        <p:attrNameLst>
                                          <p:attrName>ppt_w</p:attrName>
                                        </p:attrNameLst>
                                      </p:cBhvr>
                                      <p:tavLst>
                                        <p:tav tm="0">
                                          <p:val>
                                            <p:fltVal val="0"/>
                                          </p:val>
                                        </p:tav>
                                        <p:tav tm="100000">
                                          <p:val>
                                            <p:strVal val="#ppt_w"/>
                                          </p:val>
                                        </p:tav>
                                      </p:tavLst>
                                    </p:anim>
                                    <p:anim calcmode="lin" valueType="num">
                                      <p:cBhvr>
                                        <p:cTn id="12" dur="500" fill="hold"/>
                                        <p:tgtEl>
                                          <p:spTgt spid="97"/>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102"/>
                                        </p:tgtEl>
                                        <p:attrNameLst>
                                          <p:attrName>style.visibility</p:attrName>
                                        </p:attrNameLst>
                                      </p:cBhvr>
                                      <p:to>
                                        <p:strVal val="visible"/>
                                      </p:to>
                                    </p:set>
                                    <p:anim calcmode="lin" valueType="num">
                                      <p:cBhvr>
                                        <p:cTn id="15" dur="300" fill="hold"/>
                                        <p:tgtEl>
                                          <p:spTgt spid="102"/>
                                        </p:tgtEl>
                                        <p:attrNameLst>
                                          <p:attrName>ppt_w</p:attrName>
                                        </p:attrNameLst>
                                      </p:cBhvr>
                                      <p:tavLst>
                                        <p:tav tm="0">
                                          <p:val>
                                            <p:fltVal val="0"/>
                                          </p:val>
                                        </p:tav>
                                        <p:tav tm="100000">
                                          <p:val>
                                            <p:strVal val="#ppt_w"/>
                                          </p:val>
                                        </p:tav>
                                      </p:tavLst>
                                    </p:anim>
                                    <p:anim calcmode="lin" valueType="num">
                                      <p:cBhvr>
                                        <p:cTn id="16" dur="300" fill="hold"/>
                                        <p:tgtEl>
                                          <p:spTgt spid="102"/>
                                        </p:tgtEl>
                                        <p:attrNameLst>
                                          <p:attrName>ppt_h</p:attrName>
                                        </p:attrNameLst>
                                      </p:cBhvr>
                                      <p:tavLst>
                                        <p:tav tm="0">
                                          <p:val>
                                            <p:fltVal val="0"/>
                                          </p:val>
                                        </p:tav>
                                        <p:tav tm="100000">
                                          <p:val>
                                            <p:strVal val="#ppt_h"/>
                                          </p:val>
                                        </p:tav>
                                      </p:tavLst>
                                    </p:anim>
                                    <p:animEffect transition="in" filter="fade">
                                      <p:cBhvr>
                                        <p:cTn id="17" dur="300"/>
                                        <p:tgtEl>
                                          <p:spTgt spid="102"/>
                                        </p:tgtEl>
                                      </p:cBhvr>
                                    </p:animEffect>
                                  </p:childTnLst>
                                </p:cTn>
                              </p:par>
                              <p:par>
                                <p:cTn id="18" presetID="6" presetClass="emph" presetSubtype="0" autoRev="1" fill="hold" nodeType="withEffect">
                                  <p:stCondLst>
                                    <p:cond delay="400"/>
                                  </p:stCondLst>
                                  <p:childTnLst>
                                    <p:animScale>
                                      <p:cBhvr>
                                        <p:cTn id="19" dur="150" fill="hold"/>
                                        <p:tgtEl>
                                          <p:spTgt spid="102"/>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90"/>
                                        </p:tgtEl>
                                        <p:attrNameLst>
                                          <p:attrName>style.visibility</p:attrName>
                                        </p:attrNameLst>
                                      </p:cBhvr>
                                      <p:to>
                                        <p:strVal val="visible"/>
                                      </p:to>
                                    </p:set>
                                    <p:animEffect transition="in" filter="slide(fromLeft)">
                                      <p:cBhvr>
                                        <p:cTn id="22" dur="500"/>
                                        <p:tgtEl>
                                          <p:spTgt spid="90"/>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87"/>
                                        </p:tgtEl>
                                        <p:attrNameLst>
                                          <p:attrName>style.visibility</p:attrName>
                                        </p:attrNameLst>
                                      </p:cBhvr>
                                      <p:to>
                                        <p:strVal val="visible"/>
                                      </p:to>
                                    </p:set>
                                    <p:animEffect transition="in" filter="slide(fromLeft)">
                                      <p:cBhvr>
                                        <p:cTn id="25" dur="500"/>
                                        <p:tgtEl>
                                          <p:spTgt spid="87"/>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100"/>
                                        </p:tgtEl>
                                        <p:attrNameLst>
                                          <p:attrName>style.visibility</p:attrName>
                                        </p:attrNameLst>
                                      </p:cBhvr>
                                      <p:to>
                                        <p:strVal val="visible"/>
                                      </p:to>
                                    </p:set>
                                    <p:animEffect transition="in" filter="slide(fromLeft)">
                                      <p:cBhvr>
                                        <p:cTn id="28" dur="500"/>
                                        <p:tgtEl>
                                          <p:spTgt spid="100"/>
                                        </p:tgtEl>
                                      </p:cBhvr>
                                    </p:animEffect>
                                  </p:childTnLst>
                                </p:cTn>
                              </p:par>
                              <p:par>
                                <p:cTn id="29" presetID="12" presetClass="entr" presetSubtype="2" fill="hold" grpId="0" nodeType="withEffect">
                                  <p:stCondLst>
                                    <p:cond delay="600"/>
                                  </p:stCondLst>
                                  <p:childTnLst>
                                    <p:set>
                                      <p:cBhvr>
                                        <p:cTn id="30" dur="1" fill="hold">
                                          <p:stCondLst>
                                            <p:cond delay="0"/>
                                          </p:stCondLst>
                                        </p:cTn>
                                        <p:tgtEl>
                                          <p:spTgt spid="88"/>
                                        </p:tgtEl>
                                        <p:attrNameLst>
                                          <p:attrName>style.visibility</p:attrName>
                                        </p:attrNameLst>
                                      </p:cBhvr>
                                      <p:to>
                                        <p:strVal val="visible"/>
                                      </p:to>
                                    </p:set>
                                    <p:animEffect transition="in" filter="slide(fromRight)">
                                      <p:cBhvr>
                                        <p:cTn id="31" dur="500"/>
                                        <p:tgtEl>
                                          <p:spTgt spid="88"/>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86"/>
                                        </p:tgtEl>
                                        <p:attrNameLst>
                                          <p:attrName>style.visibility</p:attrName>
                                        </p:attrNameLst>
                                      </p:cBhvr>
                                      <p:to>
                                        <p:strVal val="visible"/>
                                      </p:to>
                                    </p:set>
                                    <p:animEffect transition="in" filter="slide(fromRight)">
                                      <p:cBhvr>
                                        <p:cTn id="34" dur="500"/>
                                        <p:tgtEl>
                                          <p:spTgt spid="86"/>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98"/>
                                        </p:tgtEl>
                                        <p:attrNameLst>
                                          <p:attrName>style.visibility</p:attrName>
                                        </p:attrNameLst>
                                      </p:cBhvr>
                                      <p:to>
                                        <p:strVal val="visible"/>
                                      </p:to>
                                    </p:set>
                                    <p:animEffect transition="in" filter="slide(fromRight)">
                                      <p:cBhvr>
                                        <p:cTn id="37" dur="500"/>
                                        <p:tgtEl>
                                          <p:spTgt spid="98"/>
                                        </p:tgtEl>
                                      </p:cBhvr>
                                    </p:animEffect>
                                  </p:childTnLst>
                                </p:cTn>
                              </p:par>
                              <p:par>
                                <p:cTn id="38" presetID="12" presetClass="entr" presetSubtype="8" fill="hold" grpId="0" nodeType="withEffect">
                                  <p:stCondLst>
                                    <p:cond delay="600"/>
                                  </p:stCondLst>
                                  <p:childTnLst>
                                    <p:set>
                                      <p:cBhvr>
                                        <p:cTn id="39" dur="1" fill="hold">
                                          <p:stCondLst>
                                            <p:cond delay="0"/>
                                          </p:stCondLst>
                                        </p:cTn>
                                        <p:tgtEl>
                                          <p:spTgt spid="94"/>
                                        </p:tgtEl>
                                        <p:attrNameLst>
                                          <p:attrName>style.visibility</p:attrName>
                                        </p:attrNameLst>
                                      </p:cBhvr>
                                      <p:to>
                                        <p:strVal val="visible"/>
                                      </p:to>
                                    </p:set>
                                    <p:animEffect transition="in" filter="slide(fromLeft)">
                                      <p:cBhvr>
                                        <p:cTn id="40" dur="500"/>
                                        <p:tgtEl>
                                          <p:spTgt spid="94"/>
                                        </p:tgtEl>
                                      </p:cBhvr>
                                    </p:animEffect>
                                  </p:childTnLst>
                                </p:cTn>
                              </p:par>
                              <p:par>
                                <p:cTn id="41" presetID="12" presetClass="entr" presetSubtype="8" fill="hold" grpId="0" nodeType="withEffect">
                                  <p:stCondLst>
                                    <p:cond delay="600"/>
                                  </p:stCondLst>
                                  <p:childTnLst>
                                    <p:set>
                                      <p:cBhvr>
                                        <p:cTn id="42" dur="1" fill="hold">
                                          <p:stCondLst>
                                            <p:cond delay="0"/>
                                          </p:stCondLst>
                                        </p:cTn>
                                        <p:tgtEl>
                                          <p:spTgt spid="85"/>
                                        </p:tgtEl>
                                        <p:attrNameLst>
                                          <p:attrName>style.visibility</p:attrName>
                                        </p:attrNameLst>
                                      </p:cBhvr>
                                      <p:to>
                                        <p:strVal val="visible"/>
                                      </p:to>
                                    </p:set>
                                    <p:animEffect transition="in" filter="slide(fromLeft)">
                                      <p:cBhvr>
                                        <p:cTn id="43" dur="500"/>
                                        <p:tgtEl>
                                          <p:spTgt spid="85"/>
                                        </p:tgtEl>
                                      </p:cBhvr>
                                    </p:animEffect>
                                  </p:childTnLst>
                                </p:cTn>
                              </p:par>
                              <p:par>
                                <p:cTn id="44" presetID="12" presetClass="entr" presetSubtype="2" fill="hold" grpId="0" nodeType="withEffect">
                                  <p:stCondLst>
                                    <p:cond delay="600"/>
                                  </p:stCondLst>
                                  <p:childTnLst>
                                    <p:set>
                                      <p:cBhvr>
                                        <p:cTn id="45" dur="1" fill="hold">
                                          <p:stCondLst>
                                            <p:cond delay="0"/>
                                          </p:stCondLst>
                                        </p:cTn>
                                        <p:tgtEl>
                                          <p:spTgt spid="92"/>
                                        </p:tgtEl>
                                        <p:attrNameLst>
                                          <p:attrName>style.visibility</p:attrName>
                                        </p:attrNameLst>
                                      </p:cBhvr>
                                      <p:to>
                                        <p:strVal val="visible"/>
                                      </p:to>
                                    </p:set>
                                    <p:animEffect transition="in" filter="slide(fromRight)">
                                      <p:cBhvr>
                                        <p:cTn id="46" dur="500"/>
                                        <p:tgtEl>
                                          <p:spTgt spid="92"/>
                                        </p:tgtEl>
                                      </p:cBhvr>
                                    </p:animEffect>
                                  </p:childTnLst>
                                </p:cTn>
                              </p:par>
                              <p:par>
                                <p:cTn id="47" presetID="12" presetClass="entr" presetSubtype="2" fill="hold" grpId="0" nodeType="withEffect">
                                  <p:stCondLst>
                                    <p:cond delay="600"/>
                                  </p:stCondLst>
                                  <p:childTnLst>
                                    <p:set>
                                      <p:cBhvr>
                                        <p:cTn id="48" dur="1" fill="hold">
                                          <p:stCondLst>
                                            <p:cond delay="0"/>
                                          </p:stCondLst>
                                        </p:cTn>
                                        <p:tgtEl>
                                          <p:spTgt spid="84"/>
                                        </p:tgtEl>
                                        <p:attrNameLst>
                                          <p:attrName>style.visibility</p:attrName>
                                        </p:attrNameLst>
                                      </p:cBhvr>
                                      <p:to>
                                        <p:strVal val="visible"/>
                                      </p:to>
                                    </p:set>
                                    <p:animEffect transition="in" filter="slide(fromRight)">
                                      <p:cBhvr>
                                        <p:cTn id="4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90" grpId="0" animBg="1"/>
      <p:bldP spid="92" grpId="0" animBg="1"/>
      <p:bldP spid="94" grpId="0" animBg="1"/>
      <p:bldP spid="96" grpId="0" animBg="1"/>
      <p:bldP spid="97" grpId="0"/>
      <p:bldP spid="98" grpId="0"/>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3022334" y="2254694"/>
            <a:ext cx="3007857" cy="654015"/>
          </a:xfrm>
          <a:prstGeom prst="rect">
            <a:avLst/>
          </a:prstGeom>
        </p:spPr>
        <p:txBody>
          <a:bodyPr wrap="none" lIns="68571" tIns="34285" rIns="68571" bIns="34285">
            <a:spAutoFit/>
          </a:bodyPr>
          <a:lstStyle/>
          <a:p>
            <a:pPr algn="r"/>
            <a:r>
              <a:rPr lang="zh-CN" altLang="en-US" sz="3800" dirty="0">
                <a:solidFill>
                  <a:srgbClr val="4B6075"/>
                </a:solidFill>
                <a:latin typeface="微软雅黑" pitchFamily="34" charset="-122"/>
                <a:ea typeface="微软雅黑" pitchFamily="34" charset="-122"/>
              </a:rPr>
              <a:t>谢 谢 观 看！</a:t>
            </a:r>
          </a:p>
        </p:txBody>
      </p:sp>
      <p:cxnSp>
        <p:nvCxnSpPr>
          <p:cNvPr id="33" name="直接连接符 32"/>
          <p:cNvCxnSpPr/>
          <p:nvPr/>
        </p:nvCxnSpPr>
        <p:spPr>
          <a:xfrm>
            <a:off x="2604099" y="3116992"/>
            <a:ext cx="3646391"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3972133" y="986780"/>
            <a:ext cx="887899" cy="887471"/>
            <a:chOff x="5364480" y="1371600"/>
            <a:chExt cx="1513840" cy="1513840"/>
          </a:xfrm>
        </p:grpSpPr>
        <p:sp>
          <p:nvSpPr>
            <p:cNvPr id="35" name="椭圆 34"/>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700"/>
            </a:p>
          </p:txBody>
        </p:sp>
      </p:grpSp>
      <p:grpSp>
        <p:nvGrpSpPr>
          <p:cNvPr id="37" name="组合 36"/>
          <p:cNvGrpSpPr/>
          <p:nvPr/>
        </p:nvGrpSpPr>
        <p:grpSpPr>
          <a:xfrm>
            <a:off x="2771800" y="4715519"/>
            <a:ext cx="231813" cy="231701"/>
            <a:chOff x="3785450" y="3161055"/>
            <a:chExt cx="504762" cy="504762"/>
          </a:xfrm>
        </p:grpSpPr>
        <p:sp>
          <p:nvSpPr>
            <p:cNvPr id="38" name="椭圆 37"/>
            <p:cNvSpPr/>
            <p:nvPr/>
          </p:nvSpPr>
          <p:spPr>
            <a:xfrm>
              <a:off x="3785450" y="3161055"/>
              <a:ext cx="504762" cy="504762"/>
            </a:xfrm>
            <a:prstGeom prst="ellipse">
              <a:avLst/>
            </a:prstGeom>
            <a:solidFill>
              <a:srgbClr val="4A5F7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700">
                <a:solidFill>
                  <a:schemeClr val="bg1"/>
                </a:solidFill>
              </a:endParaRPr>
            </a:p>
          </p:txBody>
        </p:sp>
      </p:grpSp>
      <p:grpSp>
        <p:nvGrpSpPr>
          <p:cNvPr id="40" name="组合 39"/>
          <p:cNvGrpSpPr/>
          <p:nvPr/>
        </p:nvGrpSpPr>
        <p:grpSpPr>
          <a:xfrm>
            <a:off x="4534645" y="4715519"/>
            <a:ext cx="231813" cy="231701"/>
            <a:chOff x="6389502" y="5571667"/>
            <a:chExt cx="309030" cy="309030"/>
          </a:xfrm>
        </p:grpSpPr>
        <p:sp>
          <p:nvSpPr>
            <p:cNvPr id="41" name="椭圆 40"/>
            <p:cNvSpPr/>
            <p:nvPr/>
          </p:nvSpPr>
          <p:spPr>
            <a:xfrm>
              <a:off x="6389502" y="5571667"/>
              <a:ext cx="309030" cy="309030"/>
            </a:xfrm>
            <a:prstGeom prst="ellipse">
              <a:avLst/>
            </a:prstGeom>
            <a:solidFill>
              <a:srgbClr val="4A5F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700">
                <a:solidFill>
                  <a:schemeClr val="bg1"/>
                </a:solidFill>
              </a:endParaRPr>
            </a:p>
          </p:txBody>
        </p:sp>
      </p:grpSp>
      <p:sp>
        <p:nvSpPr>
          <p:cNvPr id="43" name="TextBox 10"/>
          <p:cNvSpPr txBox="1"/>
          <p:nvPr/>
        </p:nvSpPr>
        <p:spPr>
          <a:xfrm>
            <a:off x="4816174" y="4687321"/>
            <a:ext cx="1215717" cy="253916"/>
          </a:xfrm>
          <a:prstGeom prst="rect">
            <a:avLst/>
          </a:prstGeom>
          <a:noFill/>
        </p:spPr>
        <p:txBody>
          <a:bodyPr wrap="none" lIns="68580" tIns="34290" rIns="68580" bIns="34290"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答辩人：吴浩楠</a:t>
            </a:r>
          </a:p>
        </p:txBody>
      </p:sp>
      <p:sp>
        <p:nvSpPr>
          <p:cNvPr id="44" name="TextBox 11"/>
          <p:cNvSpPr txBox="1"/>
          <p:nvPr/>
        </p:nvSpPr>
        <p:spPr>
          <a:xfrm>
            <a:off x="2982929" y="4692913"/>
            <a:ext cx="1369606" cy="253916"/>
          </a:xfrm>
          <a:prstGeom prst="rect">
            <a:avLst/>
          </a:prstGeom>
          <a:noFill/>
        </p:spPr>
        <p:txBody>
          <a:bodyPr wrap="none" lIns="68580" tIns="34290" rIns="68580" bIns="34290"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指导老师：郑美容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1" presetClass="entr" presetSubtype="0" fill="hold" grpId="0" nodeType="afterEffect">
                                  <p:stCondLst>
                                    <p:cond delay="0"/>
                                  </p:stCondLst>
                                  <p:iterate type="lt">
                                    <p:tmPct val="10000"/>
                                  </p:iterate>
                                  <p:childTnLst>
                                    <p:set>
                                      <p:cBhvr>
                                        <p:cTn id="69" dur="1" fill="hold">
                                          <p:stCondLst>
                                            <p:cond delay="0"/>
                                          </p:stCondLst>
                                        </p:cTn>
                                        <p:tgtEl>
                                          <p:spTgt spid="32"/>
                                        </p:tgtEl>
                                        <p:attrNameLst>
                                          <p:attrName>style.visibility</p:attrName>
                                        </p:attrNameLst>
                                      </p:cBhvr>
                                      <p:to>
                                        <p:strVal val="visible"/>
                                      </p:to>
                                    </p:set>
                                    <p:anim calcmode="lin" valueType="num">
                                      <p:cBhvr>
                                        <p:cTn id="70" dur="7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71" dur="700" fill="hold"/>
                                        <p:tgtEl>
                                          <p:spTgt spid="32"/>
                                        </p:tgtEl>
                                        <p:attrNameLst>
                                          <p:attrName>ppt_y</p:attrName>
                                        </p:attrNameLst>
                                      </p:cBhvr>
                                      <p:tavLst>
                                        <p:tav tm="0">
                                          <p:val>
                                            <p:strVal val="#ppt_y"/>
                                          </p:val>
                                        </p:tav>
                                        <p:tav tm="100000">
                                          <p:val>
                                            <p:strVal val="#ppt_y"/>
                                          </p:val>
                                        </p:tav>
                                      </p:tavLst>
                                    </p:anim>
                                    <p:anim calcmode="lin" valueType="num">
                                      <p:cBhvr>
                                        <p:cTn id="72" dur="7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73" dur="7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700" tmFilter="0,0; .5, 1; 1, 1"/>
                                        <p:tgtEl>
                                          <p:spTgt spid="32"/>
                                        </p:tgtEl>
                                      </p:cBhvr>
                                    </p:animEffect>
                                  </p:childTnLst>
                                </p:cTn>
                              </p:par>
                            </p:childTnLst>
                          </p:cTn>
                        </p:par>
                        <p:par>
                          <p:cTn id="75" fill="hold">
                            <p:stCondLst>
                              <p:cond delay="1980"/>
                            </p:stCondLst>
                            <p:childTnLst>
                              <p:par>
                                <p:cTn id="76" presetID="22" presetClass="entr" presetSubtype="8" fill="hold"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2480"/>
                            </p:stCondLst>
                            <p:childTnLst>
                              <p:par>
                                <p:cTn id="80" presetID="22" presetClass="entr" presetSubtype="8"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childTnLst>
                          </p:cTn>
                        </p:par>
                        <p:par>
                          <p:cTn id="83" fill="hold">
                            <p:stCondLst>
                              <p:cond delay="298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3465"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07406"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1888560" y="1841626"/>
            <a:ext cx="1427625" cy="3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01 | </a:t>
            </a:r>
            <a:r>
              <a:rPr lang="zh-CN" altLang="en-US" sz="1100" b="1" dirty="0">
                <a:ln w="6350">
                  <a:noFill/>
                </a:ln>
                <a:solidFill>
                  <a:srgbClr val="37B0E8"/>
                </a:solidFill>
                <a:latin typeface="微软雅黑" pitchFamily="34" charset="-122"/>
                <a:ea typeface="微软雅黑" pitchFamily="34" charset="-122"/>
              </a:rPr>
              <a:t>绪论</a:t>
            </a:r>
          </a:p>
          <a:p>
            <a:pPr marL="17145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项目背景</a:t>
            </a:r>
          </a:p>
        </p:txBody>
      </p:sp>
      <p:sp>
        <p:nvSpPr>
          <p:cNvPr id="8" name="矩形 7"/>
          <p:cNvSpPr/>
          <p:nvPr/>
        </p:nvSpPr>
        <p:spPr>
          <a:xfrm>
            <a:off x="3388193"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92134"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4"/>
          <p:cNvSpPr>
            <a:spLocks noChangeArrowheads="1"/>
          </p:cNvSpPr>
          <p:nvPr/>
        </p:nvSpPr>
        <p:spPr bwMode="auto">
          <a:xfrm>
            <a:off x="4673288" y="1957041"/>
            <a:ext cx="1299573" cy="3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03 | </a:t>
            </a:r>
            <a:r>
              <a:rPr lang="zh-CN" altLang="en-US" sz="1100" b="1" dirty="0">
                <a:solidFill>
                  <a:srgbClr val="37B0E8"/>
                </a:solidFill>
                <a:latin typeface="微软雅黑" pitchFamily="34" charset="-122"/>
                <a:ea typeface="微软雅黑" pitchFamily="34" charset="-122"/>
              </a:rPr>
              <a:t>研究综述</a:t>
            </a:r>
          </a:p>
          <a:p>
            <a:pPr marL="171450" lvl="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功能模块设计</a:t>
            </a:r>
          </a:p>
        </p:txBody>
      </p:sp>
      <p:sp>
        <p:nvSpPr>
          <p:cNvPr id="12" name="矩形 11"/>
          <p:cNvSpPr/>
          <p:nvPr/>
        </p:nvSpPr>
        <p:spPr>
          <a:xfrm>
            <a:off x="2036005"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39946"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4"/>
          <p:cNvSpPr>
            <a:spLocks noChangeArrowheads="1"/>
          </p:cNvSpPr>
          <p:nvPr/>
        </p:nvSpPr>
        <p:spPr bwMode="auto">
          <a:xfrm>
            <a:off x="3321100" y="3640461"/>
            <a:ext cx="1427625" cy="3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02 | </a:t>
            </a:r>
            <a:r>
              <a:rPr lang="zh-CN" altLang="en-US" sz="1100" b="1" dirty="0">
                <a:solidFill>
                  <a:srgbClr val="37B0E8"/>
                </a:solidFill>
                <a:latin typeface="微软雅黑" pitchFamily="34" charset="-122"/>
                <a:ea typeface="微软雅黑" pitchFamily="34" charset="-122"/>
              </a:rPr>
              <a:t>关键技术</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技术介绍</a:t>
            </a:r>
            <a:endParaRPr lang="en-US" altLang="zh-CN" sz="1000" dirty="0">
              <a:ln w="6350">
                <a:noFill/>
              </a:ln>
              <a:solidFill>
                <a:prstClr val="black">
                  <a:lumMod val="65000"/>
                  <a:lumOff val="35000"/>
                </a:prstClr>
              </a:solidFill>
              <a:latin typeface="Impact" pitchFamily="34" charset="0"/>
              <a:ea typeface="微软雅黑" pitchFamily="34" charset="-122"/>
            </a:endParaRPr>
          </a:p>
        </p:txBody>
      </p:sp>
      <p:sp>
        <p:nvSpPr>
          <p:cNvPr id="16" name="矩形 15"/>
          <p:cNvSpPr/>
          <p:nvPr/>
        </p:nvSpPr>
        <p:spPr>
          <a:xfrm>
            <a:off x="4820733"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24674"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44"/>
          <p:cNvSpPr>
            <a:spLocks noChangeArrowheads="1"/>
          </p:cNvSpPr>
          <p:nvPr/>
        </p:nvSpPr>
        <p:spPr bwMode="auto">
          <a:xfrm>
            <a:off x="6105829" y="3655701"/>
            <a:ext cx="1312183" cy="3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04 |</a:t>
            </a:r>
            <a:r>
              <a:rPr lang="zh-CN" altLang="en-US" sz="1100" b="1" dirty="0">
                <a:solidFill>
                  <a:srgbClr val="37B0E8"/>
                </a:solidFill>
                <a:latin typeface="微软雅黑" pitchFamily="34" charset="-122"/>
                <a:ea typeface="微软雅黑" pitchFamily="34" charset="-122"/>
              </a:rPr>
              <a:t> 成果与应用</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系统实现</a:t>
            </a:r>
          </a:p>
        </p:txBody>
      </p:sp>
      <p:sp>
        <p:nvSpPr>
          <p:cNvPr id="20" name="矩形 19"/>
          <p:cNvSpPr/>
          <p:nvPr/>
        </p:nvSpPr>
        <p:spPr>
          <a:xfrm>
            <a:off x="6265884" y="1908437"/>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369825" y="2012378"/>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44"/>
          <p:cNvSpPr>
            <a:spLocks noChangeArrowheads="1"/>
          </p:cNvSpPr>
          <p:nvPr/>
        </p:nvSpPr>
        <p:spPr bwMode="auto">
          <a:xfrm>
            <a:off x="7550980" y="1943736"/>
            <a:ext cx="1235184" cy="830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05 | </a:t>
            </a:r>
            <a:r>
              <a:rPr lang="zh-CN" altLang="en-US" sz="1100" b="1" dirty="0">
                <a:solidFill>
                  <a:srgbClr val="37B0E8"/>
                </a:solidFill>
                <a:latin typeface="微软雅黑" pitchFamily="34" charset="-122"/>
                <a:ea typeface="微软雅黑" pitchFamily="34" charset="-122"/>
              </a:rPr>
              <a:t>测试与总结</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系统测试</a:t>
            </a:r>
            <a:endParaRPr lang="en-US" altLang="zh-CN" sz="1000" dirty="0">
              <a:ln w="6350">
                <a:noFill/>
              </a:ln>
              <a:solidFill>
                <a:prstClr val="black">
                  <a:lumMod val="65000"/>
                  <a:lumOff val="35000"/>
                </a:prstClr>
              </a:solidFill>
              <a:latin typeface="Impact" pitchFamily="34" charset="0"/>
              <a:ea typeface="微软雅黑" pitchFamily="34" charset="-122"/>
            </a:endParaRP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总结</a:t>
            </a:r>
            <a:endParaRPr lang="en-US" altLang="zh-CN" sz="1000" dirty="0">
              <a:ln w="6350">
                <a:noFill/>
              </a:ln>
              <a:solidFill>
                <a:prstClr val="black">
                  <a:lumMod val="65000"/>
                  <a:lumOff val="35000"/>
                </a:prstClr>
              </a:solidFill>
              <a:latin typeface="Impact" pitchFamily="34" charset="0"/>
              <a:ea typeface="微软雅黑" pitchFamily="34" charset="-122"/>
            </a:endParaRPr>
          </a:p>
          <a:p>
            <a:pPr marL="171450" lvl="0" indent="-171450">
              <a:lnSpc>
                <a:spcPct val="150000"/>
              </a:lnSpc>
              <a:buClr>
                <a:srgbClr val="37B0E8"/>
              </a:buClr>
              <a:buFont typeface="Wingdings" pitchFamily="2" charset="2"/>
              <a:buChar char="ü"/>
            </a:pPr>
            <a:endParaRPr lang="zh-CN" altLang="en-US" sz="1000" dirty="0">
              <a:ln w="6350">
                <a:noFill/>
              </a:ln>
              <a:solidFill>
                <a:prstClr val="black">
                  <a:lumMod val="65000"/>
                  <a:lumOff val="35000"/>
                </a:prstClr>
              </a:solidFill>
              <a:latin typeface="Impact" pitchFamily="34" charset="0"/>
              <a:ea typeface="微软雅黑" pitchFamily="34" charset="-122"/>
            </a:endParaRPr>
          </a:p>
        </p:txBody>
      </p:sp>
      <p:sp>
        <p:nvSpPr>
          <p:cNvPr id="29" name="Freeform 9"/>
          <p:cNvSpPr>
            <a:spLocks noEditPoints="1"/>
          </p:cNvSpPr>
          <p:nvPr/>
        </p:nvSpPr>
        <p:spPr bwMode="auto">
          <a:xfrm>
            <a:off x="6567714" y="2324662"/>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0"/>
          <p:cNvSpPr>
            <a:spLocks noEditPoints="1"/>
          </p:cNvSpPr>
          <p:nvPr/>
        </p:nvSpPr>
        <p:spPr bwMode="auto">
          <a:xfrm>
            <a:off x="2405311" y="3864051"/>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1"/>
          <p:cNvSpPr>
            <a:spLocks noEditPoints="1"/>
          </p:cNvSpPr>
          <p:nvPr/>
        </p:nvSpPr>
        <p:spPr bwMode="auto">
          <a:xfrm>
            <a:off x="5181715" y="3845698"/>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809862" y="2268167"/>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Freeform 13"/>
          <p:cNvSpPr>
            <a:spLocks noEditPoints="1"/>
          </p:cNvSpPr>
          <p:nvPr/>
        </p:nvSpPr>
        <p:spPr bwMode="auto">
          <a:xfrm>
            <a:off x="940926" y="2264198"/>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0" y="0"/>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707904" y="252685"/>
            <a:ext cx="1728192" cy="769441"/>
          </a:xfrm>
          <a:prstGeom prst="rect">
            <a:avLst/>
          </a:prstGeom>
          <a:noFill/>
        </p:spPr>
        <p:txBody>
          <a:bodyPr wrap="square" rtlCol="0">
            <a:spAutoFit/>
          </a:bodyPr>
          <a:lstStyle/>
          <a:p>
            <a:pPr algn="ctr"/>
            <a:r>
              <a:rPr lang="zh-CN" altLang="en-US" sz="2800" b="1">
                <a:ln w="6350">
                  <a:noFill/>
                </a:ln>
                <a:solidFill>
                  <a:schemeClr val="bg1"/>
                </a:solidFill>
                <a:latin typeface="Impact" pitchFamily="34" charset="0"/>
                <a:ea typeface="微软雅黑" pitchFamily="34" charset="-122"/>
              </a:rPr>
              <a:t>目  录</a:t>
            </a:r>
            <a:endParaRPr lang="en-US" altLang="zh-CN" sz="2800" b="1">
              <a:ln w="6350">
                <a:noFill/>
              </a:ln>
              <a:solidFill>
                <a:schemeClr val="bg1"/>
              </a:solidFill>
              <a:latin typeface="Impact" pitchFamily="34" charset="0"/>
              <a:ea typeface="微软雅黑" pitchFamily="34" charset="-122"/>
            </a:endParaRPr>
          </a:p>
          <a:p>
            <a:pPr algn="ctr"/>
            <a:r>
              <a:rPr lang="en-US" altLang="zh-CN" sz="1600">
                <a:ln w="6350">
                  <a:noFill/>
                </a:ln>
                <a:solidFill>
                  <a:schemeClr val="bg1"/>
                </a:solidFill>
                <a:latin typeface="Arial" pitchFamily="34" charset="0"/>
                <a:ea typeface="微软雅黑" pitchFamily="34" charset="-122"/>
                <a:cs typeface="Arial" pitchFamily="34" charset="0"/>
              </a:rPr>
              <a:t>CONTENTS</a:t>
            </a:r>
            <a:endParaRPr lang="zh-CN" altLang="en-US" sz="1600">
              <a:ln w="6350">
                <a:noFill/>
              </a:ln>
              <a:solidFill>
                <a:schemeClr val="bg1"/>
              </a:solidFill>
              <a:latin typeface="Arial" pitchFamily="34" charset="0"/>
              <a:ea typeface="微软雅黑" pitchFamily="34" charset="-122"/>
              <a:cs typeface="Arial" pitchFamily="34" charset="0"/>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14:presetBounceEnd="6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14:presetBounceEnd="60000">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14:bounceEnd="60000">
                                          <p:cBhvr additive="base">
                                            <p:cTn id="45"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14:presetBounceEnd="60000">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14:bounceEnd="60000">
                                          <p:cBhvr additive="base">
                                            <p:cTn id="63"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14:presetBounceEnd="60000">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14:bounceEnd="60000">
                                          <p:cBhvr additive="base">
                                            <p:cTn id="81"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14:presetBounceEnd="60000">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14:bounceEnd="60000">
                                          <p:cBhvr additive="base">
                                            <p:cTn id="99" dur="50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cBhvr additive="base">
                                            <p:cTn id="99" dur="500" fill="hold"/>
                                            <p:tgtEl>
                                              <p:spTgt spid="23"/>
                                            </p:tgtEl>
                                            <p:attrNameLst>
                                              <p:attrName>ppt_x</p:attrName>
                                            </p:attrNameLst>
                                          </p:cBhvr>
                                          <p:tavLst>
                                            <p:tav tm="0">
                                              <p:val>
                                                <p:strVal val="1+#ppt_w/2"/>
                                              </p:val>
                                            </p:tav>
                                            <p:tav tm="100000">
                                              <p:val>
                                                <p:strVal val="#ppt_x"/>
                                              </p:val>
                                            </p:tav>
                                          </p:tavLst>
                                        </p:anim>
                                        <p:anim calcmode="lin" valueType="num">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1993082"/>
            <a:ext cx="1427625" cy="4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项目背景</a:t>
            </a:r>
          </a:p>
          <a:p>
            <a:pPr>
              <a:lnSpc>
                <a:spcPct val="150000"/>
              </a:lnSpc>
              <a:buClr>
                <a:srgbClr val="37B0E8"/>
              </a:buClr>
            </a:pPr>
            <a:endParaRPr lang="zh-CN" altLang="en-US" sz="1000" dirty="0">
              <a:ln w="6350">
                <a:noFill/>
              </a:ln>
              <a:solidFill>
                <a:schemeClr val="bg1"/>
              </a:solidFill>
              <a:latin typeface="Impact" pitchFamily="34" charset="0"/>
              <a:ea typeface="微软雅黑" pitchFamily="34" charset="-122"/>
            </a:endParaRPr>
          </a:p>
        </p:txBody>
      </p:sp>
      <p:sp>
        <p:nvSpPr>
          <p:cNvPr id="6" name="Freeform 13"/>
          <p:cNvSpPr>
            <a:spLocks noEditPoints="1"/>
          </p:cNvSpPr>
          <p:nvPr/>
        </p:nvSpPr>
        <p:spPr bwMode="auto">
          <a:xfrm>
            <a:off x="3190469" y="1720557"/>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01 </a:t>
            </a:r>
            <a:r>
              <a:rPr lang="en-US" altLang="zh-CN" sz="2400" dirty="0">
                <a:ln w="6350">
                  <a:noFill/>
                </a:ln>
                <a:solidFill>
                  <a:srgbClr val="37B0E8"/>
                </a:solidFill>
                <a:latin typeface="微软雅黑" pitchFamily="34" charset="-122"/>
                <a:ea typeface="微软雅黑" pitchFamily="34" charset="-122"/>
              </a:rPr>
              <a:t>|</a:t>
            </a:r>
            <a:r>
              <a:rPr lang="zh-CN" altLang="en-US" sz="2400" b="1" dirty="0">
                <a:ln w="6350">
                  <a:noFill/>
                </a:ln>
                <a:solidFill>
                  <a:srgbClr val="37B0E8"/>
                </a:solidFill>
                <a:latin typeface="微软雅黑" pitchFamily="34" charset="-122"/>
                <a:ea typeface="微软雅黑" pitchFamily="34" charset="-122"/>
              </a:rPr>
              <a:t>绪论</a:t>
            </a:r>
          </a:p>
        </p:txBody>
      </p:sp>
      <p:sp>
        <p:nvSpPr>
          <p:cNvPr id="8" name="文本框 7"/>
          <p:cNvSpPr txBox="1"/>
          <p:nvPr/>
        </p:nvSpPr>
        <p:spPr>
          <a:xfrm>
            <a:off x="5724128" y="3939108"/>
            <a:ext cx="2592288" cy="369332"/>
          </a:xfrm>
          <a:prstGeom prst="rect">
            <a:avLst/>
          </a:prstGeom>
          <a:noFill/>
        </p:spPr>
        <p:txBody>
          <a:bodyPr wrap="square" rtlCol="0">
            <a:spAutoFit/>
          </a:bodyPr>
          <a:lstStyle/>
          <a:p>
            <a:r>
              <a:rPr lang="en-US" altLang="zh-CN">
                <a:solidFill>
                  <a:srgbClr val="F0F1F3"/>
                </a:solidFill>
              </a:rPr>
              <a:t>https://www.ypppt.com/</a:t>
            </a:r>
            <a:endParaRPr lang="zh-CN" altLang="en-US">
              <a:solidFill>
                <a:srgbClr val="F0F1F3"/>
              </a:solidFill>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p:cTn id="25" dur="300" fill="hold"/>
                                            <p:tgtEl>
                                              <p:spTgt spid="6"/>
                                            </p:tgtEl>
                                            <p:attrNameLst>
                                              <p:attrName>ppt_w</p:attrName>
                                            </p:attrNameLst>
                                          </p:cBhvr>
                                          <p:tavLst>
                                            <p:tav tm="0">
                                              <p:val>
                                                <p:fltVal val="0"/>
                                              </p:val>
                                            </p:tav>
                                            <p:tav tm="100000">
                                              <p:val>
                                                <p:strVal val="#ppt_w"/>
                                              </p:val>
                                            </p:tav>
                                          </p:tavLst>
                                        </p:anim>
                                        <p:anim calcmode="lin" valueType="num">
                                          <p:cBhvr>
                                            <p:cTn id="26" dur="300" fill="hold"/>
                                            <p:tgtEl>
                                              <p:spTgt spid="6"/>
                                            </p:tgtEl>
                                            <p:attrNameLst>
                                              <p:attrName>ppt_h</p:attrName>
                                            </p:attrNameLst>
                                          </p:cBhvr>
                                          <p:tavLst>
                                            <p:tav tm="0">
                                              <p:val>
                                                <p:fltVal val="0"/>
                                              </p:val>
                                            </p:tav>
                                            <p:tav tm="100000">
                                              <p:val>
                                                <p:strVal val="#ppt_h"/>
                                              </p:val>
                                            </p:tav>
                                          </p:tavLst>
                                        </p:anim>
                                        <p:animEffect transition="in" filter="fade">
                                          <p:cBhvr>
                                            <p:cTn id="27" dur="300"/>
                                            <p:tgtEl>
                                              <p:spTgt spid="6"/>
                                            </p:tgtEl>
                                          </p:cBhvr>
                                        </p:animEffect>
                                      </p:childTnLst>
                                    </p:cTn>
                                  </p:par>
                                  <p:par>
                                    <p:cTn id="28" presetID="6" presetClass="emph" presetSubtype="0" autoRev="1" fill="hold" grpId="1" nodeType="withEffect">
                                      <p:stCondLst>
                                        <p:cond delay="500"/>
                                      </p:stCondLst>
                                      <p:childTnLst>
                                        <p:animScale>
                                          <p:cBhvr>
                                            <p:cTn id="29" dur="150" fill="hold"/>
                                            <p:tgtEl>
                                              <p:spTgt spid="6"/>
                                            </p:tgtEl>
                                          </p:cBhvr>
                                          <p:by x="110000" y="110000"/>
                                        </p:animScale>
                                      </p:childTnLst>
                                    </p:cTn>
                                  </p:par>
                                  <p:par>
                                    <p:cTn id="30" presetID="2" presetClass="entr" presetSubtype="2" fill="hold" grpId="0" nodeType="withEffect" p14:presetBounceEnd="60000">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14:bounceEnd="60000">
                                          <p:cBhvr additive="base">
                                            <p:cTn id="32"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6" grpId="0" animBg="1"/>
          <p:bldP spid="6" grpId="1" animBg="1"/>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p:cTn id="25" dur="300" fill="hold"/>
                                            <p:tgtEl>
                                              <p:spTgt spid="6"/>
                                            </p:tgtEl>
                                            <p:attrNameLst>
                                              <p:attrName>ppt_w</p:attrName>
                                            </p:attrNameLst>
                                          </p:cBhvr>
                                          <p:tavLst>
                                            <p:tav tm="0">
                                              <p:val>
                                                <p:fltVal val="0"/>
                                              </p:val>
                                            </p:tav>
                                            <p:tav tm="100000">
                                              <p:val>
                                                <p:strVal val="#ppt_w"/>
                                              </p:val>
                                            </p:tav>
                                          </p:tavLst>
                                        </p:anim>
                                        <p:anim calcmode="lin" valueType="num">
                                          <p:cBhvr>
                                            <p:cTn id="26" dur="300" fill="hold"/>
                                            <p:tgtEl>
                                              <p:spTgt spid="6"/>
                                            </p:tgtEl>
                                            <p:attrNameLst>
                                              <p:attrName>ppt_h</p:attrName>
                                            </p:attrNameLst>
                                          </p:cBhvr>
                                          <p:tavLst>
                                            <p:tav tm="0">
                                              <p:val>
                                                <p:fltVal val="0"/>
                                              </p:val>
                                            </p:tav>
                                            <p:tav tm="100000">
                                              <p:val>
                                                <p:strVal val="#ppt_h"/>
                                              </p:val>
                                            </p:tav>
                                          </p:tavLst>
                                        </p:anim>
                                        <p:animEffect transition="in" filter="fade">
                                          <p:cBhvr>
                                            <p:cTn id="27" dur="300"/>
                                            <p:tgtEl>
                                              <p:spTgt spid="6"/>
                                            </p:tgtEl>
                                          </p:cBhvr>
                                        </p:animEffect>
                                      </p:childTnLst>
                                    </p:cTn>
                                  </p:par>
                                  <p:par>
                                    <p:cTn id="28" presetID="6" presetClass="emph" presetSubtype="0" autoRev="1" fill="hold" grpId="1" nodeType="withEffect">
                                      <p:stCondLst>
                                        <p:cond delay="500"/>
                                      </p:stCondLst>
                                      <p:childTnLst>
                                        <p:animScale>
                                          <p:cBhvr>
                                            <p:cTn id="29" dur="150" fill="hold"/>
                                            <p:tgtEl>
                                              <p:spTgt spid="6"/>
                                            </p:tgtEl>
                                          </p:cBhvr>
                                          <p:by x="110000" y="110000"/>
                                        </p:animScale>
                                      </p:childTnLst>
                                    </p:cTn>
                                  </p:par>
                                  <p:par>
                                    <p:cTn id="30" presetID="2" presetClass="entr" presetSubtype="2"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6" grpId="0" animBg="1"/>
          <p:bldP spid="6" grpId="1" animBg="1"/>
          <p:bldP spid="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43" name="Rectangle 27"/>
          <p:cNvSpPr>
            <a:spLocks noChangeArrowheads="1"/>
          </p:cNvSpPr>
          <p:nvPr/>
        </p:nvSpPr>
        <p:spPr bwMode="auto">
          <a:xfrm rot="10800000" flipV="1">
            <a:off x="1809606" y="1495496"/>
            <a:ext cx="2086485" cy="320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        校园毕业生毕业时都会有许多物品诸如：书籍、电脑、自行车等因运输不便当做废品匆忙处理掉，大部分物品只得挥泪当做废品卖掉。而作为我们产品主要的服务对象，大学生通常具有收入单一、消费多样化的特点。同时，对于大学来说，毕业生不可能将几年来留存下的东西都带走</a:t>
            </a:r>
            <a:r>
              <a:rPr lang="en-US" altLang="zh-CN" sz="1000" dirty="0">
                <a:solidFill>
                  <a:schemeClr val="tx1">
                    <a:lumMod val="65000"/>
                    <a:lumOff val="35000"/>
                  </a:schemeClr>
                </a:solidFill>
                <a:latin typeface="Arial" pitchFamily="34" charset="0"/>
                <a:ea typeface="微软雅黑" pitchFamily="34" charset="-122"/>
              </a:rPr>
              <a:t>,</a:t>
            </a:r>
            <a:r>
              <a:rPr lang="zh-CN" altLang="en-US" sz="1000" dirty="0">
                <a:solidFill>
                  <a:schemeClr val="tx1">
                    <a:lumMod val="65000"/>
                    <a:lumOff val="35000"/>
                  </a:schemeClr>
                </a:solidFill>
                <a:latin typeface="Arial" pitchFamily="34" charset="0"/>
                <a:ea typeface="微软雅黑" pitchFamily="34" charset="-122"/>
              </a:rPr>
              <a:t>而大部分学生的消费水平不高</a:t>
            </a:r>
            <a:r>
              <a:rPr lang="en-US" altLang="zh-CN" sz="1000" dirty="0">
                <a:solidFill>
                  <a:schemeClr val="tx1">
                    <a:lumMod val="65000"/>
                    <a:lumOff val="35000"/>
                  </a:schemeClr>
                </a:solidFill>
                <a:latin typeface="Arial" pitchFamily="34" charset="0"/>
                <a:ea typeface="微软雅黑" pitchFamily="34" charset="-122"/>
              </a:rPr>
              <a:t>,</a:t>
            </a:r>
            <a:r>
              <a:rPr lang="zh-CN" altLang="en-US" sz="1000" dirty="0">
                <a:solidFill>
                  <a:schemeClr val="tx1">
                    <a:lumMod val="65000"/>
                    <a:lumOff val="35000"/>
                  </a:schemeClr>
                </a:solidFill>
                <a:latin typeface="Arial" pitchFamily="34" charset="0"/>
                <a:ea typeface="微软雅黑" pitchFamily="34" charset="-122"/>
              </a:rPr>
              <a:t>都希望能买到物美价廉的商品。这样的情况下，我们的二手交易平台为广大的在校学生提供了获得二手信息和处理闲置物品的渠道，更好地整合资源，将资源得到合理的利用。</a:t>
            </a:r>
            <a:endParaRPr lang="zh-CN" altLang="en-US" sz="800" dirty="0">
              <a:solidFill>
                <a:schemeClr val="tx1">
                  <a:lumMod val="65000"/>
                  <a:lumOff val="35000"/>
                </a:schemeClr>
              </a:solidFill>
            </a:endParaRPr>
          </a:p>
        </p:txBody>
      </p:sp>
      <p:sp>
        <p:nvSpPr>
          <p:cNvPr id="44" name="Rectangle 29" descr="Money副本"/>
          <p:cNvSpPr>
            <a:spLocks noChangeArrowheads="1"/>
          </p:cNvSpPr>
          <p:nvPr/>
        </p:nvSpPr>
        <p:spPr bwMode="auto">
          <a:xfrm>
            <a:off x="4329886" y="1274811"/>
            <a:ext cx="4392290" cy="325904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p:spPr>
        <p:txBody>
          <a:bodyPr wrap="none" anchor="ctr"/>
          <a:lstStyle/>
          <a:p>
            <a:endParaRPr lang="zh-CN" altLang="en-US"/>
          </a:p>
        </p:txBody>
      </p:sp>
      <p:sp>
        <p:nvSpPr>
          <p:cNvPr id="45" name="Line 33"/>
          <p:cNvSpPr>
            <a:spLocks noChangeShapeType="1"/>
          </p:cNvSpPr>
          <p:nvPr/>
        </p:nvSpPr>
        <p:spPr bwMode="auto">
          <a:xfrm>
            <a:off x="4091002" y="1274812"/>
            <a:ext cx="0" cy="3259047"/>
          </a:xfrm>
          <a:prstGeom prst="line">
            <a:avLst/>
          </a:prstGeom>
          <a:noFill/>
          <a:ln w="6350">
            <a:solidFill>
              <a:srgbClr val="62768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矩形 46"/>
          <p:cNvSpPr/>
          <p:nvPr/>
        </p:nvSpPr>
        <p:spPr>
          <a:xfrm>
            <a:off x="2267744" y="1242997"/>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研究背景</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项目背景</a:t>
            </a:r>
          </a:p>
        </p:txBody>
      </p:sp>
      <p:sp>
        <p:nvSpPr>
          <p:cNvPr id="27" name="矩形 26"/>
          <p:cNvSpPr/>
          <p:nvPr/>
        </p:nvSpPr>
        <p:spPr>
          <a:xfrm>
            <a:off x="486704"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关键技术</a:t>
            </a:r>
          </a:p>
        </p:txBody>
      </p:sp>
      <p:sp>
        <p:nvSpPr>
          <p:cNvPr id="28" name="矩形 27"/>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29" name="矩形 28"/>
          <p:cNvSpPr/>
          <p:nvPr/>
        </p:nvSpPr>
        <p:spPr>
          <a:xfrm>
            <a:off x="486705"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研究综述</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22584" y="3224765"/>
            <a:ext cx="82586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测试与总结</a:t>
            </a:r>
          </a:p>
        </p:txBody>
      </p:sp>
    </p:spTree>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par>
                                    <p:cTn id="15" presetID="16" presetClass="entr" presetSubtype="42" fill="hold" grpId="0" nodeType="withEffect">
                                      <p:stCondLst>
                                        <p:cond delay="500"/>
                                      </p:stCondLst>
                                      <p:childTnLst>
                                        <p:set>
                                          <p:cBhvr>
                                            <p:cTn id="16" dur="1" fill="hold">
                                              <p:stCondLst>
                                                <p:cond delay="0"/>
                                              </p:stCondLst>
                                            </p:cTn>
                                            <p:tgtEl>
                                              <p:spTgt spid="45"/>
                                            </p:tgtEl>
                                            <p:attrNameLst>
                                              <p:attrName>style.visibility</p:attrName>
                                            </p:attrNameLst>
                                          </p:cBhvr>
                                          <p:to>
                                            <p:strVal val="visible"/>
                                          </p:to>
                                        </p:set>
                                        <p:animEffect transition="in" filter="barn(outHorizontal)">
                                          <p:cBhvr>
                                            <p:cTn id="17" dur="500"/>
                                            <p:tgtEl>
                                              <p:spTgt spid="45"/>
                                            </p:tgtEl>
                                          </p:cBhvr>
                                        </p:animEffect>
                                      </p:childTnLst>
                                    </p:cTn>
                                  </p:par>
                                  <p:par>
                                    <p:cTn id="18" presetID="2" presetClass="entr" presetSubtype="2" fill="hold" grpId="0" nodeType="withEffect" p14:presetBounceEnd="60000">
                                      <p:stCondLst>
                                        <p:cond delay="1000"/>
                                      </p:stCondLst>
                                      <p:childTnLst>
                                        <p:set>
                                          <p:cBhvr>
                                            <p:cTn id="19" dur="1" fill="hold">
                                              <p:stCondLst>
                                                <p:cond delay="0"/>
                                              </p:stCondLst>
                                            </p:cTn>
                                            <p:tgtEl>
                                              <p:spTgt spid="44"/>
                                            </p:tgtEl>
                                            <p:attrNameLst>
                                              <p:attrName>style.visibility</p:attrName>
                                            </p:attrNameLst>
                                          </p:cBhvr>
                                          <p:to>
                                            <p:strVal val="visible"/>
                                          </p:to>
                                        </p:set>
                                        <p:anim calcmode="lin" valueType="num" p14:bounceEnd="60000">
                                          <p:cBhvr additive="base">
                                            <p:cTn id="20" dur="500" fill="hold"/>
                                            <p:tgtEl>
                                              <p:spTgt spid="44"/>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par>
                                    <p:cTn id="15" presetID="16" presetClass="entr" presetSubtype="42" fill="hold" grpId="0" nodeType="withEffect">
                                      <p:stCondLst>
                                        <p:cond delay="500"/>
                                      </p:stCondLst>
                                      <p:childTnLst>
                                        <p:set>
                                          <p:cBhvr>
                                            <p:cTn id="16" dur="1" fill="hold">
                                              <p:stCondLst>
                                                <p:cond delay="0"/>
                                              </p:stCondLst>
                                            </p:cTn>
                                            <p:tgtEl>
                                              <p:spTgt spid="45"/>
                                            </p:tgtEl>
                                            <p:attrNameLst>
                                              <p:attrName>style.visibility</p:attrName>
                                            </p:attrNameLst>
                                          </p:cBhvr>
                                          <p:to>
                                            <p:strVal val="visible"/>
                                          </p:to>
                                        </p:set>
                                        <p:animEffect transition="in" filter="barn(outHorizontal)">
                                          <p:cBhvr>
                                            <p:cTn id="17" dur="500"/>
                                            <p:tgtEl>
                                              <p:spTgt spid="45"/>
                                            </p:tgtEl>
                                          </p:cBhvr>
                                        </p:animEffect>
                                      </p:childTnLst>
                                    </p:cTn>
                                  </p:par>
                                  <p:par>
                                    <p:cTn id="18" presetID="2" presetClass="entr" presetSubtype="2" fill="hold" grpId="0" nodeType="withEffect">
                                      <p:stCondLst>
                                        <p:cond delay="10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7"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237892"/>
            <a:ext cx="1427625"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a:ln w="6350">
                  <a:noFill/>
                </a:ln>
                <a:solidFill>
                  <a:schemeClr val="bg1"/>
                </a:solidFill>
                <a:latin typeface="Impact" pitchFamily="34" charset="0"/>
                <a:ea typeface="微软雅黑" pitchFamily="34" charset="-122"/>
              </a:rPr>
              <a:t>技术介绍</a:t>
            </a:r>
          </a:p>
          <a:p>
            <a:pPr marL="171450" indent="-171450">
              <a:lnSpc>
                <a:spcPct val="150000"/>
              </a:lnSpc>
              <a:buClr>
                <a:srgbClr val="37B0E8"/>
              </a:buClr>
              <a:buFont typeface="Wingdings" pitchFamily="2" charset="2"/>
              <a:buChar char="ü"/>
            </a:pPr>
            <a:endParaRPr lang="zh-CN" altLang="en-US" sz="1000">
              <a:ln w="6350">
                <a:noFill/>
              </a:ln>
              <a:solidFill>
                <a:schemeClr val="bg1"/>
              </a:solidFill>
              <a:latin typeface="Impact" pitchFamily="34" charset="0"/>
              <a:ea typeface="微软雅黑" pitchFamily="34" charset="-122"/>
            </a:endParaRPr>
          </a:p>
        </p:txBody>
      </p:sp>
      <p:sp>
        <p:nvSpPr>
          <p:cNvPr id="7" name="Rectangle 44"/>
          <p:cNvSpPr>
            <a:spLocks noChangeArrowheads="1"/>
          </p:cNvSpPr>
          <p:nvPr/>
        </p:nvSpPr>
        <p:spPr bwMode="auto">
          <a:xfrm>
            <a:off x="4570472" y="1357990"/>
            <a:ext cx="273783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a:ln w="6350">
                  <a:noFill/>
                </a:ln>
                <a:solidFill>
                  <a:srgbClr val="37B0E8"/>
                </a:solidFill>
                <a:latin typeface="微软雅黑" pitchFamily="34" charset="-122"/>
                <a:ea typeface="微软雅黑" pitchFamily="34" charset="-122"/>
              </a:rPr>
              <a:t>02 </a:t>
            </a:r>
            <a:r>
              <a:rPr lang="en-US" altLang="zh-CN" sz="2400">
                <a:ln w="6350">
                  <a:noFill/>
                </a:ln>
                <a:solidFill>
                  <a:srgbClr val="37B0E8"/>
                </a:solidFill>
                <a:latin typeface="微软雅黑" pitchFamily="34" charset="-122"/>
                <a:ea typeface="微软雅黑" pitchFamily="34" charset="-122"/>
              </a:rPr>
              <a:t>| </a:t>
            </a:r>
            <a:r>
              <a:rPr lang="zh-CN" altLang="en-US" sz="2400" b="1">
                <a:ln w="6350">
                  <a:noFill/>
                </a:ln>
                <a:solidFill>
                  <a:srgbClr val="37B0E8"/>
                </a:solidFill>
                <a:latin typeface="微软雅黑" pitchFamily="34" charset="-122"/>
                <a:ea typeface="微软雅黑" pitchFamily="34" charset="-122"/>
              </a:rPr>
              <a:t>关键技术</a:t>
            </a:r>
          </a:p>
        </p:txBody>
      </p:sp>
      <p:sp>
        <p:nvSpPr>
          <p:cNvPr id="8" name="Freeform 10"/>
          <p:cNvSpPr>
            <a:spLocks noEditPoints="1"/>
          </p:cNvSpPr>
          <p:nvPr/>
        </p:nvSpPr>
        <p:spPr bwMode="auto">
          <a:xfrm>
            <a:off x="3222314" y="1725460"/>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940" y="1969906"/>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a:solidFill>
                  <a:srgbClr val="354454"/>
                </a:solidFill>
                <a:latin typeface="微软雅黑" pitchFamily="34" charset="-122"/>
                <a:ea typeface="微软雅黑" pitchFamily="34" charset="-122"/>
              </a:rPr>
              <a:t>技术介绍</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86704" y="2036065"/>
            <a:ext cx="697627" cy="246221"/>
          </a:xfrm>
          <a:prstGeom prst="rect">
            <a:avLst/>
          </a:prstGeom>
        </p:spPr>
        <p:txBody>
          <a:bodyPr wrap="none">
            <a:spAutoFit/>
          </a:bodyPr>
          <a:lstStyle/>
          <a:p>
            <a:pPr algn="ctr"/>
            <a:r>
              <a:rPr lang="zh-CN" altLang="en-US" sz="1000">
                <a:ln w="6350">
                  <a:noFill/>
                </a:ln>
                <a:solidFill>
                  <a:schemeClr val="bg1"/>
                </a:solidFill>
                <a:latin typeface="Impact" pitchFamily="34" charset="0"/>
                <a:ea typeface="微软雅黑" pitchFamily="34" charset="-122"/>
              </a:rPr>
              <a:t>关键技术</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86705" y="2432846"/>
            <a:ext cx="697627" cy="246221"/>
          </a:xfrm>
          <a:prstGeom prst="rect">
            <a:avLst/>
          </a:prstGeom>
        </p:spPr>
        <p:txBody>
          <a:bodyPr wrap="none">
            <a:spAutoFit/>
          </a:bodyPr>
          <a:lstStyle/>
          <a:p>
            <a:pPr algn="ctr"/>
            <a:r>
              <a:rPr lang="zh-CN" altLang="en-US" sz="1000" dirty="0">
                <a:ln w="6350">
                  <a:noFill/>
                </a:ln>
                <a:solidFill>
                  <a:srgbClr val="54667A"/>
                </a:solidFill>
                <a:latin typeface="Impact" pitchFamily="34" charset="0"/>
                <a:ea typeface="微软雅黑" pitchFamily="34" charset="-122"/>
              </a:rPr>
              <a:t>研究综述</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22584" y="3224765"/>
            <a:ext cx="82586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测试与总结</a:t>
            </a:r>
          </a:p>
        </p:txBody>
      </p:sp>
      <p:grpSp>
        <p:nvGrpSpPr>
          <p:cNvPr id="32" name="组合 31"/>
          <p:cNvGrpSpPr/>
          <p:nvPr/>
        </p:nvGrpSpPr>
        <p:grpSpPr>
          <a:xfrm>
            <a:off x="4067944" y="1736458"/>
            <a:ext cx="2230068" cy="2274658"/>
            <a:chOff x="3420756" y="1736458"/>
            <a:chExt cx="2230068" cy="2274658"/>
          </a:xfrm>
        </p:grpSpPr>
        <p:sp>
          <p:nvSpPr>
            <p:cNvPr id="33" name="Freeform 30"/>
            <p:cNvSpPr/>
            <p:nvPr/>
          </p:nvSpPr>
          <p:spPr bwMode="auto">
            <a:xfrm>
              <a:off x="3420756" y="2894306"/>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34"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38" name="组合 37"/>
          <p:cNvGrpSpPr/>
          <p:nvPr/>
        </p:nvGrpSpPr>
        <p:grpSpPr>
          <a:xfrm>
            <a:off x="4138178" y="1750745"/>
            <a:ext cx="2200151" cy="2260371"/>
            <a:chOff x="3490990" y="1750745"/>
            <a:chExt cx="2200151" cy="2260371"/>
          </a:xfrm>
        </p:grpSpPr>
        <p:sp>
          <p:nvSpPr>
            <p:cNvPr id="39" name="Freeform 33"/>
            <p:cNvSpPr/>
            <p:nvPr/>
          </p:nvSpPr>
          <p:spPr bwMode="auto">
            <a:xfrm>
              <a:off x="4572884" y="2894306"/>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0"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49" name="Freeform 32"/>
          <p:cNvSpPr/>
          <p:nvPr/>
        </p:nvSpPr>
        <p:spPr bwMode="auto">
          <a:xfrm>
            <a:off x="4133416"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50" name="组合 49"/>
          <p:cNvGrpSpPr/>
          <p:nvPr/>
        </p:nvGrpSpPr>
        <p:grpSpPr>
          <a:xfrm rot="1456703">
            <a:off x="4391340" y="1618059"/>
            <a:ext cx="1881645" cy="2231493"/>
            <a:chOff x="3771360" y="1668886"/>
            <a:chExt cx="1881645" cy="2231493"/>
          </a:xfrm>
        </p:grpSpPr>
        <p:sp>
          <p:nvSpPr>
            <p:cNvPr id="51" name="Freeform 33"/>
            <p:cNvSpPr/>
            <p:nvPr/>
          </p:nvSpPr>
          <p:spPr bwMode="auto">
            <a:xfrm rot="1209687">
              <a:off x="3771360" y="1668886"/>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52"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53" name="Rectangle 66"/>
          <p:cNvSpPr>
            <a:spLocks noChangeArrowheads="1"/>
          </p:cNvSpPr>
          <p:nvPr/>
        </p:nvSpPr>
        <p:spPr bwMode="auto">
          <a:xfrm>
            <a:off x="6357478" y="1314013"/>
            <a:ext cx="210395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MYSQL</a:t>
            </a:r>
            <a:r>
              <a:rPr lang="zh-CN" altLang="en-US" sz="1000" dirty="0">
                <a:solidFill>
                  <a:schemeClr val="bg1">
                    <a:lumMod val="50000"/>
                  </a:schemeClr>
                </a:solidFill>
                <a:latin typeface="Arial" pitchFamily="34" charset="0"/>
                <a:ea typeface="微软雅黑" pitchFamily="34" charset="-122"/>
              </a:rPr>
              <a:t>是目前主流的关系型数据库管理系统。</a:t>
            </a:r>
            <a:r>
              <a:rPr lang="en-US" altLang="zh-CN" sz="1000" dirty="0">
                <a:solidFill>
                  <a:schemeClr val="bg1">
                    <a:lumMod val="50000"/>
                  </a:schemeClr>
                </a:solidFill>
                <a:latin typeface="Arial" pitchFamily="34" charset="0"/>
                <a:ea typeface="微软雅黑" pitchFamily="34" charset="-122"/>
              </a:rPr>
              <a:t>MySQL</a:t>
            </a:r>
            <a:r>
              <a:rPr lang="zh-CN" altLang="en-US" sz="1000" dirty="0">
                <a:solidFill>
                  <a:schemeClr val="bg1">
                    <a:lumMod val="50000"/>
                  </a:schemeClr>
                </a:solidFill>
                <a:latin typeface="Arial" pitchFamily="34" charset="0"/>
                <a:ea typeface="微软雅黑" pitchFamily="34" charset="-122"/>
              </a:rPr>
              <a:t>数据库开源免费、能够跨平台、支持分布式、性能也不错，在</a:t>
            </a:r>
            <a:r>
              <a:rPr lang="en-US" altLang="zh-CN" sz="1000" dirty="0">
                <a:solidFill>
                  <a:schemeClr val="bg1">
                    <a:lumMod val="50000"/>
                  </a:schemeClr>
                </a:solidFill>
                <a:latin typeface="Arial" pitchFamily="34" charset="0"/>
                <a:ea typeface="微软雅黑" pitchFamily="34" charset="-122"/>
              </a:rPr>
              <a:t>Web</a:t>
            </a:r>
            <a:r>
              <a:rPr lang="zh-CN" altLang="en-US" sz="1000" dirty="0">
                <a:solidFill>
                  <a:schemeClr val="bg1">
                    <a:lumMod val="50000"/>
                  </a:schemeClr>
                </a:solidFill>
                <a:latin typeface="Arial" pitchFamily="34" charset="0"/>
                <a:ea typeface="微软雅黑" pitchFamily="34" charset="-122"/>
              </a:rPr>
              <a:t>应用方面非常适合中小型企业作为数据库。</a:t>
            </a:r>
          </a:p>
        </p:txBody>
      </p:sp>
      <p:sp>
        <p:nvSpPr>
          <p:cNvPr id="54" name="圆角矩形 53"/>
          <p:cNvSpPr/>
          <p:nvPr/>
        </p:nvSpPr>
        <p:spPr>
          <a:xfrm>
            <a:off x="6350256" y="92407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MySQL</a:t>
            </a:r>
            <a:r>
              <a:rPr lang="zh-CN" altLang="en-US" sz="1000" dirty="0">
                <a:ln w="6350">
                  <a:noFill/>
                </a:ln>
                <a:solidFill>
                  <a:schemeClr val="bg1"/>
                </a:solidFill>
                <a:latin typeface="Impact" pitchFamily="34" charset="0"/>
                <a:ea typeface="微软雅黑" pitchFamily="34" charset="-122"/>
              </a:rPr>
              <a:t>数据库 </a:t>
            </a:r>
          </a:p>
        </p:txBody>
      </p:sp>
      <p:sp>
        <p:nvSpPr>
          <p:cNvPr id="57" name="Rectangle 66"/>
          <p:cNvSpPr>
            <a:spLocks noChangeArrowheads="1"/>
          </p:cNvSpPr>
          <p:nvPr/>
        </p:nvSpPr>
        <p:spPr bwMode="auto">
          <a:xfrm>
            <a:off x="1701285" y="1251569"/>
            <a:ext cx="2103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微信小程序是一种方便快捷的应用，它能够连接用户和服务，为用户提供了各种便捷服务。</a:t>
            </a:r>
            <a:endParaRPr lang="zh-CN" altLang="zh-CN" sz="1000" dirty="0">
              <a:solidFill>
                <a:prstClr val="black">
                  <a:lumMod val="50000"/>
                  <a:lumOff val="50000"/>
                </a:prstClr>
              </a:solidFill>
              <a:latin typeface="Arial" pitchFamily="34" charset="0"/>
              <a:ea typeface="微软雅黑" pitchFamily="34" charset="-122"/>
            </a:endParaRPr>
          </a:p>
        </p:txBody>
      </p:sp>
      <p:sp>
        <p:nvSpPr>
          <p:cNvPr id="58" name="圆角矩形 57"/>
          <p:cNvSpPr/>
          <p:nvPr/>
        </p:nvSpPr>
        <p:spPr>
          <a:xfrm>
            <a:off x="2698907" y="914772"/>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ln w="6350">
                  <a:noFill/>
                </a:ln>
                <a:solidFill>
                  <a:schemeClr val="bg1"/>
                </a:solidFill>
                <a:latin typeface="Impact" pitchFamily="34" charset="0"/>
                <a:ea typeface="微软雅黑" pitchFamily="34" charset="-122"/>
              </a:rPr>
              <a:t>微信小程序</a:t>
            </a:r>
          </a:p>
        </p:txBody>
      </p:sp>
      <p:sp>
        <p:nvSpPr>
          <p:cNvPr id="59" name="Rectangle 66"/>
          <p:cNvSpPr>
            <a:spLocks noChangeArrowheads="1"/>
          </p:cNvSpPr>
          <p:nvPr/>
        </p:nvSpPr>
        <p:spPr bwMode="auto">
          <a:xfrm>
            <a:off x="1693466" y="2091788"/>
            <a:ext cx="21039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使用</a:t>
            </a:r>
            <a:r>
              <a:rPr lang="en-US" altLang="zh-CN" sz="1000" dirty="0" err="1">
                <a:solidFill>
                  <a:schemeClr val="bg1">
                    <a:lumMod val="50000"/>
                  </a:schemeClr>
                </a:solidFill>
                <a:latin typeface="Arial" pitchFamily="34" charset="0"/>
                <a:ea typeface="微软雅黑" pitchFamily="34" charset="-122"/>
              </a:rPr>
              <a:t>Springboot</a:t>
            </a:r>
            <a:r>
              <a:rPr lang="zh-CN" altLang="en-US" sz="1000" dirty="0">
                <a:solidFill>
                  <a:schemeClr val="bg1">
                    <a:lumMod val="50000"/>
                  </a:schemeClr>
                </a:solidFill>
                <a:latin typeface="Arial" pitchFamily="34" charset="0"/>
                <a:ea typeface="微软雅黑" pitchFamily="34" charset="-122"/>
              </a:rPr>
              <a:t>搭建项目十分方便，我们不需要关心框架之间的兼容性、版本适用性等。在开发过程中想使用任何东西只需要通过</a:t>
            </a:r>
            <a:r>
              <a:rPr lang="en-US" altLang="zh-CN" sz="1000" dirty="0">
                <a:solidFill>
                  <a:schemeClr val="bg1">
                    <a:lumMod val="50000"/>
                  </a:schemeClr>
                </a:solidFill>
                <a:latin typeface="Arial" pitchFamily="34" charset="0"/>
                <a:ea typeface="微软雅黑" pitchFamily="34" charset="-122"/>
              </a:rPr>
              <a:t>maven</a:t>
            </a:r>
            <a:r>
              <a:rPr lang="zh-CN" altLang="en-US" sz="1000" dirty="0">
                <a:solidFill>
                  <a:schemeClr val="bg1">
                    <a:lumMod val="50000"/>
                  </a:schemeClr>
                </a:solidFill>
                <a:latin typeface="Arial" pitchFamily="34" charset="0"/>
                <a:ea typeface="微软雅黑" pitchFamily="34" charset="-122"/>
              </a:rPr>
              <a:t>项目在配置文件</a:t>
            </a:r>
            <a:r>
              <a:rPr lang="en-US" altLang="zh-CN" sz="1000" dirty="0">
                <a:solidFill>
                  <a:schemeClr val="bg1">
                    <a:lumMod val="50000"/>
                  </a:schemeClr>
                </a:solidFill>
                <a:latin typeface="Arial" pitchFamily="34" charset="0"/>
                <a:ea typeface="微软雅黑" pitchFamily="34" charset="-122"/>
              </a:rPr>
              <a:t>pom</a:t>
            </a:r>
            <a:r>
              <a:rPr lang="zh-CN" altLang="en-US" sz="1000" dirty="0">
                <a:solidFill>
                  <a:schemeClr val="bg1">
                    <a:lumMod val="50000"/>
                  </a:schemeClr>
                </a:solidFill>
                <a:latin typeface="Arial" pitchFamily="34" charset="0"/>
                <a:ea typeface="微软雅黑" pitchFamily="34" charset="-122"/>
              </a:rPr>
              <a:t>中添加相关依赖包就行，减少了大量的</a:t>
            </a:r>
            <a:r>
              <a:rPr lang="en-US" altLang="zh-CN" sz="1000" dirty="0">
                <a:solidFill>
                  <a:schemeClr val="bg1">
                    <a:lumMod val="50000"/>
                  </a:schemeClr>
                </a:solidFill>
                <a:latin typeface="Arial" pitchFamily="34" charset="0"/>
                <a:ea typeface="微软雅黑" pitchFamily="34" charset="-122"/>
              </a:rPr>
              <a:t>XML</a:t>
            </a:r>
            <a:r>
              <a:rPr lang="zh-CN" altLang="en-US" sz="1000" dirty="0">
                <a:solidFill>
                  <a:schemeClr val="bg1">
                    <a:lumMod val="50000"/>
                  </a:schemeClr>
                </a:solidFill>
                <a:latin typeface="Arial" pitchFamily="34" charset="0"/>
                <a:ea typeface="微软雅黑" pitchFamily="34" charset="-122"/>
              </a:rPr>
              <a:t>配置。</a:t>
            </a:r>
            <a:endParaRPr lang="zh-CN" altLang="zh-CN" sz="1000" dirty="0">
              <a:solidFill>
                <a:prstClr val="black">
                  <a:lumMod val="50000"/>
                  <a:lumOff val="50000"/>
                </a:prstClr>
              </a:solidFill>
              <a:latin typeface="Arial" pitchFamily="34" charset="0"/>
              <a:ea typeface="微软雅黑" pitchFamily="34" charset="-122"/>
            </a:endParaRPr>
          </a:p>
        </p:txBody>
      </p:sp>
      <p:sp>
        <p:nvSpPr>
          <p:cNvPr id="60" name="圆角矩形 59"/>
          <p:cNvSpPr/>
          <p:nvPr/>
        </p:nvSpPr>
        <p:spPr>
          <a:xfrm>
            <a:off x="2705864" y="1760285"/>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ln w="6350">
                  <a:noFill/>
                </a:ln>
                <a:solidFill>
                  <a:schemeClr val="tx1">
                    <a:lumMod val="65000"/>
                    <a:lumOff val="35000"/>
                  </a:schemeClr>
                </a:solidFill>
                <a:latin typeface="Impact" pitchFamily="34" charset="0"/>
                <a:ea typeface="微软雅黑" pitchFamily="34" charset="-122"/>
              </a:rPr>
              <a:t>springboot</a:t>
            </a:r>
            <a:r>
              <a:rPr lang="zh-CN" altLang="en-US" sz="1000" dirty="0">
                <a:ln w="6350">
                  <a:noFill/>
                </a:ln>
                <a:solidFill>
                  <a:schemeClr val="tx1">
                    <a:lumMod val="65000"/>
                    <a:lumOff val="35000"/>
                  </a:schemeClr>
                </a:solidFill>
                <a:latin typeface="Impact" pitchFamily="34" charset="0"/>
                <a:ea typeface="微软雅黑" pitchFamily="34" charset="-122"/>
              </a:rPr>
              <a:t>框架</a:t>
            </a:r>
          </a:p>
        </p:txBody>
      </p:sp>
      <p:grpSp>
        <p:nvGrpSpPr>
          <p:cNvPr id="61" name="组合 60"/>
          <p:cNvGrpSpPr/>
          <p:nvPr/>
        </p:nvGrpSpPr>
        <p:grpSpPr>
          <a:xfrm>
            <a:off x="4457897" y="3089598"/>
            <a:ext cx="373731" cy="667155"/>
            <a:chOff x="4062413" y="3968750"/>
            <a:chExt cx="192088" cy="342901"/>
          </a:xfrm>
          <a:solidFill>
            <a:schemeClr val="tx1">
              <a:lumMod val="65000"/>
              <a:lumOff val="35000"/>
            </a:schemeClr>
          </a:solidFill>
        </p:grpSpPr>
        <p:sp>
          <p:nvSpPr>
            <p:cNvPr id="62"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Freeform 42"/>
          <p:cNvSpPr>
            <a:spLocks noEditPoints="1"/>
          </p:cNvSpPr>
          <p:nvPr/>
        </p:nvSpPr>
        <p:spPr bwMode="auto">
          <a:xfrm>
            <a:off x="4996253" y="1868077"/>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8" name="组合 67"/>
          <p:cNvGrpSpPr/>
          <p:nvPr/>
        </p:nvGrpSpPr>
        <p:grpSpPr>
          <a:xfrm>
            <a:off x="5635728" y="3125819"/>
            <a:ext cx="366933" cy="543605"/>
            <a:chOff x="4062413" y="2374900"/>
            <a:chExt cx="814388" cy="1206501"/>
          </a:xfrm>
          <a:solidFill>
            <a:schemeClr val="bg1"/>
          </a:solidFill>
        </p:grpSpPr>
        <p:sp>
          <p:nvSpPr>
            <p:cNvPr id="69"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0"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1"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2"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3"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4"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5"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6"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7"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56" name="Rectangle 66">
            <a:extLst>
              <a:ext uri="{FF2B5EF4-FFF2-40B4-BE49-F238E27FC236}">
                <a16:creationId xmlns:a16="http://schemas.microsoft.com/office/drawing/2014/main" id="{BF6230D0-3160-47BC-B5CB-20BF41F1267E}"/>
              </a:ext>
            </a:extLst>
          </p:cNvPr>
          <p:cNvSpPr>
            <a:spLocks noChangeArrowheads="1"/>
          </p:cNvSpPr>
          <p:nvPr/>
        </p:nvSpPr>
        <p:spPr bwMode="auto">
          <a:xfrm>
            <a:off x="6608288" y="2647984"/>
            <a:ext cx="2103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Redis </a:t>
            </a:r>
            <a:r>
              <a:rPr lang="zh-CN" altLang="en-US" sz="1000" dirty="0">
                <a:solidFill>
                  <a:schemeClr val="bg1">
                    <a:lumMod val="50000"/>
                  </a:schemeClr>
                </a:solidFill>
                <a:latin typeface="Arial" pitchFamily="34" charset="0"/>
                <a:ea typeface="微软雅黑" pitchFamily="34" charset="-122"/>
              </a:rPr>
              <a:t>是一个高性能的</a:t>
            </a:r>
            <a:r>
              <a:rPr lang="en-US" altLang="zh-CN" sz="1000" dirty="0">
                <a:solidFill>
                  <a:schemeClr val="bg1">
                    <a:lumMod val="50000"/>
                  </a:schemeClr>
                </a:solidFill>
                <a:latin typeface="Arial" pitchFamily="34" charset="0"/>
                <a:ea typeface="微软雅黑" pitchFamily="34" charset="-122"/>
              </a:rPr>
              <a:t>key-value</a:t>
            </a:r>
            <a:r>
              <a:rPr lang="zh-CN" altLang="en-US" sz="1000" dirty="0">
                <a:solidFill>
                  <a:schemeClr val="bg1">
                    <a:lumMod val="50000"/>
                  </a:schemeClr>
                </a:solidFill>
                <a:latin typeface="Arial" pitchFamily="34" charset="0"/>
                <a:ea typeface="微软雅黑" pitchFamily="34" charset="-122"/>
              </a:rPr>
              <a:t>数据库，在部分场合可以对关系数据库起到很好的补充作用。</a:t>
            </a:r>
          </a:p>
        </p:txBody>
      </p:sp>
      <p:sp>
        <p:nvSpPr>
          <p:cNvPr id="65" name="圆角矩形 53">
            <a:extLst>
              <a:ext uri="{FF2B5EF4-FFF2-40B4-BE49-F238E27FC236}">
                <a16:creationId xmlns:a16="http://schemas.microsoft.com/office/drawing/2014/main" id="{786DE7FA-9DFB-4222-BCDA-AFE9618B564C}"/>
              </a:ext>
            </a:extLst>
          </p:cNvPr>
          <p:cNvSpPr/>
          <p:nvPr/>
        </p:nvSpPr>
        <p:spPr>
          <a:xfrm>
            <a:off x="6601066" y="2258049"/>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Redis</a:t>
            </a:r>
            <a:r>
              <a:rPr lang="zh-CN" altLang="en-US" sz="1000" dirty="0">
                <a:ln w="6350">
                  <a:noFill/>
                </a:ln>
                <a:solidFill>
                  <a:schemeClr val="bg1"/>
                </a:solidFill>
                <a:latin typeface="Impact" pitchFamily="34" charset="0"/>
                <a:ea typeface="微软雅黑" pitchFamily="34" charset="-122"/>
              </a:rPr>
              <a:t>数据库 </a:t>
            </a:r>
          </a:p>
        </p:txBody>
      </p:sp>
      <p:sp>
        <p:nvSpPr>
          <p:cNvPr id="78" name="Rectangle 66">
            <a:extLst>
              <a:ext uri="{FF2B5EF4-FFF2-40B4-BE49-F238E27FC236}">
                <a16:creationId xmlns:a16="http://schemas.microsoft.com/office/drawing/2014/main" id="{22919581-6AB9-493A-B655-69FEDFDDC5B4}"/>
              </a:ext>
            </a:extLst>
          </p:cNvPr>
          <p:cNvSpPr>
            <a:spLocks noChangeArrowheads="1"/>
          </p:cNvSpPr>
          <p:nvPr/>
        </p:nvSpPr>
        <p:spPr bwMode="auto">
          <a:xfrm>
            <a:off x="6586916" y="3679226"/>
            <a:ext cx="21039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七牛云对象存储 </a:t>
            </a:r>
            <a:r>
              <a:rPr lang="en-US" altLang="zh-CN" sz="1000" dirty="0" err="1">
                <a:solidFill>
                  <a:schemeClr val="bg1">
                    <a:lumMod val="50000"/>
                  </a:schemeClr>
                </a:solidFill>
                <a:latin typeface="Arial" pitchFamily="34" charset="0"/>
                <a:ea typeface="微软雅黑" pitchFamily="34" charset="-122"/>
              </a:rPr>
              <a:t>Kodo</a:t>
            </a:r>
            <a:r>
              <a:rPr lang="en-US" altLang="zh-CN" sz="1000" dirty="0">
                <a:solidFill>
                  <a:schemeClr val="bg1">
                    <a:lumMod val="50000"/>
                  </a:schemeClr>
                </a:solidFill>
                <a:latin typeface="Arial" pitchFamily="34" charset="0"/>
                <a:ea typeface="微软雅黑" pitchFamily="34" charset="-122"/>
              </a:rPr>
              <a:t> </a:t>
            </a:r>
            <a:r>
              <a:rPr lang="zh-CN" altLang="en-US" sz="1000" dirty="0">
                <a:solidFill>
                  <a:schemeClr val="bg1">
                    <a:lumMod val="50000"/>
                  </a:schemeClr>
                </a:solidFill>
                <a:latin typeface="Arial" pitchFamily="34" charset="0"/>
                <a:ea typeface="微软雅黑" pitchFamily="34" charset="-122"/>
              </a:rPr>
              <a:t>是七牛云提供的高可靠、强安全、低成本、可扩展的存储服务。您可通过控制台、</a:t>
            </a:r>
            <a:r>
              <a:rPr lang="en-US" altLang="zh-CN" sz="1000" dirty="0">
                <a:solidFill>
                  <a:schemeClr val="bg1">
                    <a:lumMod val="50000"/>
                  </a:schemeClr>
                </a:solidFill>
                <a:latin typeface="Arial" pitchFamily="34" charset="0"/>
                <a:ea typeface="微软雅黑" pitchFamily="34" charset="-122"/>
              </a:rPr>
              <a:t>API</a:t>
            </a:r>
            <a:r>
              <a:rPr lang="zh-CN" altLang="en-US" sz="1000" dirty="0">
                <a:solidFill>
                  <a:schemeClr val="bg1">
                    <a:lumMod val="50000"/>
                  </a:schemeClr>
                </a:solidFill>
                <a:latin typeface="Arial" pitchFamily="34" charset="0"/>
                <a:ea typeface="微软雅黑" pitchFamily="34" charset="-122"/>
              </a:rPr>
              <a:t>、</a:t>
            </a:r>
            <a:r>
              <a:rPr lang="en-US" altLang="zh-CN" sz="1000" dirty="0">
                <a:solidFill>
                  <a:schemeClr val="bg1">
                    <a:lumMod val="50000"/>
                  </a:schemeClr>
                </a:solidFill>
                <a:latin typeface="Arial" pitchFamily="34" charset="0"/>
                <a:ea typeface="微软雅黑" pitchFamily="34" charset="-122"/>
              </a:rPr>
              <a:t>SDK </a:t>
            </a:r>
            <a:r>
              <a:rPr lang="zh-CN" altLang="en-US" sz="1000" dirty="0">
                <a:solidFill>
                  <a:schemeClr val="bg1">
                    <a:lumMod val="50000"/>
                  </a:schemeClr>
                </a:solidFill>
                <a:latin typeface="Arial" pitchFamily="34" charset="0"/>
                <a:ea typeface="微软雅黑" pitchFamily="34" charset="-122"/>
              </a:rPr>
              <a:t>等方式简单快速地接入七牛存储服务，实现海量数据的存储和管理。通过 </a:t>
            </a:r>
            <a:r>
              <a:rPr lang="en-US" altLang="zh-CN" sz="1000" dirty="0" err="1">
                <a:solidFill>
                  <a:schemeClr val="bg1">
                    <a:lumMod val="50000"/>
                  </a:schemeClr>
                </a:solidFill>
                <a:latin typeface="Arial" pitchFamily="34" charset="0"/>
                <a:ea typeface="微软雅黑" pitchFamily="34" charset="-122"/>
              </a:rPr>
              <a:t>Kodo</a:t>
            </a:r>
            <a:r>
              <a:rPr lang="en-US" altLang="zh-CN" sz="1000" dirty="0">
                <a:solidFill>
                  <a:schemeClr val="bg1">
                    <a:lumMod val="50000"/>
                  </a:schemeClr>
                </a:solidFill>
                <a:latin typeface="Arial" pitchFamily="34" charset="0"/>
                <a:ea typeface="微软雅黑" pitchFamily="34" charset="-122"/>
              </a:rPr>
              <a:t> </a:t>
            </a:r>
            <a:r>
              <a:rPr lang="zh-CN" altLang="en-US" sz="1000" dirty="0">
                <a:solidFill>
                  <a:schemeClr val="bg1">
                    <a:lumMod val="50000"/>
                  </a:schemeClr>
                </a:solidFill>
                <a:latin typeface="Arial" pitchFamily="34" charset="0"/>
                <a:ea typeface="微软雅黑" pitchFamily="34" charset="-122"/>
              </a:rPr>
              <a:t>可以进行文件的上传、下载和管理。</a:t>
            </a:r>
          </a:p>
        </p:txBody>
      </p:sp>
      <p:sp>
        <p:nvSpPr>
          <p:cNvPr id="79" name="圆角矩形 53">
            <a:extLst>
              <a:ext uri="{FF2B5EF4-FFF2-40B4-BE49-F238E27FC236}">
                <a16:creationId xmlns:a16="http://schemas.microsoft.com/office/drawing/2014/main" id="{DA52978D-F099-47EA-9B57-E6ADB6316B39}"/>
              </a:ext>
            </a:extLst>
          </p:cNvPr>
          <p:cNvSpPr/>
          <p:nvPr/>
        </p:nvSpPr>
        <p:spPr>
          <a:xfrm>
            <a:off x="6579694" y="3289291"/>
            <a:ext cx="1160658"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七牛云对象存储</a:t>
            </a:r>
          </a:p>
        </p:txBody>
      </p:sp>
      <p:sp>
        <p:nvSpPr>
          <p:cNvPr id="80" name="Rectangle 66">
            <a:extLst>
              <a:ext uri="{FF2B5EF4-FFF2-40B4-BE49-F238E27FC236}">
                <a16:creationId xmlns:a16="http://schemas.microsoft.com/office/drawing/2014/main" id="{9F20524A-6055-437F-8DD6-DB42C6B775B9}"/>
              </a:ext>
            </a:extLst>
          </p:cNvPr>
          <p:cNvSpPr>
            <a:spLocks noChangeArrowheads="1"/>
          </p:cNvSpPr>
          <p:nvPr/>
        </p:nvSpPr>
        <p:spPr bwMode="auto">
          <a:xfrm>
            <a:off x="1690083" y="3503387"/>
            <a:ext cx="21039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err="1">
                <a:solidFill>
                  <a:schemeClr val="bg1">
                    <a:lumMod val="50000"/>
                  </a:schemeClr>
                </a:solidFill>
                <a:latin typeface="Arial" pitchFamily="34" charset="0"/>
                <a:ea typeface="微软雅黑" pitchFamily="34" charset="-122"/>
              </a:rPr>
              <a:t>JWT</a:t>
            </a:r>
            <a:r>
              <a:rPr lang="zh-CN" altLang="en-US" sz="1000" dirty="0">
                <a:solidFill>
                  <a:schemeClr val="bg1">
                    <a:lumMod val="50000"/>
                  </a:schemeClr>
                </a:solidFill>
                <a:latin typeface="Arial" pitchFamily="34" charset="0"/>
                <a:ea typeface="微软雅黑" pitchFamily="34" charset="-122"/>
              </a:rPr>
              <a:t>的本质是一个字符串，它是将用户信息保存到一个</a:t>
            </a:r>
            <a:r>
              <a:rPr lang="en-US" altLang="zh-CN" sz="1000" dirty="0">
                <a:solidFill>
                  <a:schemeClr val="bg1">
                    <a:lumMod val="50000"/>
                  </a:schemeClr>
                </a:solidFill>
                <a:latin typeface="Arial" pitchFamily="34" charset="0"/>
                <a:ea typeface="微软雅黑" pitchFamily="34" charset="-122"/>
              </a:rPr>
              <a:t>Json</a:t>
            </a:r>
            <a:r>
              <a:rPr lang="zh-CN" altLang="en-US" sz="1000" dirty="0">
                <a:solidFill>
                  <a:schemeClr val="bg1">
                    <a:lumMod val="50000"/>
                  </a:schemeClr>
                </a:solidFill>
                <a:latin typeface="Arial" pitchFamily="34" charset="0"/>
                <a:ea typeface="微软雅黑" pitchFamily="34" charset="-122"/>
              </a:rPr>
              <a:t>字符串中，然后进行编码后得到一个</a:t>
            </a:r>
            <a:r>
              <a:rPr lang="en-US" altLang="zh-CN" sz="1000" dirty="0" err="1">
                <a:solidFill>
                  <a:schemeClr val="bg1">
                    <a:lumMod val="50000"/>
                  </a:schemeClr>
                </a:solidFill>
                <a:latin typeface="Arial" pitchFamily="34" charset="0"/>
                <a:ea typeface="微软雅黑" pitchFamily="34" charset="-122"/>
              </a:rPr>
              <a:t>JWT</a:t>
            </a:r>
            <a:r>
              <a:rPr lang="en-US" altLang="zh-CN" sz="1000" dirty="0">
                <a:solidFill>
                  <a:schemeClr val="bg1">
                    <a:lumMod val="50000"/>
                  </a:schemeClr>
                </a:solidFill>
                <a:latin typeface="Arial" pitchFamily="34" charset="0"/>
                <a:ea typeface="微软雅黑" pitchFamily="34" charset="-122"/>
              </a:rPr>
              <a:t> token</a:t>
            </a:r>
            <a:r>
              <a:rPr lang="zh-CN" altLang="en-US" sz="1000" dirty="0">
                <a:solidFill>
                  <a:schemeClr val="bg1">
                    <a:lumMod val="50000"/>
                  </a:schemeClr>
                </a:solidFill>
                <a:latin typeface="Arial" pitchFamily="34" charset="0"/>
                <a:ea typeface="微软雅黑" pitchFamily="34" charset="-122"/>
              </a:rPr>
              <a:t>，并且这个</a:t>
            </a:r>
            <a:r>
              <a:rPr lang="en-US" altLang="zh-CN" sz="1000" dirty="0" err="1">
                <a:solidFill>
                  <a:schemeClr val="bg1">
                    <a:lumMod val="50000"/>
                  </a:schemeClr>
                </a:solidFill>
                <a:latin typeface="Arial" pitchFamily="34" charset="0"/>
                <a:ea typeface="微软雅黑" pitchFamily="34" charset="-122"/>
              </a:rPr>
              <a:t>JWT</a:t>
            </a:r>
            <a:r>
              <a:rPr lang="en-US" altLang="zh-CN" sz="1000" dirty="0">
                <a:solidFill>
                  <a:schemeClr val="bg1">
                    <a:lumMod val="50000"/>
                  </a:schemeClr>
                </a:solidFill>
                <a:latin typeface="Arial" pitchFamily="34" charset="0"/>
                <a:ea typeface="微软雅黑" pitchFamily="34" charset="-122"/>
              </a:rPr>
              <a:t> token</a:t>
            </a:r>
            <a:r>
              <a:rPr lang="zh-CN" altLang="en-US" sz="1000" dirty="0">
                <a:solidFill>
                  <a:schemeClr val="bg1">
                    <a:lumMod val="50000"/>
                  </a:schemeClr>
                </a:solidFill>
                <a:latin typeface="Arial" pitchFamily="34" charset="0"/>
                <a:ea typeface="微软雅黑" pitchFamily="34" charset="-122"/>
              </a:rPr>
              <a:t>带有签名信息，接收后可以校验是否被篡改，所以可以用于在各方之间安全地将信息作为</a:t>
            </a:r>
            <a:r>
              <a:rPr lang="en-US" altLang="zh-CN" sz="1000" dirty="0">
                <a:solidFill>
                  <a:schemeClr val="bg1">
                    <a:lumMod val="50000"/>
                  </a:schemeClr>
                </a:solidFill>
                <a:latin typeface="Arial" pitchFamily="34" charset="0"/>
                <a:ea typeface="微软雅黑" pitchFamily="34" charset="-122"/>
              </a:rPr>
              <a:t>Json</a:t>
            </a:r>
            <a:r>
              <a:rPr lang="zh-CN" altLang="en-US" sz="1000" dirty="0">
                <a:solidFill>
                  <a:schemeClr val="bg1">
                    <a:lumMod val="50000"/>
                  </a:schemeClr>
                </a:solidFill>
                <a:latin typeface="Arial" pitchFamily="34" charset="0"/>
                <a:ea typeface="微软雅黑" pitchFamily="34" charset="-122"/>
              </a:rPr>
              <a:t>对象传输。</a:t>
            </a:r>
            <a:endParaRPr lang="zh-CN" altLang="zh-CN" sz="1000" dirty="0">
              <a:solidFill>
                <a:prstClr val="black">
                  <a:lumMod val="50000"/>
                  <a:lumOff val="50000"/>
                </a:prstClr>
              </a:solidFill>
              <a:latin typeface="Arial" pitchFamily="34" charset="0"/>
              <a:ea typeface="微软雅黑" pitchFamily="34" charset="-122"/>
            </a:endParaRPr>
          </a:p>
        </p:txBody>
      </p:sp>
      <p:sp>
        <p:nvSpPr>
          <p:cNvPr id="81" name="圆角矩形 57">
            <a:extLst>
              <a:ext uri="{FF2B5EF4-FFF2-40B4-BE49-F238E27FC236}">
                <a16:creationId xmlns:a16="http://schemas.microsoft.com/office/drawing/2014/main" id="{A6E76723-7A34-4B0F-B977-5C3A98138CA1}"/>
              </a:ext>
            </a:extLst>
          </p:cNvPr>
          <p:cNvSpPr/>
          <p:nvPr/>
        </p:nvSpPr>
        <p:spPr>
          <a:xfrm>
            <a:off x="2687705" y="3166590"/>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ln w="6350">
                  <a:noFill/>
                </a:ln>
                <a:solidFill>
                  <a:schemeClr val="bg1"/>
                </a:solidFill>
                <a:latin typeface="Impact" pitchFamily="34" charset="0"/>
                <a:ea typeface="微软雅黑" pitchFamily="34" charset="-122"/>
              </a:rPr>
              <a:t>JWT</a:t>
            </a:r>
            <a:r>
              <a:rPr lang="en-US" altLang="zh-CN" sz="1000" dirty="0">
                <a:ln w="6350">
                  <a:noFill/>
                </a:ln>
                <a:solidFill>
                  <a:schemeClr val="bg1"/>
                </a:solidFill>
                <a:latin typeface="Impact" pitchFamily="34" charset="0"/>
                <a:ea typeface="微软雅黑" pitchFamily="34" charset="-122"/>
              </a:rPr>
              <a:t> token</a:t>
            </a:r>
            <a:r>
              <a:rPr lang="zh-CN" altLang="en-US" sz="1000" dirty="0">
                <a:ln w="6350">
                  <a:noFill/>
                </a:ln>
                <a:solidFill>
                  <a:schemeClr val="bg1"/>
                </a:solidFill>
                <a:latin typeface="Impact" pitchFamily="34" charset="0"/>
                <a:ea typeface="微软雅黑" pitchFamily="34" charset="-122"/>
              </a:rPr>
              <a:t>加密</a:t>
            </a:r>
          </a:p>
        </p:txBody>
      </p:sp>
    </p:spTree>
    <p:extLst>
      <p:ext uri="{BB962C8B-B14F-4D97-AF65-F5344CB8AC3E}">
        <p14:creationId xmlns:p14="http://schemas.microsoft.com/office/powerpoint/2010/main" val="1133729148"/>
      </p:ext>
    </p:extLst>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300" fill="hold"/>
                                            <p:tgtEl>
                                              <p:spTgt spid="50"/>
                                            </p:tgtEl>
                                            <p:attrNameLst>
                                              <p:attrName>ppt_w</p:attrName>
                                            </p:attrNameLst>
                                          </p:cBhvr>
                                          <p:tavLst>
                                            <p:tav tm="0">
                                              <p:val>
                                                <p:fltVal val="0"/>
                                              </p:val>
                                            </p:tav>
                                            <p:tav tm="100000">
                                              <p:val>
                                                <p:strVal val="#ppt_w"/>
                                              </p:val>
                                            </p:tav>
                                          </p:tavLst>
                                        </p:anim>
                                        <p:anim calcmode="lin" valueType="num">
                                          <p:cBhvr>
                                            <p:cTn id="8" dur="300" fill="hold"/>
                                            <p:tgtEl>
                                              <p:spTgt spid="50"/>
                                            </p:tgtEl>
                                            <p:attrNameLst>
                                              <p:attrName>ppt_h</p:attrName>
                                            </p:attrNameLst>
                                          </p:cBhvr>
                                          <p:tavLst>
                                            <p:tav tm="0">
                                              <p:val>
                                                <p:fltVal val="0"/>
                                              </p:val>
                                            </p:tav>
                                            <p:tav tm="100000">
                                              <p:val>
                                                <p:strVal val="#ppt_h"/>
                                              </p:val>
                                            </p:tav>
                                          </p:tavLst>
                                        </p:anim>
                                        <p:animEffect transition="in" filter="fade">
                                          <p:cBhvr>
                                            <p:cTn id="9" dur="300"/>
                                            <p:tgtEl>
                                              <p:spTgt spid="50"/>
                                            </p:tgtEl>
                                          </p:cBhvr>
                                        </p:animEffect>
                                      </p:childTnLst>
                                    </p:cTn>
                                  </p:par>
                                  <p:par>
                                    <p:cTn id="10" presetID="6" presetClass="emph" presetSubtype="0" autoRev="1" fill="hold" nodeType="withEffect">
                                      <p:stCondLst>
                                        <p:cond delay="300"/>
                                      </p:stCondLst>
                                      <p:childTnLst>
                                        <p:animScale>
                                          <p:cBhvr>
                                            <p:cTn id="11" dur="150" fill="hold"/>
                                            <p:tgtEl>
                                              <p:spTgt spid="50"/>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64"/>
                                            </p:tgtEl>
                                            <p:attrNameLst>
                                              <p:attrName>style.visibility</p:attrName>
                                            </p:attrNameLst>
                                          </p:cBhvr>
                                          <p:to>
                                            <p:strVal val="visible"/>
                                          </p:to>
                                        </p:set>
                                        <p:anim calcmode="lin" valueType="num">
                                          <p:cBhvr>
                                            <p:cTn id="14" dur="300" fill="hold"/>
                                            <p:tgtEl>
                                              <p:spTgt spid="64"/>
                                            </p:tgtEl>
                                            <p:attrNameLst>
                                              <p:attrName>ppt_w</p:attrName>
                                            </p:attrNameLst>
                                          </p:cBhvr>
                                          <p:tavLst>
                                            <p:tav tm="0">
                                              <p:val>
                                                <p:fltVal val="0"/>
                                              </p:val>
                                            </p:tav>
                                            <p:tav tm="100000">
                                              <p:val>
                                                <p:strVal val="#ppt_w"/>
                                              </p:val>
                                            </p:tav>
                                          </p:tavLst>
                                        </p:anim>
                                        <p:anim calcmode="lin" valueType="num">
                                          <p:cBhvr>
                                            <p:cTn id="15" dur="300" fill="hold"/>
                                            <p:tgtEl>
                                              <p:spTgt spid="64"/>
                                            </p:tgtEl>
                                            <p:attrNameLst>
                                              <p:attrName>ppt_h</p:attrName>
                                            </p:attrNameLst>
                                          </p:cBhvr>
                                          <p:tavLst>
                                            <p:tav tm="0">
                                              <p:val>
                                                <p:fltVal val="0"/>
                                              </p:val>
                                            </p:tav>
                                            <p:tav tm="100000">
                                              <p:val>
                                                <p:strVal val="#ppt_h"/>
                                              </p:val>
                                            </p:tav>
                                          </p:tavLst>
                                        </p:anim>
                                        <p:animEffect transition="in" filter="fade">
                                          <p:cBhvr>
                                            <p:cTn id="16" dur="300"/>
                                            <p:tgtEl>
                                              <p:spTgt spid="64"/>
                                            </p:tgtEl>
                                          </p:cBhvr>
                                        </p:animEffect>
                                      </p:childTnLst>
                                    </p:cTn>
                                  </p:par>
                                  <p:par>
                                    <p:cTn id="17" presetID="6" presetClass="emph" presetSubtype="0" autoRev="1" fill="hold" grpId="1" nodeType="withEffect">
                                      <p:stCondLst>
                                        <p:cond delay="600"/>
                                      </p:stCondLst>
                                      <p:childTnLst>
                                        <p:animScale>
                                          <p:cBhvr>
                                            <p:cTn id="18" dur="150" fill="hold"/>
                                            <p:tgtEl>
                                              <p:spTgt spid="64"/>
                                            </p:tgtEl>
                                          </p:cBhvr>
                                          <p:by x="110000" y="110000"/>
                                        </p:animScale>
                                      </p:childTnLst>
                                    </p:cTn>
                                  </p:par>
                                  <p:par>
                                    <p:cTn id="19" presetID="53" presetClass="entr" presetSubtype="16" fill="hold" nodeType="withEffect">
                                      <p:stCondLst>
                                        <p:cond delay="900"/>
                                      </p:stCondLst>
                                      <p:childTnLst>
                                        <p:set>
                                          <p:cBhvr>
                                            <p:cTn id="20" dur="1" fill="hold">
                                              <p:stCondLst>
                                                <p:cond delay="0"/>
                                              </p:stCondLst>
                                            </p:cTn>
                                            <p:tgtEl>
                                              <p:spTgt spid="32"/>
                                            </p:tgtEl>
                                            <p:attrNameLst>
                                              <p:attrName>style.visibility</p:attrName>
                                            </p:attrNameLst>
                                          </p:cBhvr>
                                          <p:to>
                                            <p:strVal val="visible"/>
                                          </p:to>
                                        </p:set>
                                        <p:anim calcmode="lin" valueType="num">
                                          <p:cBhvr>
                                            <p:cTn id="21" dur="300" fill="hold"/>
                                            <p:tgtEl>
                                              <p:spTgt spid="32"/>
                                            </p:tgtEl>
                                            <p:attrNameLst>
                                              <p:attrName>ppt_w</p:attrName>
                                            </p:attrNameLst>
                                          </p:cBhvr>
                                          <p:tavLst>
                                            <p:tav tm="0">
                                              <p:val>
                                                <p:fltVal val="0"/>
                                              </p:val>
                                            </p:tav>
                                            <p:tav tm="100000">
                                              <p:val>
                                                <p:strVal val="#ppt_w"/>
                                              </p:val>
                                            </p:tav>
                                          </p:tavLst>
                                        </p:anim>
                                        <p:anim calcmode="lin" valueType="num">
                                          <p:cBhvr>
                                            <p:cTn id="22" dur="300" fill="hold"/>
                                            <p:tgtEl>
                                              <p:spTgt spid="32"/>
                                            </p:tgtEl>
                                            <p:attrNameLst>
                                              <p:attrName>ppt_h</p:attrName>
                                            </p:attrNameLst>
                                          </p:cBhvr>
                                          <p:tavLst>
                                            <p:tav tm="0">
                                              <p:val>
                                                <p:fltVal val="0"/>
                                              </p:val>
                                            </p:tav>
                                            <p:tav tm="100000">
                                              <p:val>
                                                <p:strVal val="#ppt_h"/>
                                              </p:val>
                                            </p:tav>
                                          </p:tavLst>
                                        </p:anim>
                                        <p:animEffect transition="in" filter="fade">
                                          <p:cBhvr>
                                            <p:cTn id="23" dur="300"/>
                                            <p:tgtEl>
                                              <p:spTgt spid="32"/>
                                            </p:tgtEl>
                                          </p:cBhvr>
                                        </p:animEffect>
                                      </p:childTnLst>
                                    </p:cTn>
                                  </p:par>
                                  <p:par>
                                    <p:cTn id="24" presetID="6" presetClass="emph" presetSubtype="0" autoRev="1" fill="hold" nodeType="withEffect">
                                      <p:stCondLst>
                                        <p:cond delay="1200"/>
                                      </p:stCondLst>
                                      <p:childTnLst>
                                        <p:animScale>
                                          <p:cBhvr>
                                            <p:cTn id="25" dur="150" fill="hold"/>
                                            <p:tgtEl>
                                              <p:spTgt spid="32"/>
                                            </p:tgtEl>
                                          </p:cBhvr>
                                          <p:by x="110000" y="110000"/>
                                        </p:animScale>
                                      </p:childTnLst>
                                    </p:cTn>
                                  </p:par>
                                  <p:par>
                                    <p:cTn id="26" presetID="53" presetClass="entr" presetSubtype="16" fill="hold" nodeType="withEffect">
                                      <p:stCondLst>
                                        <p:cond delay="1200"/>
                                      </p:stCondLst>
                                      <p:childTnLst>
                                        <p:set>
                                          <p:cBhvr>
                                            <p:cTn id="27" dur="1" fill="hold">
                                              <p:stCondLst>
                                                <p:cond delay="0"/>
                                              </p:stCondLst>
                                            </p:cTn>
                                            <p:tgtEl>
                                              <p:spTgt spid="61"/>
                                            </p:tgtEl>
                                            <p:attrNameLst>
                                              <p:attrName>style.visibility</p:attrName>
                                            </p:attrNameLst>
                                          </p:cBhvr>
                                          <p:to>
                                            <p:strVal val="visible"/>
                                          </p:to>
                                        </p:set>
                                        <p:anim calcmode="lin" valueType="num">
                                          <p:cBhvr>
                                            <p:cTn id="28" dur="300" fill="hold"/>
                                            <p:tgtEl>
                                              <p:spTgt spid="61"/>
                                            </p:tgtEl>
                                            <p:attrNameLst>
                                              <p:attrName>ppt_w</p:attrName>
                                            </p:attrNameLst>
                                          </p:cBhvr>
                                          <p:tavLst>
                                            <p:tav tm="0">
                                              <p:val>
                                                <p:fltVal val="0"/>
                                              </p:val>
                                            </p:tav>
                                            <p:tav tm="100000">
                                              <p:val>
                                                <p:strVal val="#ppt_w"/>
                                              </p:val>
                                            </p:tav>
                                          </p:tavLst>
                                        </p:anim>
                                        <p:anim calcmode="lin" valueType="num">
                                          <p:cBhvr>
                                            <p:cTn id="29" dur="300" fill="hold"/>
                                            <p:tgtEl>
                                              <p:spTgt spid="61"/>
                                            </p:tgtEl>
                                            <p:attrNameLst>
                                              <p:attrName>ppt_h</p:attrName>
                                            </p:attrNameLst>
                                          </p:cBhvr>
                                          <p:tavLst>
                                            <p:tav tm="0">
                                              <p:val>
                                                <p:fltVal val="0"/>
                                              </p:val>
                                            </p:tav>
                                            <p:tav tm="100000">
                                              <p:val>
                                                <p:strVal val="#ppt_h"/>
                                              </p:val>
                                            </p:tav>
                                          </p:tavLst>
                                        </p:anim>
                                        <p:animEffect transition="in" filter="fade">
                                          <p:cBhvr>
                                            <p:cTn id="30" dur="300"/>
                                            <p:tgtEl>
                                              <p:spTgt spid="61"/>
                                            </p:tgtEl>
                                          </p:cBhvr>
                                        </p:animEffect>
                                      </p:childTnLst>
                                    </p:cTn>
                                  </p:par>
                                  <p:par>
                                    <p:cTn id="31" presetID="6" presetClass="emph" presetSubtype="0" autoRev="1" fill="hold" nodeType="withEffect">
                                      <p:stCondLst>
                                        <p:cond delay="1500"/>
                                      </p:stCondLst>
                                      <p:childTnLst>
                                        <p:animScale>
                                          <p:cBhvr>
                                            <p:cTn id="32" dur="150" fill="hold"/>
                                            <p:tgtEl>
                                              <p:spTgt spid="61"/>
                                            </p:tgtEl>
                                          </p:cBhvr>
                                          <p:by x="110000" y="110000"/>
                                        </p:animScale>
                                      </p:childTnLst>
                                    </p:cTn>
                                  </p:par>
                                  <p:par>
                                    <p:cTn id="33" presetID="53" presetClass="entr" presetSubtype="16" fill="hold" nodeType="withEffect">
                                      <p:stCondLst>
                                        <p:cond delay="12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300" fill="hold"/>
                                            <p:tgtEl>
                                              <p:spTgt spid="38"/>
                                            </p:tgtEl>
                                            <p:attrNameLst>
                                              <p:attrName>ppt_w</p:attrName>
                                            </p:attrNameLst>
                                          </p:cBhvr>
                                          <p:tavLst>
                                            <p:tav tm="0">
                                              <p:val>
                                                <p:fltVal val="0"/>
                                              </p:val>
                                            </p:tav>
                                            <p:tav tm="100000">
                                              <p:val>
                                                <p:strVal val="#ppt_w"/>
                                              </p:val>
                                            </p:tav>
                                          </p:tavLst>
                                        </p:anim>
                                        <p:anim calcmode="lin" valueType="num">
                                          <p:cBhvr>
                                            <p:cTn id="36" dur="300" fill="hold"/>
                                            <p:tgtEl>
                                              <p:spTgt spid="38"/>
                                            </p:tgtEl>
                                            <p:attrNameLst>
                                              <p:attrName>ppt_h</p:attrName>
                                            </p:attrNameLst>
                                          </p:cBhvr>
                                          <p:tavLst>
                                            <p:tav tm="0">
                                              <p:val>
                                                <p:fltVal val="0"/>
                                              </p:val>
                                            </p:tav>
                                            <p:tav tm="100000">
                                              <p:val>
                                                <p:strVal val="#ppt_h"/>
                                              </p:val>
                                            </p:tav>
                                          </p:tavLst>
                                        </p:anim>
                                        <p:animEffect transition="in" filter="fade">
                                          <p:cBhvr>
                                            <p:cTn id="37" dur="300"/>
                                            <p:tgtEl>
                                              <p:spTgt spid="38"/>
                                            </p:tgtEl>
                                          </p:cBhvr>
                                        </p:animEffect>
                                      </p:childTnLst>
                                    </p:cTn>
                                  </p:par>
                                  <p:par>
                                    <p:cTn id="38" presetID="6" presetClass="emph" presetSubtype="0" autoRev="1" fill="hold" nodeType="withEffect">
                                      <p:stCondLst>
                                        <p:cond delay="1500"/>
                                      </p:stCondLst>
                                      <p:childTnLst>
                                        <p:animScale>
                                          <p:cBhvr>
                                            <p:cTn id="39" dur="150" fill="hold"/>
                                            <p:tgtEl>
                                              <p:spTgt spid="38"/>
                                            </p:tgtEl>
                                          </p:cBhvr>
                                          <p:by x="110000" y="110000"/>
                                        </p:animScale>
                                      </p:childTnLst>
                                    </p:cTn>
                                  </p:par>
                                  <p:par>
                                    <p:cTn id="40" presetID="53" presetClass="entr" presetSubtype="16" fill="hold" nodeType="withEffect">
                                      <p:stCondLst>
                                        <p:cond delay="1500"/>
                                      </p:stCondLst>
                                      <p:childTnLst>
                                        <p:set>
                                          <p:cBhvr>
                                            <p:cTn id="41" dur="1" fill="hold">
                                              <p:stCondLst>
                                                <p:cond delay="0"/>
                                              </p:stCondLst>
                                            </p:cTn>
                                            <p:tgtEl>
                                              <p:spTgt spid="68"/>
                                            </p:tgtEl>
                                            <p:attrNameLst>
                                              <p:attrName>style.visibility</p:attrName>
                                            </p:attrNameLst>
                                          </p:cBhvr>
                                          <p:to>
                                            <p:strVal val="visible"/>
                                          </p:to>
                                        </p:set>
                                        <p:anim calcmode="lin" valueType="num">
                                          <p:cBhvr>
                                            <p:cTn id="42" dur="300" fill="hold"/>
                                            <p:tgtEl>
                                              <p:spTgt spid="68"/>
                                            </p:tgtEl>
                                            <p:attrNameLst>
                                              <p:attrName>ppt_w</p:attrName>
                                            </p:attrNameLst>
                                          </p:cBhvr>
                                          <p:tavLst>
                                            <p:tav tm="0">
                                              <p:val>
                                                <p:fltVal val="0"/>
                                              </p:val>
                                            </p:tav>
                                            <p:tav tm="100000">
                                              <p:val>
                                                <p:strVal val="#ppt_w"/>
                                              </p:val>
                                            </p:tav>
                                          </p:tavLst>
                                        </p:anim>
                                        <p:anim calcmode="lin" valueType="num">
                                          <p:cBhvr>
                                            <p:cTn id="43" dur="300" fill="hold"/>
                                            <p:tgtEl>
                                              <p:spTgt spid="68"/>
                                            </p:tgtEl>
                                            <p:attrNameLst>
                                              <p:attrName>ppt_h</p:attrName>
                                            </p:attrNameLst>
                                          </p:cBhvr>
                                          <p:tavLst>
                                            <p:tav tm="0">
                                              <p:val>
                                                <p:fltVal val="0"/>
                                              </p:val>
                                            </p:tav>
                                            <p:tav tm="100000">
                                              <p:val>
                                                <p:strVal val="#ppt_h"/>
                                              </p:val>
                                            </p:tav>
                                          </p:tavLst>
                                        </p:anim>
                                        <p:animEffect transition="in" filter="fade">
                                          <p:cBhvr>
                                            <p:cTn id="44" dur="300"/>
                                            <p:tgtEl>
                                              <p:spTgt spid="68"/>
                                            </p:tgtEl>
                                          </p:cBhvr>
                                        </p:animEffect>
                                      </p:childTnLst>
                                    </p:cTn>
                                  </p:par>
                                  <p:par>
                                    <p:cTn id="45" presetID="6" presetClass="emph" presetSubtype="0" autoRev="1" fill="hold" nodeType="withEffect">
                                      <p:stCondLst>
                                        <p:cond delay="1800"/>
                                      </p:stCondLst>
                                      <p:childTnLst>
                                        <p:animScale>
                                          <p:cBhvr>
                                            <p:cTn id="46" dur="150" fill="hold"/>
                                            <p:tgtEl>
                                              <p:spTgt spid="68"/>
                                            </p:tgtEl>
                                          </p:cBhvr>
                                          <p:by x="110000" y="110000"/>
                                        </p:animScale>
                                      </p:childTnLst>
                                    </p:cTn>
                                  </p:par>
                                  <p:par>
                                    <p:cTn id="47" presetID="2" presetClass="entr" presetSubtype="2" fill="hold" grpId="0" nodeType="withEffect" p14:presetBounceEnd="60000">
                                      <p:stCondLst>
                                        <p:cond delay="1800"/>
                                      </p:stCondLst>
                                      <p:childTnLst>
                                        <p:set>
                                          <p:cBhvr>
                                            <p:cTn id="48" dur="1" fill="hold">
                                              <p:stCondLst>
                                                <p:cond delay="0"/>
                                              </p:stCondLst>
                                            </p:cTn>
                                            <p:tgtEl>
                                              <p:spTgt spid="54"/>
                                            </p:tgtEl>
                                            <p:attrNameLst>
                                              <p:attrName>style.visibility</p:attrName>
                                            </p:attrNameLst>
                                          </p:cBhvr>
                                          <p:to>
                                            <p:strVal val="visible"/>
                                          </p:to>
                                        </p:set>
                                        <p:anim calcmode="lin" valueType="num" p14:bounceEnd="60000">
                                          <p:cBhvr additive="base">
                                            <p:cTn id="49" dur="500" fill="hold"/>
                                            <p:tgtEl>
                                              <p:spTgt spid="54"/>
                                            </p:tgtEl>
                                            <p:attrNameLst>
                                              <p:attrName>ppt_x</p:attrName>
                                            </p:attrNameLst>
                                          </p:cBhvr>
                                          <p:tavLst>
                                            <p:tav tm="0">
                                              <p:val>
                                                <p:strVal val="1+#ppt_w/2"/>
                                              </p:val>
                                            </p:tav>
                                            <p:tav tm="100000">
                                              <p:val>
                                                <p:strVal val="#ppt_x"/>
                                              </p:val>
                                            </p:tav>
                                          </p:tavLst>
                                        </p:anim>
                                        <p:anim calcmode="lin" valueType="num" p14:bounceEnd="60000">
                                          <p:cBhvr additive="base">
                                            <p:cTn id="50" dur="500" fill="hold"/>
                                            <p:tgtEl>
                                              <p:spTgt spid="54"/>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20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strVal val="#ppt_w*0.70"/>
                                              </p:val>
                                            </p:tav>
                                            <p:tav tm="100000">
                                              <p:val>
                                                <p:strVal val="#ppt_w"/>
                                              </p:val>
                                            </p:tav>
                                          </p:tavLst>
                                        </p:anim>
                                        <p:anim calcmode="lin" valueType="num">
                                          <p:cBhvr>
                                            <p:cTn id="54" dur="500" fill="hold"/>
                                            <p:tgtEl>
                                              <p:spTgt spid="53"/>
                                            </p:tgtEl>
                                            <p:attrNameLst>
                                              <p:attrName>ppt_h</p:attrName>
                                            </p:attrNameLst>
                                          </p:cBhvr>
                                          <p:tavLst>
                                            <p:tav tm="0">
                                              <p:val>
                                                <p:strVal val="#ppt_h"/>
                                              </p:val>
                                            </p:tav>
                                            <p:tav tm="100000">
                                              <p:val>
                                                <p:strVal val="#ppt_h"/>
                                              </p:val>
                                            </p:tav>
                                          </p:tavLst>
                                        </p:anim>
                                        <p:animEffect transition="in" filter="fade">
                                          <p:cBhvr>
                                            <p:cTn id="55" dur="500"/>
                                            <p:tgtEl>
                                              <p:spTgt spid="53"/>
                                            </p:tgtEl>
                                          </p:cBhvr>
                                        </p:animEffect>
                                      </p:childTnLst>
                                    </p:cTn>
                                  </p:par>
                                  <p:par>
                                    <p:cTn id="56" presetID="2" presetClass="entr" presetSubtype="8" fill="hold" grpId="0" nodeType="withEffect" p14:presetBounceEnd="60000">
                                      <p:stCondLst>
                                        <p:cond delay="1800"/>
                                      </p:stCondLst>
                                      <p:childTnLst>
                                        <p:set>
                                          <p:cBhvr>
                                            <p:cTn id="57" dur="1" fill="hold">
                                              <p:stCondLst>
                                                <p:cond delay="0"/>
                                              </p:stCondLst>
                                            </p:cTn>
                                            <p:tgtEl>
                                              <p:spTgt spid="58"/>
                                            </p:tgtEl>
                                            <p:attrNameLst>
                                              <p:attrName>style.visibility</p:attrName>
                                            </p:attrNameLst>
                                          </p:cBhvr>
                                          <p:to>
                                            <p:strVal val="visible"/>
                                          </p:to>
                                        </p:set>
                                        <p:anim calcmode="lin" valueType="num" p14:bounceEnd="60000">
                                          <p:cBhvr additive="base">
                                            <p:cTn id="58" dur="500" fill="hold"/>
                                            <p:tgtEl>
                                              <p:spTgt spid="58"/>
                                            </p:tgtEl>
                                            <p:attrNameLst>
                                              <p:attrName>ppt_x</p:attrName>
                                            </p:attrNameLst>
                                          </p:cBhvr>
                                          <p:tavLst>
                                            <p:tav tm="0">
                                              <p:val>
                                                <p:strVal val="0-#ppt_w/2"/>
                                              </p:val>
                                            </p:tav>
                                            <p:tav tm="100000">
                                              <p:val>
                                                <p:strVal val="#ppt_x"/>
                                              </p:val>
                                            </p:tav>
                                          </p:tavLst>
                                        </p:anim>
                                        <p:anim calcmode="lin" valueType="num" p14:bounceEnd="60000">
                                          <p:cBhvr additive="base">
                                            <p:cTn id="59" dur="500" fill="hold"/>
                                            <p:tgtEl>
                                              <p:spTgt spid="58"/>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200"/>
                                      </p:stCondLst>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ppt_w</p:attrName>
                                            </p:attrNameLst>
                                          </p:cBhvr>
                                          <p:tavLst>
                                            <p:tav tm="0">
                                              <p:val>
                                                <p:strVal val="#ppt_w*0.70"/>
                                              </p:val>
                                            </p:tav>
                                            <p:tav tm="100000">
                                              <p:val>
                                                <p:strVal val="#ppt_w"/>
                                              </p:val>
                                            </p:tav>
                                          </p:tavLst>
                                        </p:anim>
                                        <p:anim calcmode="lin" valueType="num">
                                          <p:cBhvr>
                                            <p:cTn id="63" dur="500" fill="hold"/>
                                            <p:tgtEl>
                                              <p:spTgt spid="57"/>
                                            </p:tgtEl>
                                            <p:attrNameLst>
                                              <p:attrName>ppt_h</p:attrName>
                                            </p:attrNameLst>
                                          </p:cBhvr>
                                          <p:tavLst>
                                            <p:tav tm="0">
                                              <p:val>
                                                <p:strVal val="#ppt_h"/>
                                              </p:val>
                                            </p:tav>
                                            <p:tav tm="100000">
                                              <p:val>
                                                <p:strVal val="#ppt_h"/>
                                              </p:val>
                                            </p:tav>
                                          </p:tavLst>
                                        </p:anim>
                                        <p:animEffect transition="in" filter="fade">
                                          <p:cBhvr>
                                            <p:cTn id="64" dur="500"/>
                                            <p:tgtEl>
                                              <p:spTgt spid="57"/>
                                            </p:tgtEl>
                                          </p:cBhvr>
                                        </p:animEffect>
                                      </p:childTnLst>
                                    </p:cTn>
                                  </p:par>
                                  <p:par>
                                    <p:cTn id="65" presetID="2" presetClass="entr" presetSubtype="8" fill="hold" grpId="0" nodeType="withEffect" p14:presetBounceEnd="60000">
                                      <p:stCondLst>
                                        <p:cond delay="1800"/>
                                      </p:stCondLst>
                                      <p:childTnLst>
                                        <p:set>
                                          <p:cBhvr>
                                            <p:cTn id="66" dur="1" fill="hold">
                                              <p:stCondLst>
                                                <p:cond delay="0"/>
                                              </p:stCondLst>
                                            </p:cTn>
                                            <p:tgtEl>
                                              <p:spTgt spid="60"/>
                                            </p:tgtEl>
                                            <p:attrNameLst>
                                              <p:attrName>style.visibility</p:attrName>
                                            </p:attrNameLst>
                                          </p:cBhvr>
                                          <p:to>
                                            <p:strVal val="visible"/>
                                          </p:to>
                                        </p:set>
                                        <p:anim calcmode="lin" valueType="num" p14:bounceEnd="60000">
                                          <p:cBhvr additive="base">
                                            <p:cTn id="67" dur="50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68" dur="500" fill="hold"/>
                                            <p:tgtEl>
                                              <p:spTgt spid="60"/>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20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strVal val="#ppt_w*0.70"/>
                                              </p:val>
                                            </p:tav>
                                            <p:tav tm="100000">
                                              <p:val>
                                                <p:strVal val="#ppt_w"/>
                                              </p:val>
                                            </p:tav>
                                          </p:tavLst>
                                        </p:anim>
                                        <p:anim calcmode="lin" valueType="num">
                                          <p:cBhvr>
                                            <p:cTn id="72" dur="500" fill="hold"/>
                                            <p:tgtEl>
                                              <p:spTgt spid="59"/>
                                            </p:tgtEl>
                                            <p:attrNameLst>
                                              <p:attrName>ppt_h</p:attrName>
                                            </p:attrNameLst>
                                          </p:cBhvr>
                                          <p:tavLst>
                                            <p:tav tm="0">
                                              <p:val>
                                                <p:strVal val="#ppt_h"/>
                                              </p:val>
                                            </p:tav>
                                            <p:tav tm="100000">
                                              <p:val>
                                                <p:strVal val="#ppt_h"/>
                                              </p:val>
                                            </p:tav>
                                          </p:tavLst>
                                        </p:anim>
                                        <p:animEffect transition="in" filter="fade">
                                          <p:cBhvr>
                                            <p:cTn id="73" dur="500"/>
                                            <p:tgtEl>
                                              <p:spTgt spid="59"/>
                                            </p:tgtEl>
                                          </p:cBhvr>
                                        </p:animEffect>
                                      </p:childTnLst>
                                    </p:cTn>
                                  </p:par>
                                  <p:par>
                                    <p:cTn id="74" presetID="2" presetClass="entr" presetSubtype="2" fill="hold" grpId="0" nodeType="withEffect" p14:presetBounceEnd="60000">
                                      <p:stCondLst>
                                        <p:cond delay="1800"/>
                                      </p:stCondLst>
                                      <p:childTnLst>
                                        <p:set>
                                          <p:cBhvr>
                                            <p:cTn id="75" dur="1" fill="hold">
                                              <p:stCondLst>
                                                <p:cond delay="0"/>
                                              </p:stCondLst>
                                            </p:cTn>
                                            <p:tgtEl>
                                              <p:spTgt spid="65"/>
                                            </p:tgtEl>
                                            <p:attrNameLst>
                                              <p:attrName>style.visibility</p:attrName>
                                            </p:attrNameLst>
                                          </p:cBhvr>
                                          <p:to>
                                            <p:strVal val="visible"/>
                                          </p:to>
                                        </p:set>
                                        <p:anim calcmode="lin" valueType="num" p14:bounceEnd="60000">
                                          <p:cBhvr additive="base">
                                            <p:cTn id="76" dur="500" fill="hold"/>
                                            <p:tgtEl>
                                              <p:spTgt spid="65"/>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200"/>
                                      </p:stCondLst>
                                      <p:childTnLst>
                                        <p:set>
                                          <p:cBhvr>
                                            <p:cTn id="79" dur="1" fill="hold">
                                              <p:stCondLst>
                                                <p:cond delay="0"/>
                                              </p:stCondLst>
                                            </p:cTn>
                                            <p:tgtEl>
                                              <p:spTgt spid="56"/>
                                            </p:tgtEl>
                                            <p:attrNameLst>
                                              <p:attrName>style.visibility</p:attrName>
                                            </p:attrNameLst>
                                          </p:cBhvr>
                                          <p:to>
                                            <p:strVal val="visible"/>
                                          </p:to>
                                        </p:set>
                                        <p:anim calcmode="lin" valueType="num">
                                          <p:cBhvr>
                                            <p:cTn id="80" dur="500" fill="hold"/>
                                            <p:tgtEl>
                                              <p:spTgt spid="56"/>
                                            </p:tgtEl>
                                            <p:attrNameLst>
                                              <p:attrName>ppt_w</p:attrName>
                                            </p:attrNameLst>
                                          </p:cBhvr>
                                          <p:tavLst>
                                            <p:tav tm="0">
                                              <p:val>
                                                <p:strVal val="#ppt_w*0.70"/>
                                              </p:val>
                                            </p:tav>
                                            <p:tav tm="100000">
                                              <p:val>
                                                <p:strVal val="#ppt_w"/>
                                              </p:val>
                                            </p:tav>
                                          </p:tavLst>
                                        </p:anim>
                                        <p:anim calcmode="lin" valueType="num">
                                          <p:cBhvr>
                                            <p:cTn id="81" dur="500" fill="hold"/>
                                            <p:tgtEl>
                                              <p:spTgt spid="56"/>
                                            </p:tgtEl>
                                            <p:attrNameLst>
                                              <p:attrName>ppt_h</p:attrName>
                                            </p:attrNameLst>
                                          </p:cBhvr>
                                          <p:tavLst>
                                            <p:tav tm="0">
                                              <p:val>
                                                <p:strVal val="#ppt_h"/>
                                              </p:val>
                                            </p:tav>
                                            <p:tav tm="100000">
                                              <p:val>
                                                <p:strVal val="#ppt_h"/>
                                              </p:val>
                                            </p:tav>
                                          </p:tavLst>
                                        </p:anim>
                                        <p:animEffect transition="in" filter="fade">
                                          <p:cBhvr>
                                            <p:cTn id="82" dur="500"/>
                                            <p:tgtEl>
                                              <p:spTgt spid="56"/>
                                            </p:tgtEl>
                                          </p:cBhvr>
                                        </p:animEffect>
                                      </p:childTnLst>
                                    </p:cTn>
                                  </p:par>
                                  <p:par>
                                    <p:cTn id="83" presetID="2" presetClass="entr" presetSubtype="2" fill="hold" grpId="0" nodeType="withEffect" p14:presetBounceEnd="60000">
                                      <p:stCondLst>
                                        <p:cond delay="1800"/>
                                      </p:stCondLst>
                                      <p:childTnLst>
                                        <p:set>
                                          <p:cBhvr>
                                            <p:cTn id="84" dur="1" fill="hold">
                                              <p:stCondLst>
                                                <p:cond delay="0"/>
                                              </p:stCondLst>
                                            </p:cTn>
                                            <p:tgtEl>
                                              <p:spTgt spid="79"/>
                                            </p:tgtEl>
                                            <p:attrNameLst>
                                              <p:attrName>style.visibility</p:attrName>
                                            </p:attrNameLst>
                                          </p:cBhvr>
                                          <p:to>
                                            <p:strVal val="visible"/>
                                          </p:to>
                                        </p:set>
                                        <p:anim calcmode="lin" valueType="num" p14:bounceEnd="60000">
                                          <p:cBhvr additive="base">
                                            <p:cTn id="85" dur="500" fill="hold"/>
                                            <p:tgtEl>
                                              <p:spTgt spid="79"/>
                                            </p:tgtEl>
                                            <p:attrNameLst>
                                              <p:attrName>ppt_x</p:attrName>
                                            </p:attrNameLst>
                                          </p:cBhvr>
                                          <p:tavLst>
                                            <p:tav tm="0">
                                              <p:val>
                                                <p:strVal val="1+#ppt_w/2"/>
                                              </p:val>
                                            </p:tav>
                                            <p:tav tm="100000">
                                              <p:val>
                                                <p:strVal val="#ppt_x"/>
                                              </p:val>
                                            </p:tav>
                                          </p:tavLst>
                                        </p:anim>
                                        <p:anim calcmode="lin" valueType="num" p14:bounceEnd="60000">
                                          <p:cBhvr additive="base">
                                            <p:cTn id="86" dur="500" fill="hold"/>
                                            <p:tgtEl>
                                              <p:spTgt spid="79"/>
                                            </p:tgtEl>
                                            <p:attrNameLst>
                                              <p:attrName>ppt_y</p:attrName>
                                            </p:attrNameLst>
                                          </p:cBhvr>
                                          <p:tavLst>
                                            <p:tav tm="0">
                                              <p:val>
                                                <p:strVal val="#ppt_y"/>
                                              </p:val>
                                            </p:tav>
                                            <p:tav tm="100000">
                                              <p:val>
                                                <p:strVal val="#ppt_y"/>
                                              </p:val>
                                            </p:tav>
                                          </p:tavLst>
                                        </p:anim>
                                      </p:childTnLst>
                                    </p:cTn>
                                  </p:par>
                                  <p:par>
                                    <p:cTn id="87" presetID="55" presetClass="entr" presetSubtype="0" fill="hold" grpId="0" nodeType="withEffect">
                                      <p:stCondLst>
                                        <p:cond delay="2200"/>
                                      </p:stCondLst>
                                      <p:childTnLst>
                                        <p:set>
                                          <p:cBhvr>
                                            <p:cTn id="88" dur="1" fill="hold">
                                              <p:stCondLst>
                                                <p:cond delay="0"/>
                                              </p:stCondLst>
                                            </p:cTn>
                                            <p:tgtEl>
                                              <p:spTgt spid="78"/>
                                            </p:tgtEl>
                                            <p:attrNameLst>
                                              <p:attrName>style.visibility</p:attrName>
                                            </p:attrNameLst>
                                          </p:cBhvr>
                                          <p:to>
                                            <p:strVal val="visible"/>
                                          </p:to>
                                        </p:set>
                                        <p:anim calcmode="lin" valueType="num">
                                          <p:cBhvr>
                                            <p:cTn id="89" dur="500" fill="hold"/>
                                            <p:tgtEl>
                                              <p:spTgt spid="78"/>
                                            </p:tgtEl>
                                            <p:attrNameLst>
                                              <p:attrName>ppt_w</p:attrName>
                                            </p:attrNameLst>
                                          </p:cBhvr>
                                          <p:tavLst>
                                            <p:tav tm="0">
                                              <p:val>
                                                <p:strVal val="#ppt_w*0.70"/>
                                              </p:val>
                                            </p:tav>
                                            <p:tav tm="100000">
                                              <p:val>
                                                <p:strVal val="#ppt_w"/>
                                              </p:val>
                                            </p:tav>
                                          </p:tavLst>
                                        </p:anim>
                                        <p:anim calcmode="lin" valueType="num">
                                          <p:cBhvr>
                                            <p:cTn id="90" dur="500" fill="hold"/>
                                            <p:tgtEl>
                                              <p:spTgt spid="78"/>
                                            </p:tgtEl>
                                            <p:attrNameLst>
                                              <p:attrName>ppt_h</p:attrName>
                                            </p:attrNameLst>
                                          </p:cBhvr>
                                          <p:tavLst>
                                            <p:tav tm="0">
                                              <p:val>
                                                <p:strVal val="#ppt_h"/>
                                              </p:val>
                                            </p:tav>
                                            <p:tav tm="100000">
                                              <p:val>
                                                <p:strVal val="#ppt_h"/>
                                              </p:val>
                                            </p:tav>
                                          </p:tavLst>
                                        </p:anim>
                                        <p:animEffect transition="in" filter="fade">
                                          <p:cBhvr>
                                            <p:cTn id="91" dur="500"/>
                                            <p:tgtEl>
                                              <p:spTgt spid="78"/>
                                            </p:tgtEl>
                                          </p:cBhvr>
                                        </p:animEffect>
                                      </p:childTnLst>
                                    </p:cTn>
                                  </p:par>
                                  <p:par>
                                    <p:cTn id="92" presetID="2" presetClass="entr" presetSubtype="8" fill="hold" grpId="0" nodeType="withEffect" p14:presetBounceEnd="60000">
                                      <p:stCondLst>
                                        <p:cond delay="1800"/>
                                      </p:stCondLst>
                                      <p:childTnLst>
                                        <p:set>
                                          <p:cBhvr>
                                            <p:cTn id="93" dur="1" fill="hold">
                                              <p:stCondLst>
                                                <p:cond delay="0"/>
                                              </p:stCondLst>
                                            </p:cTn>
                                            <p:tgtEl>
                                              <p:spTgt spid="81"/>
                                            </p:tgtEl>
                                            <p:attrNameLst>
                                              <p:attrName>style.visibility</p:attrName>
                                            </p:attrNameLst>
                                          </p:cBhvr>
                                          <p:to>
                                            <p:strVal val="visible"/>
                                          </p:to>
                                        </p:set>
                                        <p:anim calcmode="lin" valueType="num" p14:bounceEnd="60000">
                                          <p:cBhvr additive="base">
                                            <p:cTn id="94" dur="500" fill="hold"/>
                                            <p:tgtEl>
                                              <p:spTgt spid="81"/>
                                            </p:tgtEl>
                                            <p:attrNameLst>
                                              <p:attrName>ppt_x</p:attrName>
                                            </p:attrNameLst>
                                          </p:cBhvr>
                                          <p:tavLst>
                                            <p:tav tm="0">
                                              <p:val>
                                                <p:strVal val="0-#ppt_w/2"/>
                                              </p:val>
                                            </p:tav>
                                            <p:tav tm="100000">
                                              <p:val>
                                                <p:strVal val="#ppt_x"/>
                                              </p:val>
                                            </p:tav>
                                          </p:tavLst>
                                        </p:anim>
                                        <p:anim calcmode="lin" valueType="num" p14:bounceEnd="60000">
                                          <p:cBhvr additive="base">
                                            <p:cTn id="95" dur="500" fill="hold"/>
                                            <p:tgtEl>
                                              <p:spTgt spid="81"/>
                                            </p:tgtEl>
                                            <p:attrNameLst>
                                              <p:attrName>ppt_y</p:attrName>
                                            </p:attrNameLst>
                                          </p:cBhvr>
                                          <p:tavLst>
                                            <p:tav tm="0">
                                              <p:val>
                                                <p:strVal val="#ppt_y"/>
                                              </p:val>
                                            </p:tav>
                                            <p:tav tm="100000">
                                              <p:val>
                                                <p:strVal val="#ppt_y"/>
                                              </p:val>
                                            </p:tav>
                                          </p:tavLst>
                                        </p:anim>
                                      </p:childTnLst>
                                    </p:cTn>
                                  </p:par>
                                  <p:par>
                                    <p:cTn id="96" presetID="55" presetClass="entr" presetSubtype="0" fill="hold" grpId="0" nodeType="withEffect">
                                      <p:stCondLst>
                                        <p:cond delay="2200"/>
                                      </p:stCondLst>
                                      <p:childTnLst>
                                        <p:set>
                                          <p:cBhvr>
                                            <p:cTn id="97" dur="1" fill="hold">
                                              <p:stCondLst>
                                                <p:cond delay="0"/>
                                              </p:stCondLst>
                                            </p:cTn>
                                            <p:tgtEl>
                                              <p:spTgt spid="80"/>
                                            </p:tgtEl>
                                            <p:attrNameLst>
                                              <p:attrName>style.visibility</p:attrName>
                                            </p:attrNameLst>
                                          </p:cBhvr>
                                          <p:to>
                                            <p:strVal val="visible"/>
                                          </p:to>
                                        </p:set>
                                        <p:anim calcmode="lin" valueType="num">
                                          <p:cBhvr>
                                            <p:cTn id="98" dur="500" fill="hold"/>
                                            <p:tgtEl>
                                              <p:spTgt spid="80"/>
                                            </p:tgtEl>
                                            <p:attrNameLst>
                                              <p:attrName>ppt_w</p:attrName>
                                            </p:attrNameLst>
                                          </p:cBhvr>
                                          <p:tavLst>
                                            <p:tav tm="0">
                                              <p:val>
                                                <p:strVal val="#ppt_w*0.70"/>
                                              </p:val>
                                            </p:tav>
                                            <p:tav tm="100000">
                                              <p:val>
                                                <p:strVal val="#ppt_w"/>
                                              </p:val>
                                            </p:tav>
                                          </p:tavLst>
                                        </p:anim>
                                        <p:anim calcmode="lin" valueType="num">
                                          <p:cBhvr>
                                            <p:cTn id="99" dur="500" fill="hold"/>
                                            <p:tgtEl>
                                              <p:spTgt spid="80"/>
                                            </p:tgtEl>
                                            <p:attrNameLst>
                                              <p:attrName>ppt_h</p:attrName>
                                            </p:attrNameLst>
                                          </p:cBhvr>
                                          <p:tavLst>
                                            <p:tav tm="0">
                                              <p:val>
                                                <p:strVal val="#ppt_h"/>
                                              </p:val>
                                            </p:tav>
                                            <p:tav tm="100000">
                                              <p:val>
                                                <p:strVal val="#ppt_h"/>
                                              </p:val>
                                            </p:tav>
                                          </p:tavLst>
                                        </p:anim>
                                        <p:animEffect transition="in" filter="fade">
                                          <p:cBhvr>
                                            <p:cTn id="10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7" grpId="0"/>
          <p:bldP spid="58" grpId="0" animBg="1"/>
          <p:bldP spid="59" grpId="0"/>
          <p:bldP spid="60" grpId="0" animBg="1"/>
          <p:bldP spid="64" grpId="0" animBg="1"/>
          <p:bldP spid="64" grpId="1" animBg="1"/>
          <p:bldP spid="56" grpId="0"/>
          <p:bldP spid="65" grpId="0" animBg="1"/>
          <p:bldP spid="78" grpId="0"/>
          <p:bldP spid="79" grpId="0" animBg="1"/>
          <p:bldP spid="80" grpId="0"/>
          <p:bldP spid="8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300" fill="hold"/>
                                            <p:tgtEl>
                                              <p:spTgt spid="50"/>
                                            </p:tgtEl>
                                            <p:attrNameLst>
                                              <p:attrName>ppt_w</p:attrName>
                                            </p:attrNameLst>
                                          </p:cBhvr>
                                          <p:tavLst>
                                            <p:tav tm="0">
                                              <p:val>
                                                <p:fltVal val="0"/>
                                              </p:val>
                                            </p:tav>
                                            <p:tav tm="100000">
                                              <p:val>
                                                <p:strVal val="#ppt_w"/>
                                              </p:val>
                                            </p:tav>
                                          </p:tavLst>
                                        </p:anim>
                                        <p:anim calcmode="lin" valueType="num">
                                          <p:cBhvr>
                                            <p:cTn id="8" dur="300" fill="hold"/>
                                            <p:tgtEl>
                                              <p:spTgt spid="50"/>
                                            </p:tgtEl>
                                            <p:attrNameLst>
                                              <p:attrName>ppt_h</p:attrName>
                                            </p:attrNameLst>
                                          </p:cBhvr>
                                          <p:tavLst>
                                            <p:tav tm="0">
                                              <p:val>
                                                <p:fltVal val="0"/>
                                              </p:val>
                                            </p:tav>
                                            <p:tav tm="100000">
                                              <p:val>
                                                <p:strVal val="#ppt_h"/>
                                              </p:val>
                                            </p:tav>
                                          </p:tavLst>
                                        </p:anim>
                                        <p:animEffect transition="in" filter="fade">
                                          <p:cBhvr>
                                            <p:cTn id="9" dur="300"/>
                                            <p:tgtEl>
                                              <p:spTgt spid="50"/>
                                            </p:tgtEl>
                                          </p:cBhvr>
                                        </p:animEffect>
                                      </p:childTnLst>
                                    </p:cTn>
                                  </p:par>
                                  <p:par>
                                    <p:cTn id="10" presetID="6" presetClass="emph" presetSubtype="0" autoRev="1" fill="hold" nodeType="withEffect">
                                      <p:stCondLst>
                                        <p:cond delay="300"/>
                                      </p:stCondLst>
                                      <p:childTnLst>
                                        <p:animScale>
                                          <p:cBhvr>
                                            <p:cTn id="11" dur="150" fill="hold"/>
                                            <p:tgtEl>
                                              <p:spTgt spid="50"/>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64"/>
                                            </p:tgtEl>
                                            <p:attrNameLst>
                                              <p:attrName>style.visibility</p:attrName>
                                            </p:attrNameLst>
                                          </p:cBhvr>
                                          <p:to>
                                            <p:strVal val="visible"/>
                                          </p:to>
                                        </p:set>
                                        <p:anim calcmode="lin" valueType="num">
                                          <p:cBhvr>
                                            <p:cTn id="14" dur="300" fill="hold"/>
                                            <p:tgtEl>
                                              <p:spTgt spid="64"/>
                                            </p:tgtEl>
                                            <p:attrNameLst>
                                              <p:attrName>ppt_w</p:attrName>
                                            </p:attrNameLst>
                                          </p:cBhvr>
                                          <p:tavLst>
                                            <p:tav tm="0">
                                              <p:val>
                                                <p:fltVal val="0"/>
                                              </p:val>
                                            </p:tav>
                                            <p:tav tm="100000">
                                              <p:val>
                                                <p:strVal val="#ppt_w"/>
                                              </p:val>
                                            </p:tav>
                                          </p:tavLst>
                                        </p:anim>
                                        <p:anim calcmode="lin" valueType="num">
                                          <p:cBhvr>
                                            <p:cTn id="15" dur="300" fill="hold"/>
                                            <p:tgtEl>
                                              <p:spTgt spid="64"/>
                                            </p:tgtEl>
                                            <p:attrNameLst>
                                              <p:attrName>ppt_h</p:attrName>
                                            </p:attrNameLst>
                                          </p:cBhvr>
                                          <p:tavLst>
                                            <p:tav tm="0">
                                              <p:val>
                                                <p:fltVal val="0"/>
                                              </p:val>
                                            </p:tav>
                                            <p:tav tm="100000">
                                              <p:val>
                                                <p:strVal val="#ppt_h"/>
                                              </p:val>
                                            </p:tav>
                                          </p:tavLst>
                                        </p:anim>
                                        <p:animEffect transition="in" filter="fade">
                                          <p:cBhvr>
                                            <p:cTn id="16" dur="300"/>
                                            <p:tgtEl>
                                              <p:spTgt spid="64"/>
                                            </p:tgtEl>
                                          </p:cBhvr>
                                        </p:animEffect>
                                      </p:childTnLst>
                                    </p:cTn>
                                  </p:par>
                                  <p:par>
                                    <p:cTn id="17" presetID="6" presetClass="emph" presetSubtype="0" autoRev="1" fill="hold" grpId="1" nodeType="withEffect">
                                      <p:stCondLst>
                                        <p:cond delay="600"/>
                                      </p:stCondLst>
                                      <p:childTnLst>
                                        <p:animScale>
                                          <p:cBhvr>
                                            <p:cTn id="18" dur="150" fill="hold"/>
                                            <p:tgtEl>
                                              <p:spTgt spid="64"/>
                                            </p:tgtEl>
                                          </p:cBhvr>
                                          <p:by x="110000" y="110000"/>
                                        </p:animScale>
                                      </p:childTnLst>
                                    </p:cTn>
                                  </p:par>
                                  <p:par>
                                    <p:cTn id="19" presetID="53" presetClass="entr" presetSubtype="16" fill="hold" nodeType="withEffect">
                                      <p:stCondLst>
                                        <p:cond delay="900"/>
                                      </p:stCondLst>
                                      <p:childTnLst>
                                        <p:set>
                                          <p:cBhvr>
                                            <p:cTn id="20" dur="1" fill="hold">
                                              <p:stCondLst>
                                                <p:cond delay="0"/>
                                              </p:stCondLst>
                                            </p:cTn>
                                            <p:tgtEl>
                                              <p:spTgt spid="32"/>
                                            </p:tgtEl>
                                            <p:attrNameLst>
                                              <p:attrName>style.visibility</p:attrName>
                                            </p:attrNameLst>
                                          </p:cBhvr>
                                          <p:to>
                                            <p:strVal val="visible"/>
                                          </p:to>
                                        </p:set>
                                        <p:anim calcmode="lin" valueType="num">
                                          <p:cBhvr>
                                            <p:cTn id="21" dur="300" fill="hold"/>
                                            <p:tgtEl>
                                              <p:spTgt spid="32"/>
                                            </p:tgtEl>
                                            <p:attrNameLst>
                                              <p:attrName>ppt_w</p:attrName>
                                            </p:attrNameLst>
                                          </p:cBhvr>
                                          <p:tavLst>
                                            <p:tav tm="0">
                                              <p:val>
                                                <p:fltVal val="0"/>
                                              </p:val>
                                            </p:tav>
                                            <p:tav tm="100000">
                                              <p:val>
                                                <p:strVal val="#ppt_w"/>
                                              </p:val>
                                            </p:tav>
                                          </p:tavLst>
                                        </p:anim>
                                        <p:anim calcmode="lin" valueType="num">
                                          <p:cBhvr>
                                            <p:cTn id="22" dur="300" fill="hold"/>
                                            <p:tgtEl>
                                              <p:spTgt spid="32"/>
                                            </p:tgtEl>
                                            <p:attrNameLst>
                                              <p:attrName>ppt_h</p:attrName>
                                            </p:attrNameLst>
                                          </p:cBhvr>
                                          <p:tavLst>
                                            <p:tav tm="0">
                                              <p:val>
                                                <p:fltVal val="0"/>
                                              </p:val>
                                            </p:tav>
                                            <p:tav tm="100000">
                                              <p:val>
                                                <p:strVal val="#ppt_h"/>
                                              </p:val>
                                            </p:tav>
                                          </p:tavLst>
                                        </p:anim>
                                        <p:animEffect transition="in" filter="fade">
                                          <p:cBhvr>
                                            <p:cTn id="23" dur="300"/>
                                            <p:tgtEl>
                                              <p:spTgt spid="32"/>
                                            </p:tgtEl>
                                          </p:cBhvr>
                                        </p:animEffect>
                                      </p:childTnLst>
                                    </p:cTn>
                                  </p:par>
                                  <p:par>
                                    <p:cTn id="24" presetID="6" presetClass="emph" presetSubtype="0" autoRev="1" fill="hold" nodeType="withEffect">
                                      <p:stCondLst>
                                        <p:cond delay="1200"/>
                                      </p:stCondLst>
                                      <p:childTnLst>
                                        <p:animScale>
                                          <p:cBhvr>
                                            <p:cTn id="25" dur="150" fill="hold"/>
                                            <p:tgtEl>
                                              <p:spTgt spid="32"/>
                                            </p:tgtEl>
                                          </p:cBhvr>
                                          <p:by x="110000" y="110000"/>
                                        </p:animScale>
                                      </p:childTnLst>
                                    </p:cTn>
                                  </p:par>
                                  <p:par>
                                    <p:cTn id="26" presetID="53" presetClass="entr" presetSubtype="16" fill="hold" nodeType="withEffect">
                                      <p:stCondLst>
                                        <p:cond delay="1200"/>
                                      </p:stCondLst>
                                      <p:childTnLst>
                                        <p:set>
                                          <p:cBhvr>
                                            <p:cTn id="27" dur="1" fill="hold">
                                              <p:stCondLst>
                                                <p:cond delay="0"/>
                                              </p:stCondLst>
                                            </p:cTn>
                                            <p:tgtEl>
                                              <p:spTgt spid="61"/>
                                            </p:tgtEl>
                                            <p:attrNameLst>
                                              <p:attrName>style.visibility</p:attrName>
                                            </p:attrNameLst>
                                          </p:cBhvr>
                                          <p:to>
                                            <p:strVal val="visible"/>
                                          </p:to>
                                        </p:set>
                                        <p:anim calcmode="lin" valueType="num">
                                          <p:cBhvr>
                                            <p:cTn id="28" dur="300" fill="hold"/>
                                            <p:tgtEl>
                                              <p:spTgt spid="61"/>
                                            </p:tgtEl>
                                            <p:attrNameLst>
                                              <p:attrName>ppt_w</p:attrName>
                                            </p:attrNameLst>
                                          </p:cBhvr>
                                          <p:tavLst>
                                            <p:tav tm="0">
                                              <p:val>
                                                <p:fltVal val="0"/>
                                              </p:val>
                                            </p:tav>
                                            <p:tav tm="100000">
                                              <p:val>
                                                <p:strVal val="#ppt_w"/>
                                              </p:val>
                                            </p:tav>
                                          </p:tavLst>
                                        </p:anim>
                                        <p:anim calcmode="lin" valueType="num">
                                          <p:cBhvr>
                                            <p:cTn id="29" dur="300" fill="hold"/>
                                            <p:tgtEl>
                                              <p:spTgt spid="61"/>
                                            </p:tgtEl>
                                            <p:attrNameLst>
                                              <p:attrName>ppt_h</p:attrName>
                                            </p:attrNameLst>
                                          </p:cBhvr>
                                          <p:tavLst>
                                            <p:tav tm="0">
                                              <p:val>
                                                <p:fltVal val="0"/>
                                              </p:val>
                                            </p:tav>
                                            <p:tav tm="100000">
                                              <p:val>
                                                <p:strVal val="#ppt_h"/>
                                              </p:val>
                                            </p:tav>
                                          </p:tavLst>
                                        </p:anim>
                                        <p:animEffect transition="in" filter="fade">
                                          <p:cBhvr>
                                            <p:cTn id="30" dur="300"/>
                                            <p:tgtEl>
                                              <p:spTgt spid="61"/>
                                            </p:tgtEl>
                                          </p:cBhvr>
                                        </p:animEffect>
                                      </p:childTnLst>
                                    </p:cTn>
                                  </p:par>
                                  <p:par>
                                    <p:cTn id="31" presetID="6" presetClass="emph" presetSubtype="0" autoRev="1" fill="hold" nodeType="withEffect">
                                      <p:stCondLst>
                                        <p:cond delay="1500"/>
                                      </p:stCondLst>
                                      <p:childTnLst>
                                        <p:animScale>
                                          <p:cBhvr>
                                            <p:cTn id="32" dur="150" fill="hold"/>
                                            <p:tgtEl>
                                              <p:spTgt spid="61"/>
                                            </p:tgtEl>
                                          </p:cBhvr>
                                          <p:by x="110000" y="110000"/>
                                        </p:animScale>
                                      </p:childTnLst>
                                    </p:cTn>
                                  </p:par>
                                  <p:par>
                                    <p:cTn id="33" presetID="53" presetClass="entr" presetSubtype="16" fill="hold" nodeType="withEffect">
                                      <p:stCondLst>
                                        <p:cond delay="12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300" fill="hold"/>
                                            <p:tgtEl>
                                              <p:spTgt spid="38"/>
                                            </p:tgtEl>
                                            <p:attrNameLst>
                                              <p:attrName>ppt_w</p:attrName>
                                            </p:attrNameLst>
                                          </p:cBhvr>
                                          <p:tavLst>
                                            <p:tav tm="0">
                                              <p:val>
                                                <p:fltVal val="0"/>
                                              </p:val>
                                            </p:tav>
                                            <p:tav tm="100000">
                                              <p:val>
                                                <p:strVal val="#ppt_w"/>
                                              </p:val>
                                            </p:tav>
                                          </p:tavLst>
                                        </p:anim>
                                        <p:anim calcmode="lin" valueType="num">
                                          <p:cBhvr>
                                            <p:cTn id="36" dur="300" fill="hold"/>
                                            <p:tgtEl>
                                              <p:spTgt spid="38"/>
                                            </p:tgtEl>
                                            <p:attrNameLst>
                                              <p:attrName>ppt_h</p:attrName>
                                            </p:attrNameLst>
                                          </p:cBhvr>
                                          <p:tavLst>
                                            <p:tav tm="0">
                                              <p:val>
                                                <p:fltVal val="0"/>
                                              </p:val>
                                            </p:tav>
                                            <p:tav tm="100000">
                                              <p:val>
                                                <p:strVal val="#ppt_h"/>
                                              </p:val>
                                            </p:tav>
                                          </p:tavLst>
                                        </p:anim>
                                        <p:animEffect transition="in" filter="fade">
                                          <p:cBhvr>
                                            <p:cTn id="37" dur="300"/>
                                            <p:tgtEl>
                                              <p:spTgt spid="38"/>
                                            </p:tgtEl>
                                          </p:cBhvr>
                                        </p:animEffect>
                                      </p:childTnLst>
                                    </p:cTn>
                                  </p:par>
                                  <p:par>
                                    <p:cTn id="38" presetID="6" presetClass="emph" presetSubtype="0" autoRev="1" fill="hold" nodeType="withEffect">
                                      <p:stCondLst>
                                        <p:cond delay="1500"/>
                                      </p:stCondLst>
                                      <p:childTnLst>
                                        <p:animScale>
                                          <p:cBhvr>
                                            <p:cTn id="39" dur="150" fill="hold"/>
                                            <p:tgtEl>
                                              <p:spTgt spid="38"/>
                                            </p:tgtEl>
                                          </p:cBhvr>
                                          <p:by x="110000" y="110000"/>
                                        </p:animScale>
                                      </p:childTnLst>
                                    </p:cTn>
                                  </p:par>
                                  <p:par>
                                    <p:cTn id="40" presetID="53" presetClass="entr" presetSubtype="16" fill="hold" nodeType="withEffect">
                                      <p:stCondLst>
                                        <p:cond delay="1500"/>
                                      </p:stCondLst>
                                      <p:childTnLst>
                                        <p:set>
                                          <p:cBhvr>
                                            <p:cTn id="41" dur="1" fill="hold">
                                              <p:stCondLst>
                                                <p:cond delay="0"/>
                                              </p:stCondLst>
                                            </p:cTn>
                                            <p:tgtEl>
                                              <p:spTgt spid="68"/>
                                            </p:tgtEl>
                                            <p:attrNameLst>
                                              <p:attrName>style.visibility</p:attrName>
                                            </p:attrNameLst>
                                          </p:cBhvr>
                                          <p:to>
                                            <p:strVal val="visible"/>
                                          </p:to>
                                        </p:set>
                                        <p:anim calcmode="lin" valueType="num">
                                          <p:cBhvr>
                                            <p:cTn id="42" dur="300" fill="hold"/>
                                            <p:tgtEl>
                                              <p:spTgt spid="68"/>
                                            </p:tgtEl>
                                            <p:attrNameLst>
                                              <p:attrName>ppt_w</p:attrName>
                                            </p:attrNameLst>
                                          </p:cBhvr>
                                          <p:tavLst>
                                            <p:tav tm="0">
                                              <p:val>
                                                <p:fltVal val="0"/>
                                              </p:val>
                                            </p:tav>
                                            <p:tav tm="100000">
                                              <p:val>
                                                <p:strVal val="#ppt_w"/>
                                              </p:val>
                                            </p:tav>
                                          </p:tavLst>
                                        </p:anim>
                                        <p:anim calcmode="lin" valueType="num">
                                          <p:cBhvr>
                                            <p:cTn id="43" dur="300" fill="hold"/>
                                            <p:tgtEl>
                                              <p:spTgt spid="68"/>
                                            </p:tgtEl>
                                            <p:attrNameLst>
                                              <p:attrName>ppt_h</p:attrName>
                                            </p:attrNameLst>
                                          </p:cBhvr>
                                          <p:tavLst>
                                            <p:tav tm="0">
                                              <p:val>
                                                <p:fltVal val="0"/>
                                              </p:val>
                                            </p:tav>
                                            <p:tav tm="100000">
                                              <p:val>
                                                <p:strVal val="#ppt_h"/>
                                              </p:val>
                                            </p:tav>
                                          </p:tavLst>
                                        </p:anim>
                                        <p:animEffect transition="in" filter="fade">
                                          <p:cBhvr>
                                            <p:cTn id="44" dur="300"/>
                                            <p:tgtEl>
                                              <p:spTgt spid="68"/>
                                            </p:tgtEl>
                                          </p:cBhvr>
                                        </p:animEffect>
                                      </p:childTnLst>
                                    </p:cTn>
                                  </p:par>
                                  <p:par>
                                    <p:cTn id="45" presetID="6" presetClass="emph" presetSubtype="0" autoRev="1" fill="hold" nodeType="withEffect">
                                      <p:stCondLst>
                                        <p:cond delay="1800"/>
                                      </p:stCondLst>
                                      <p:childTnLst>
                                        <p:animScale>
                                          <p:cBhvr>
                                            <p:cTn id="46" dur="150" fill="hold"/>
                                            <p:tgtEl>
                                              <p:spTgt spid="68"/>
                                            </p:tgtEl>
                                          </p:cBhvr>
                                          <p:by x="110000" y="110000"/>
                                        </p:animScale>
                                      </p:childTnLst>
                                    </p:cTn>
                                  </p:par>
                                  <p:par>
                                    <p:cTn id="47" presetID="2" presetClass="entr" presetSubtype="2" fill="hold" grpId="0" nodeType="withEffect">
                                      <p:stCondLst>
                                        <p:cond delay="180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1+#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20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strVal val="#ppt_w*0.70"/>
                                              </p:val>
                                            </p:tav>
                                            <p:tav tm="100000">
                                              <p:val>
                                                <p:strVal val="#ppt_w"/>
                                              </p:val>
                                            </p:tav>
                                          </p:tavLst>
                                        </p:anim>
                                        <p:anim calcmode="lin" valueType="num">
                                          <p:cBhvr>
                                            <p:cTn id="54" dur="500" fill="hold"/>
                                            <p:tgtEl>
                                              <p:spTgt spid="53"/>
                                            </p:tgtEl>
                                            <p:attrNameLst>
                                              <p:attrName>ppt_h</p:attrName>
                                            </p:attrNameLst>
                                          </p:cBhvr>
                                          <p:tavLst>
                                            <p:tav tm="0">
                                              <p:val>
                                                <p:strVal val="#ppt_h"/>
                                              </p:val>
                                            </p:tav>
                                            <p:tav tm="100000">
                                              <p:val>
                                                <p:strVal val="#ppt_h"/>
                                              </p:val>
                                            </p:tav>
                                          </p:tavLst>
                                        </p:anim>
                                        <p:animEffect transition="in" filter="fade">
                                          <p:cBhvr>
                                            <p:cTn id="55" dur="500"/>
                                            <p:tgtEl>
                                              <p:spTgt spid="53"/>
                                            </p:tgtEl>
                                          </p:cBhvr>
                                        </p:animEffect>
                                      </p:childTnLst>
                                    </p:cTn>
                                  </p:par>
                                  <p:par>
                                    <p:cTn id="56" presetID="2" presetClass="entr" presetSubtype="8" fill="hold" grpId="0" nodeType="withEffect">
                                      <p:stCondLst>
                                        <p:cond delay="180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fill="hold"/>
                                            <p:tgtEl>
                                              <p:spTgt spid="58"/>
                                            </p:tgtEl>
                                            <p:attrNameLst>
                                              <p:attrName>ppt_x</p:attrName>
                                            </p:attrNameLst>
                                          </p:cBhvr>
                                          <p:tavLst>
                                            <p:tav tm="0">
                                              <p:val>
                                                <p:strVal val="0-#ppt_w/2"/>
                                              </p:val>
                                            </p:tav>
                                            <p:tav tm="100000">
                                              <p:val>
                                                <p:strVal val="#ppt_x"/>
                                              </p:val>
                                            </p:tav>
                                          </p:tavLst>
                                        </p:anim>
                                        <p:anim calcmode="lin" valueType="num">
                                          <p:cBhvr additive="base">
                                            <p:cTn id="59" dur="500" fill="hold"/>
                                            <p:tgtEl>
                                              <p:spTgt spid="58"/>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200"/>
                                      </p:stCondLst>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ppt_w</p:attrName>
                                            </p:attrNameLst>
                                          </p:cBhvr>
                                          <p:tavLst>
                                            <p:tav tm="0">
                                              <p:val>
                                                <p:strVal val="#ppt_w*0.70"/>
                                              </p:val>
                                            </p:tav>
                                            <p:tav tm="100000">
                                              <p:val>
                                                <p:strVal val="#ppt_w"/>
                                              </p:val>
                                            </p:tav>
                                          </p:tavLst>
                                        </p:anim>
                                        <p:anim calcmode="lin" valueType="num">
                                          <p:cBhvr>
                                            <p:cTn id="63" dur="500" fill="hold"/>
                                            <p:tgtEl>
                                              <p:spTgt spid="57"/>
                                            </p:tgtEl>
                                            <p:attrNameLst>
                                              <p:attrName>ppt_h</p:attrName>
                                            </p:attrNameLst>
                                          </p:cBhvr>
                                          <p:tavLst>
                                            <p:tav tm="0">
                                              <p:val>
                                                <p:strVal val="#ppt_h"/>
                                              </p:val>
                                            </p:tav>
                                            <p:tav tm="100000">
                                              <p:val>
                                                <p:strVal val="#ppt_h"/>
                                              </p:val>
                                            </p:tav>
                                          </p:tavLst>
                                        </p:anim>
                                        <p:animEffect transition="in" filter="fade">
                                          <p:cBhvr>
                                            <p:cTn id="64" dur="500"/>
                                            <p:tgtEl>
                                              <p:spTgt spid="57"/>
                                            </p:tgtEl>
                                          </p:cBhvr>
                                        </p:animEffect>
                                      </p:childTnLst>
                                    </p:cTn>
                                  </p:par>
                                  <p:par>
                                    <p:cTn id="65" presetID="2" presetClass="entr" presetSubtype="8" fill="hold" grpId="0" nodeType="withEffect">
                                      <p:stCondLst>
                                        <p:cond delay="1800"/>
                                      </p:stCondLst>
                                      <p:childTnLst>
                                        <p:set>
                                          <p:cBhvr>
                                            <p:cTn id="66" dur="1" fill="hold">
                                              <p:stCondLst>
                                                <p:cond delay="0"/>
                                              </p:stCondLst>
                                            </p:cTn>
                                            <p:tgtEl>
                                              <p:spTgt spid="60"/>
                                            </p:tgtEl>
                                            <p:attrNameLst>
                                              <p:attrName>style.visibility</p:attrName>
                                            </p:attrNameLst>
                                          </p:cBhvr>
                                          <p:to>
                                            <p:strVal val="visible"/>
                                          </p:to>
                                        </p:set>
                                        <p:anim calcmode="lin" valueType="num">
                                          <p:cBhvr additive="base">
                                            <p:cTn id="67" dur="500" fill="hold"/>
                                            <p:tgtEl>
                                              <p:spTgt spid="60"/>
                                            </p:tgtEl>
                                            <p:attrNameLst>
                                              <p:attrName>ppt_x</p:attrName>
                                            </p:attrNameLst>
                                          </p:cBhvr>
                                          <p:tavLst>
                                            <p:tav tm="0">
                                              <p:val>
                                                <p:strVal val="0-#ppt_w/2"/>
                                              </p:val>
                                            </p:tav>
                                            <p:tav tm="100000">
                                              <p:val>
                                                <p:strVal val="#ppt_x"/>
                                              </p:val>
                                            </p:tav>
                                          </p:tavLst>
                                        </p:anim>
                                        <p:anim calcmode="lin" valueType="num">
                                          <p:cBhvr additive="base">
                                            <p:cTn id="68" dur="500" fill="hold"/>
                                            <p:tgtEl>
                                              <p:spTgt spid="60"/>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20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strVal val="#ppt_w*0.70"/>
                                              </p:val>
                                            </p:tav>
                                            <p:tav tm="100000">
                                              <p:val>
                                                <p:strVal val="#ppt_w"/>
                                              </p:val>
                                            </p:tav>
                                          </p:tavLst>
                                        </p:anim>
                                        <p:anim calcmode="lin" valueType="num">
                                          <p:cBhvr>
                                            <p:cTn id="72" dur="500" fill="hold"/>
                                            <p:tgtEl>
                                              <p:spTgt spid="59"/>
                                            </p:tgtEl>
                                            <p:attrNameLst>
                                              <p:attrName>ppt_h</p:attrName>
                                            </p:attrNameLst>
                                          </p:cBhvr>
                                          <p:tavLst>
                                            <p:tav tm="0">
                                              <p:val>
                                                <p:strVal val="#ppt_h"/>
                                              </p:val>
                                            </p:tav>
                                            <p:tav tm="100000">
                                              <p:val>
                                                <p:strVal val="#ppt_h"/>
                                              </p:val>
                                            </p:tav>
                                          </p:tavLst>
                                        </p:anim>
                                        <p:animEffect transition="in" filter="fade">
                                          <p:cBhvr>
                                            <p:cTn id="73" dur="500"/>
                                            <p:tgtEl>
                                              <p:spTgt spid="59"/>
                                            </p:tgtEl>
                                          </p:cBhvr>
                                        </p:animEffect>
                                      </p:childTnLst>
                                    </p:cTn>
                                  </p:par>
                                  <p:par>
                                    <p:cTn id="74" presetID="2" presetClass="entr" presetSubtype="2" fill="hold" grpId="0" nodeType="withEffect">
                                      <p:stCondLst>
                                        <p:cond delay="1800"/>
                                      </p:stCondLst>
                                      <p:childTnLst>
                                        <p:set>
                                          <p:cBhvr>
                                            <p:cTn id="75" dur="1" fill="hold">
                                              <p:stCondLst>
                                                <p:cond delay="0"/>
                                              </p:stCondLst>
                                            </p:cTn>
                                            <p:tgtEl>
                                              <p:spTgt spid="65"/>
                                            </p:tgtEl>
                                            <p:attrNameLst>
                                              <p:attrName>style.visibility</p:attrName>
                                            </p:attrNameLst>
                                          </p:cBhvr>
                                          <p:to>
                                            <p:strVal val="visible"/>
                                          </p:to>
                                        </p:set>
                                        <p:anim calcmode="lin" valueType="num">
                                          <p:cBhvr additive="base">
                                            <p:cTn id="76" dur="500" fill="hold"/>
                                            <p:tgtEl>
                                              <p:spTgt spid="65"/>
                                            </p:tgtEl>
                                            <p:attrNameLst>
                                              <p:attrName>ppt_x</p:attrName>
                                            </p:attrNameLst>
                                          </p:cBhvr>
                                          <p:tavLst>
                                            <p:tav tm="0">
                                              <p:val>
                                                <p:strVal val="1+#ppt_w/2"/>
                                              </p:val>
                                            </p:tav>
                                            <p:tav tm="100000">
                                              <p:val>
                                                <p:strVal val="#ppt_x"/>
                                              </p:val>
                                            </p:tav>
                                          </p:tavLst>
                                        </p:anim>
                                        <p:anim calcmode="lin" valueType="num">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200"/>
                                      </p:stCondLst>
                                      <p:childTnLst>
                                        <p:set>
                                          <p:cBhvr>
                                            <p:cTn id="79" dur="1" fill="hold">
                                              <p:stCondLst>
                                                <p:cond delay="0"/>
                                              </p:stCondLst>
                                            </p:cTn>
                                            <p:tgtEl>
                                              <p:spTgt spid="56"/>
                                            </p:tgtEl>
                                            <p:attrNameLst>
                                              <p:attrName>style.visibility</p:attrName>
                                            </p:attrNameLst>
                                          </p:cBhvr>
                                          <p:to>
                                            <p:strVal val="visible"/>
                                          </p:to>
                                        </p:set>
                                        <p:anim calcmode="lin" valueType="num">
                                          <p:cBhvr>
                                            <p:cTn id="80" dur="500" fill="hold"/>
                                            <p:tgtEl>
                                              <p:spTgt spid="56"/>
                                            </p:tgtEl>
                                            <p:attrNameLst>
                                              <p:attrName>ppt_w</p:attrName>
                                            </p:attrNameLst>
                                          </p:cBhvr>
                                          <p:tavLst>
                                            <p:tav tm="0">
                                              <p:val>
                                                <p:strVal val="#ppt_w*0.70"/>
                                              </p:val>
                                            </p:tav>
                                            <p:tav tm="100000">
                                              <p:val>
                                                <p:strVal val="#ppt_w"/>
                                              </p:val>
                                            </p:tav>
                                          </p:tavLst>
                                        </p:anim>
                                        <p:anim calcmode="lin" valueType="num">
                                          <p:cBhvr>
                                            <p:cTn id="81" dur="500" fill="hold"/>
                                            <p:tgtEl>
                                              <p:spTgt spid="56"/>
                                            </p:tgtEl>
                                            <p:attrNameLst>
                                              <p:attrName>ppt_h</p:attrName>
                                            </p:attrNameLst>
                                          </p:cBhvr>
                                          <p:tavLst>
                                            <p:tav tm="0">
                                              <p:val>
                                                <p:strVal val="#ppt_h"/>
                                              </p:val>
                                            </p:tav>
                                            <p:tav tm="100000">
                                              <p:val>
                                                <p:strVal val="#ppt_h"/>
                                              </p:val>
                                            </p:tav>
                                          </p:tavLst>
                                        </p:anim>
                                        <p:animEffect transition="in" filter="fade">
                                          <p:cBhvr>
                                            <p:cTn id="82" dur="500"/>
                                            <p:tgtEl>
                                              <p:spTgt spid="56"/>
                                            </p:tgtEl>
                                          </p:cBhvr>
                                        </p:animEffect>
                                      </p:childTnLst>
                                    </p:cTn>
                                  </p:par>
                                  <p:par>
                                    <p:cTn id="83" presetID="2" presetClass="entr" presetSubtype="2" fill="hold" grpId="0" nodeType="withEffect">
                                      <p:stCondLst>
                                        <p:cond delay="180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1+#ppt_w/2"/>
                                              </p:val>
                                            </p:tav>
                                            <p:tav tm="100000">
                                              <p:val>
                                                <p:strVal val="#ppt_x"/>
                                              </p:val>
                                            </p:tav>
                                          </p:tavLst>
                                        </p:anim>
                                        <p:anim calcmode="lin" valueType="num">
                                          <p:cBhvr additive="base">
                                            <p:cTn id="86" dur="500" fill="hold"/>
                                            <p:tgtEl>
                                              <p:spTgt spid="79"/>
                                            </p:tgtEl>
                                            <p:attrNameLst>
                                              <p:attrName>ppt_y</p:attrName>
                                            </p:attrNameLst>
                                          </p:cBhvr>
                                          <p:tavLst>
                                            <p:tav tm="0">
                                              <p:val>
                                                <p:strVal val="#ppt_y"/>
                                              </p:val>
                                            </p:tav>
                                            <p:tav tm="100000">
                                              <p:val>
                                                <p:strVal val="#ppt_y"/>
                                              </p:val>
                                            </p:tav>
                                          </p:tavLst>
                                        </p:anim>
                                      </p:childTnLst>
                                    </p:cTn>
                                  </p:par>
                                  <p:par>
                                    <p:cTn id="87" presetID="55" presetClass="entr" presetSubtype="0" fill="hold" grpId="0" nodeType="withEffect">
                                      <p:stCondLst>
                                        <p:cond delay="2200"/>
                                      </p:stCondLst>
                                      <p:childTnLst>
                                        <p:set>
                                          <p:cBhvr>
                                            <p:cTn id="88" dur="1" fill="hold">
                                              <p:stCondLst>
                                                <p:cond delay="0"/>
                                              </p:stCondLst>
                                            </p:cTn>
                                            <p:tgtEl>
                                              <p:spTgt spid="78"/>
                                            </p:tgtEl>
                                            <p:attrNameLst>
                                              <p:attrName>style.visibility</p:attrName>
                                            </p:attrNameLst>
                                          </p:cBhvr>
                                          <p:to>
                                            <p:strVal val="visible"/>
                                          </p:to>
                                        </p:set>
                                        <p:anim calcmode="lin" valueType="num">
                                          <p:cBhvr>
                                            <p:cTn id="89" dur="500" fill="hold"/>
                                            <p:tgtEl>
                                              <p:spTgt spid="78"/>
                                            </p:tgtEl>
                                            <p:attrNameLst>
                                              <p:attrName>ppt_w</p:attrName>
                                            </p:attrNameLst>
                                          </p:cBhvr>
                                          <p:tavLst>
                                            <p:tav tm="0">
                                              <p:val>
                                                <p:strVal val="#ppt_w*0.70"/>
                                              </p:val>
                                            </p:tav>
                                            <p:tav tm="100000">
                                              <p:val>
                                                <p:strVal val="#ppt_w"/>
                                              </p:val>
                                            </p:tav>
                                          </p:tavLst>
                                        </p:anim>
                                        <p:anim calcmode="lin" valueType="num">
                                          <p:cBhvr>
                                            <p:cTn id="90" dur="500" fill="hold"/>
                                            <p:tgtEl>
                                              <p:spTgt spid="78"/>
                                            </p:tgtEl>
                                            <p:attrNameLst>
                                              <p:attrName>ppt_h</p:attrName>
                                            </p:attrNameLst>
                                          </p:cBhvr>
                                          <p:tavLst>
                                            <p:tav tm="0">
                                              <p:val>
                                                <p:strVal val="#ppt_h"/>
                                              </p:val>
                                            </p:tav>
                                            <p:tav tm="100000">
                                              <p:val>
                                                <p:strVal val="#ppt_h"/>
                                              </p:val>
                                            </p:tav>
                                          </p:tavLst>
                                        </p:anim>
                                        <p:animEffect transition="in" filter="fade">
                                          <p:cBhvr>
                                            <p:cTn id="91" dur="500"/>
                                            <p:tgtEl>
                                              <p:spTgt spid="78"/>
                                            </p:tgtEl>
                                          </p:cBhvr>
                                        </p:animEffect>
                                      </p:childTnLst>
                                    </p:cTn>
                                  </p:par>
                                  <p:par>
                                    <p:cTn id="92" presetID="2" presetClass="entr" presetSubtype="8" fill="hold" grpId="0" nodeType="withEffect">
                                      <p:stCondLst>
                                        <p:cond delay="1800"/>
                                      </p:stCondLst>
                                      <p:childTnLst>
                                        <p:set>
                                          <p:cBhvr>
                                            <p:cTn id="93" dur="1" fill="hold">
                                              <p:stCondLst>
                                                <p:cond delay="0"/>
                                              </p:stCondLst>
                                            </p:cTn>
                                            <p:tgtEl>
                                              <p:spTgt spid="81"/>
                                            </p:tgtEl>
                                            <p:attrNameLst>
                                              <p:attrName>style.visibility</p:attrName>
                                            </p:attrNameLst>
                                          </p:cBhvr>
                                          <p:to>
                                            <p:strVal val="visible"/>
                                          </p:to>
                                        </p:set>
                                        <p:anim calcmode="lin" valueType="num">
                                          <p:cBhvr additive="base">
                                            <p:cTn id="94" dur="500" fill="hold"/>
                                            <p:tgtEl>
                                              <p:spTgt spid="81"/>
                                            </p:tgtEl>
                                            <p:attrNameLst>
                                              <p:attrName>ppt_x</p:attrName>
                                            </p:attrNameLst>
                                          </p:cBhvr>
                                          <p:tavLst>
                                            <p:tav tm="0">
                                              <p:val>
                                                <p:strVal val="0-#ppt_w/2"/>
                                              </p:val>
                                            </p:tav>
                                            <p:tav tm="100000">
                                              <p:val>
                                                <p:strVal val="#ppt_x"/>
                                              </p:val>
                                            </p:tav>
                                          </p:tavLst>
                                        </p:anim>
                                        <p:anim calcmode="lin" valueType="num">
                                          <p:cBhvr additive="base">
                                            <p:cTn id="95" dur="500" fill="hold"/>
                                            <p:tgtEl>
                                              <p:spTgt spid="81"/>
                                            </p:tgtEl>
                                            <p:attrNameLst>
                                              <p:attrName>ppt_y</p:attrName>
                                            </p:attrNameLst>
                                          </p:cBhvr>
                                          <p:tavLst>
                                            <p:tav tm="0">
                                              <p:val>
                                                <p:strVal val="#ppt_y"/>
                                              </p:val>
                                            </p:tav>
                                            <p:tav tm="100000">
                                              <p:val>
                                                <p:strVal val="#ppt_y"/>
                                              </p:val>
                                            </p:tav>
                                          </p:tavLst>
                                        </p:anim>
                                      </p:childTnLst>
                                    </p:cTn>
                                  </p:par>
                                  <p:par>
                                    <p:cTn id="96" presetID="55" presetClass="entr" presetSubtype="0" fill="hold" grpId="0" nodeType="withEffect">
                                      <p:stCondLst>
                                        <p:cond delay="2200"/>
                                      </p:stCondLst>
                                      <p:childTnLst>
                                        <p:set>
                                          <p:cBhvr>
                                            <p:cTn id="97" dur="1" fill="hold">
                                              <p:stCondLst>
                                                <p:cond delay="0"/>
                                              </p:stCondLst>
                                            </p:cTn>
                                            <p:tgtEl>
                                              <p:spTgt spid="80"/>
                                            </p:tgtEl>
                                            <p:attrNameLst>
                                              <p:attrName>style.visibility</p:attrName>
                                            </p:attrNameLst>
                                          </p:cBhvr>
                                          <p:to>
                                            <p:strVal val="visible"/>
                                          </p:to>
                                        </p:set>
                                        <p:anim calcmode="lin" valueType="num">
                                          <p:cBhvr>
                                            <p:cTn id="98" dur="500" fill="hold"/>
                                            <p:tgtEl>
                                              <p:spTgt spid="80"/>
                                            </p:tgtEl>
                                            <p:attrNameLst>
                                              <p:attrName>ppt_w</p:attrName>
                                            </p:attrNameLst>
                                          </p:cBhvr>
                                          <p:tavLst>
                                            <p:tav tm="0">
                                              <p:val>
                                                <p:strVal val="#ppt_w*0.70"/>
                                              </p:val>
                                            </p:tav>
                                            <p:tav tm="100000">
                                              <p:val>
                                                <p:strVal val="#ppt_w"/>
                                              </p:val>
                                            </p:tav>
                                          </p:tavLst>
                                        </p:anim>
                                        <p:anim calcmode="lin" valueType="num">
                                          <p:cBhvr>
                                            <p:cTn id="99" dur="500" fill="hold"/>
                                            <p:tgtEl>
                                              <p:spTgt spid="80"/>
                                            </p:tgtEl>
                                            <p:attrNameLst>
                                              <p:attrName>ppt_h</p:attrName>
                                            </p:attrNameLst>
                                          </p:cBhvr>
                                          <p:tavLst>
                                            <p:tav tm="0">
                                              <p:val>
                                                <p:strVal val="#ppt_h"/>
                                              </p:val>
                                            </p:tav>
                                            <p:tav tm="100000">
                                              <p:val>
                                                <p:strVal val="#ppt_h"/>
                                              </p:val>
                                            </p:tav>
                                          </p:tavLst>
                                        </p:anim>
                                        <p:animEffect transition="in" filter="fade">
                                          <p:cBhvr>
                                            <p:cTn id="10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7" grpId="0"/>
          <p:bldP spid="58" grpId="0" animBg="1"/>
          <p:bldP spid="59" grpId="0"/>
          <p:bldP spid="60" grpId="0" animBg="1"/>
          <p:bldP spid="64" grpId="0" animBg="1"/>
          <p:bldP spid="64" grpId="1" animBg="1"/>
          <p:bldP spid="56" grpId="0"/>
          <p:bldP spid="65" grpId="0" animBg="1"/>
          <p:bldP spid="78" grpId="0"/>
          <p:bldP spid="79" grpId="0" animBg="1"/>
          <p:bldP spid="80" grpId="0"/>
          <p:bldP spid="81"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122476"/>
            <a:ext cx="1427625" cy="2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lvl="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功能模块设计</a:t>
            </a:r>
          </a:p>
        </p:txBody>
      </p:sp>
      <p:sp>
        <p:nvSpPr>
          <p:cNvPr id="7" name="Rectangle 44"/>
          <p:cNvSpPr>
            <a:spLocks noChangeArrowheads="1"/>
          </p:cNvSpPr>
          <p:nvPr/>
        </p:nvSpPr>
        <p:spPr bwMode="auto">
          <a:xfrm>
            <a:off x="4570472" y="1357990"/>
            <a:ext cx="3025864"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03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研究综述</a:t>
            </a:r>
          </a:p>
        </p:txBody>
      </p:sp>
      <p:sp>
        <p:nvSpPr>
          <p:cNvPr id="9" name="Freeform 12"/>
          <p:cNvSpPr>
            <a:spLocks noEditPoints="1"/>
          </p:cNvSpPr>
          <p:nvPr/>
        </p:nvSpPr>
        <p:spPr bwMode="auto">
          <a:xfrm>
            <a:off x="3274677" y="1718986"/>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9"/>
                                            </p:tgtEl>
                                            <p:attrNameLst>
                                              <p:attrName>style.visibility</p:attrName>
                                            </p:attrNameLst>
                                          </p:cBhvr>
                                          <p:to>
                                            <p:strVal val="visible"/>
                                          </p:to>
                                        </p:set>
                                        <p:anim calcmode="lin" valueType="num">
                                          <p:cBhvr>
                                            <p:cTn id="29" dur="300" fill="hold"/>
                                            <p:tgtEl>
                                              <p:spTgt spid="9"/>
                                            </p:tgtEl>
                                            <p:attrNameLst>
                                              <p:attrName>ppt_w</p:attrName>
                                            </p:attrNameLst>
                                          </p:cBhvr>
                                          <p:tavLst>
                                            <p:tav tm="0">
                                              <p:val>
                                                <p:fltVal val="0"/>
                                              </p:val>
                                            </p:tav>
                                            <p:tav tm="100000">
                                              <p:val>
                                                <p:strVal val="#ppt_w"/>
                                              </p:val>
                                            </p:tav>
                                          </p:tavLst>
                                        </p:anim>
                                        <p:anim calcmode="lin" valueType="num">
                                          <p:cBhvr>
                                            <p:cTn id="30" dur="300" fill="hold"/>
                                            <p:tgtEl>
                                              <p:spTgt spid="9"/>
                                            </p:tgtEl>
                                            <p:attrNameLst>
                                              <p:attrName>ppt_h</p:attrName>
                                            </p:attrNameLst>
                                          </p:cBhvr>
                                          <p:tavLst>
                                            <p:tav tm="0">
                                              <p:val>
                                                <p:fltVal val="0"/>
                                              </p:val>
                                            </p:tav>
                                            <p:tav tm="100000">
                                              <p:val>
                                                <p:strVal val="#ppt_h"/>
                                              </p:val>
                                            </p:tav>
                                          </p:tavLst>
                                        </p:anim>
                                        <p:animEffect transition="in" filter="fade">
                                          <p:cBhvr>
                                            <p:cTn id="31" dur="300"/>
                                            <p:tgtEl>
                                              <p:spTgt spid="9"/>
                                            </p:tgtEl>
                                          </p:cBhvr>
                                        </p:animEffect>
                                      </p:childTnLst>
                                    </p:cTn>
                                  </p:par>
                                  <p:par>
                                    <p:cTn id="32" presetID="6" presetClass="emph" presetSubtype="0" autoRev="1" fill="hold" grpId="1" nodeType="withEffect">
                                      <p:stCondLst>
                                        <p:cond delay="500"/>
                                      </p:stCondLst>
                                      <p:childTnLst>
                                        <p:animScale>
                                          <p:cBhvr>
                                            <p:cTn id="33"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9"/>
                                            </p:tgtEl>
                                            <p:attrNameLst>
                                              <p:attrName>style.visibility</p:attrName>
                                            </p:attrNameLst>
                                          </p:cBhvr>
                                          <p:to>
                                            <p:strVal val="visible"/>
                                          </p:to>
                                        </p:set>
                                        <p:anim calcmode="lin" valueType="num">
                                          <p:cBhvr>
                                            <p:cTn id="29" dur="300" fill="hold"/>
                                            <p:tgtEl>
                                              <p:spTgt spid="9"/>
                                            </p:tgtEl>
                                            <p:attrNameLst>
                                              <p:attrName>ppt_w</p:attrName>
                                            </p:attrNameLst>
                                          </p:cBhvr>
                                          <p:tavLst>
                                            <p:tav tm="0">
                                              <p:val>
                                                <p:fltVal val="0"/>
                                              </p:val>
                                            </p:tav>
                                            <p:tav tm="100000">
                                              <p:val>
                                                <p:strVal val="#ppt_w"/>
                                              </p:val>
                                            </p:tav>
                                          </p:tavLst>
                                        </p:anim>
                                        <p:anim calcmode="lin" valueType="num">
                                          <p:cBhvr>
                                            <p:cTn id="30" dur="300" fill="hold"/>
                                            <p:tgtEl>
                                              <p:spTgt spid="9"/>
                                            </p:tgtEl>
                                            <p:attrNameLst>
                                              <p:attrName>ppt_h</p:attrName>
                                            </p:attrNameLst>
                                          </p:cBhvr>
                                          <p:tavLst>
                                            <p:tav tm="0">
                                              <p:val>
                                                <p:fltVal val="0"/>
                                              </p:val>
                                            </p:tav>
                                            <p:tav tm="100000">
                                              <p:val>
                                                <p:strVal val="#ppt_h"/>
                                              </p:val>
                                            </p:tav>
                                          </p:tavLst>
                                        </p:anim>
                                        <p:animEffect transition="in" filter="fade">
                                          <p:cBhvr>
                                            <p:cTn id="31" dur="300"/>
                                            <p:tgtEl>
                                              <p:spTgt spid="9"/>
                                            </p:tgtEl>
                                          </p:cBhvr>
                                        </p:animEffect>
                                      </p:childTnLst>
                                    </p:cTn>
                                  </p:par>
                                  <p:par>
                                    <p:cTn id="32" presetID="6" presetClass="emph" presetSubtype="0" autoRev="1" fill="hold" grpId="1" nodeType="withEffect">
                                      <p:stCondLst>
                                        <p:cond delay="500"/>
                                      </p:stCondLst>
                                      <p:childTnLst>
                                        <p:animScale>
                                          <p:cBhvr>
                                            <p:cTn id="33"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功能模块设计</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86704" y="2036065"/>
            <a:ext cx="697627" cy="246221"/>
          </a:xfrm>
          <a:prstGeom prst="rect">
            <a:avLst/>
          </a:prstGeom>
        </p:spPr>
        <p:txBody>
          <a:bodyPr wrap="none">
            <a:spAutoFit/>
          </a:bodyPr>
          <a:lstStyle/>
          <a:p>
            <a:pPr algn="ctr"/>
            <a:r>
              <a:rPr lang="zh-CN" altLang="en-US" sz="1000">
                <a:ln w="6350">
                  <a:noFill/>
                </a:ln>
                <a:solidFill>
                  <a:srgbClr val="586B7F"/>
                </a:solidFill>
                <a:latin typeface="Impact" pitchFamily="34" charset="0"/>
                <a:ea typeface="微软雅黑" pitchFamily="34" charset="-122"/>
              </a:rPr>
              <a:t>关键技术</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86705"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研究综述</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22584" y="3224765"/>
            <a:ext cx="82586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测试与总结</a:t>
            </a:r>
          </a:p>
        </p:txBody>
      </p:sp>
      <p:sp>
        <p:nvSpPr>
          <p:cNvPr id="78" name="圆角矩形 77"/>
          <p:cNvSpPr/>
          <p:nvPr/>
        </p:nvSpPr>
        <p:spPr>
          <a:xfrm>
            <a:off x="5074739" y="2881629"/>
            <a:ext cx="1927619" cy="1765718"/>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solidFill>
                <a:schemeClr val="tx1"/>
              </a:solidFill>
            </a:endParaRPr>
          </a:p>
        </p:txBody>
      </p:sp>
      <p:sp>
        <p:nvSpPr>
          <p:cNvPr id="79" name="圆角矩形 78"/>
          <p:cNvSpPr/>
          <p:nvPr/>
        </p:nvSpPr>
        <p:spPr>
          <a:xfrm>
            <a:off x="5074739" y="1032228"/>
            <a:ext cx="1927619" cy="1609347"/>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0" name="圆角矩形 79"/>
          <p:cNvSpPr/>
          <p:nvPr/>
        </p:nvSpPr>
        <p:spPr>
          <a:xfrm>
            <a:off x="7158501" y="2893471"/>
            <a:ext cx="1874495" cy="1765718"/>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1" name="圆角矩形 80"/>
          <p:cNvSpPr/>
          <p:nvPr/>
        </p:nvSpPr>
        <p:spPr>
          <a:xfrm>
            <a:off x="7145043" y="1029997"/>
            <a:ext cx="1897397" cy="1609348"/>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0" name="Rectangle 66"/>
          <p:cNvSpPr>
            <a:spLocks noChangeArrowheads="1"/>
          </p:cNvSpPr>
          <p:nvPr/>
        </p:nvSpPr>
        <p:spPr bwMode="auto">
          <a:xfrm>
            <a:off x="5130985" y="3260441"/>
            <a:ext cx="176619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订单模块主要是对用户购买的商品进行订单信息的记录，比如订单状态、下单时间、花费金额等。</a:t>
            </a:r>
            <a:endParaRPr lang="zh-CN" altLang="zh-CN" sz="1000" dirty="0">
              <a:solidFill>
                <a:schemeClr val="bg1"/>
              </a:solidFill>
              <a:latin typeface="Arial" pitchFamily="34" charset="0"/>
              <a:ea typeface="微软雅黑" pitchFamily="34" charset="-122"/>
            </a:endParaRPr>
          </a:p>
        </p:txBody>
      </p:sp>
      <p:sp>
        <p:nvSpPr>
          <p:cNvPr id="91" name="圆角矩形 90"/>
          <p:cNvSpPr/>
          <p:nvPr/>
        </p:nvSpPr>
        <p:spPr>
          <a:xfrm>
            <a:off x="5495557" y="296582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订单模块</a:t>
            </a:r>
          </a:p>
        </p:txBody>
      </p:sp>
      <p:sp>
        <p:nvSpPr>
          <p:cNvPr id="92" name="Rectangle 66"/>
          <p:cNvSpPr>
            <a:spLocks noChangeArrowheads="1"/>
          </p:cNvSpPr>
          <p:nvPr/>
        </p:nvSpPr>
        <p:spPr bwMode="auto">
          <a:xfrm>
            <a:off x="5130985" y="1373006"/>
            <a:ext cx="176619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商品模块主要是对所有用户商品的展示，包括了对商品的搜索、商品分类以及商品的详细信息展示。</a:t>
            </a:r>
            <a:endParaRPr lang="zh-CN" altLang="zh-CN" sz="1000" dirty="0">
              <a:solidFill>
                <a:prstClr val="black">
                  <a:lumMod val="50000"/>
                  <a:lumOff val="50000"/>
                </a:prstClr>
              </a:solidFill>
              <a:latin typeface="Arial" pitchFamily="34" charset="0"/>
              <a:ea typeface="微软雅黑" pitchFamily="34" charset="-122"/>
            </a:endParaRPr>
          </a:p>
        </p:txBody>
      </p:sp>
      <p:sp>
        <p:nvSpPr>
          <p:cNvPr id="93" name="圆角矩形 92"/>
          <p:cNvSpPr/>
          <p:nvPr/>
        </p:nvSpPr>
        <p:spPr>
          <a:xfrm>
            <a:off x="5495557" y="1082429"/>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商品模块</a:t>
            </a:r>
          </a:p>
        </p:txBody>
      </p:sp>
      <p:sp>
        <p:nvSpPr>
          <p:cNvPr id="94" name="Rectangle 66"/>
          <p:cNvSpPr>
            <a:spLocks noChangeArrowheads="1"/>
          </p:cNvSpPr>
          <p:nvPr/>
        </p:nvSpPr>
        <p:spPr bwMode="auto">
          <a:xfrm>
            <a:off x="7223006" y="3268097"/>
            <a:ext cx="176619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在用户模块中，可以查看用户个人信息和修改个人信息，用户可以对收货地址进行管理、还可以发布自己的商品以及对已发布的商品进行管理操作，还能查看已购买商品的订单。</a:t>
            </a:r>
            <a:endParaRPr lang="zh-CN" altLang="zh-CN" sz="1000" dirty="0">
              <a:solidFill>
                <a:schemeClr val="bg1"/>
              </a:solidFill>
              <a:latin typeface="Arial" pitchFamily="34" charset="0"/>
              <a:ea typeface="微软雅黑" pitchFamily="34" charset="-122"/>
            </a:endParaRPr>
          </a:p>
        </p:txBody>
      </p:sp>
      <p:sp>
        <p:nvSpPr>
          <p:cNvPr id="95" name="圆角矩形 94"/>
          <p:cNvSpPr/>
          <p:nvPr/>
        </p:nvSpPr>
        <p:spPr>
          <a:xfrm>
            <a:off x="7580104" y="296738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用户模块</a:t>
            </a:r>
          </a:p>
        </p:txBody>
      </p:sp>
      <p:sp>
        <p:nvSpPr>
          <p:cNvPr id="96" name="Rectangle 66"/>
          <p:cNvSpPr>
            <a:spLocks noChangeArrowheads="1"/>
          </p:cNvSpPr>
          <p:nvPr/>
        </p:nvSpPr>
        <p:spPr bwMode="auto">
          <a:xfrm>
            <a:off x="7231335" y="1378541"/>
            <a:ext cx="176619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购物车模块主要是对用户加入到购物车的商品进行管理，比如购物车商品数量的增减，以及清空购物车。</a:t>
            </a:r>
            <a:endParaRPr lang="zh-CN" altLang="zh-CN" sz="1000" dirty="0">
              <a:solidFill>
                <a:prstClr val="black">
                  <a:lumMod val="50000"/>
                  <a:lumOff val="50000"/>
                </a:prstClr>
              </a:solidFill>
              <a:latin typeface="Arial" pitchFamily="34" charset="0"/>
              <a:ea typeface="微软雅黑" pitchFamily="34" charset="-122"/>
            </a:endParaRPr>
          </a:p>
        </p:txBody>
      </p:sp>
      <p:sp>
        <p:nvSpPr>
          <p:cNvPr id="97" name="圆角矩形 96"/>
          <p:cNvSpPr/>
          <p:nvPr/>
        </p:nvSpPr>
        <p:spPr>
          <a:xfrm>
            <a:off x="7543909" y="1091450"/>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购物车模块</a:t>
            </a:r>
          </a:p>
        </p:txBody>
      </p:sp>
      <p:pic>
        <p:nvPicPr>
          <p:cNvPr id="4" name="图片 3">
            <a:extLst>
              <a:ext uri="{FF2B5EF4-FFF2-40B4-BE49-F238E27FC236}">
                <a16:creationId xmlns:a16="http://schemas.microsoft.com/office/drawing/2014/main" id="{5F37BCB3-7E70-412E-9628-95EA0F0C86CC}"/>
              </a:ext>
            </a:extLst>
          </p:cNvPr>
          <p:cNvPicPr>
            <a:picLocks noChangeAspect="1"/>
          </p:cNvPicPr>
          <p:nvPr/>
        </p:nvPicPr>
        <p:blipFill>
          <a:blip r:embed="rId2"/>
          <a:stretch>
            <a:fillRect/>
          </a:stretch>
        </p:blipFill>
        <p:spPr>
          <a:xfrm>
            <a:off x="1697635" y="1109011"/>
            <a:ext cx="2863800" cy="2431467"/>
          </a:xfrm>
          <a:prstGeom prst="rect">
            <a:avLst/>
          </a:prstGeom>
        </p:spPr>
      </p:pic>
      <p:sp>
        <p:nvSpPr>
          <p:cNvPr id="85" name="Freeform 16"/>
          <p:cNvSpPr>
            <a:spLocks noEditPoints="1"/>
          </p:cNvSpPr>
          <p:nvPr/>
        </p:nvSpPr>
        <p:spPr bwMode="auto">
          <a:xfrm>
            <a:off x="5544465" y="1128466"/>
            <a:ext cx="188550" cy="171884"/>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p>
        </p:txBody>
      </p:sp>
      <p:sp>
        <p:nvSpPr>
          <p:cNvPr id="89" name="Freeform 80"/>
          <p:cNvSpPr>
            <a:spLocks noEditPoints="1"/>
          </p:cNvSpPr>
          <p:nvPr/>
        </p:nvSpPr>
        <p:spPr bwMode="auto">
          <a:xfrm flipH="1">
            <a:off x="7567742" y="1157787"/>
            <a:ext cx="191574" cy="131507"/>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p>
        </p:txBody>
      </p:sp>
      <p:sp>
        <p:nvSpPr>
          <p:cNvPr id="87" name="Freeform 18"/>
          <p:cNvSpPr/>
          <p:nvPr/>
        </p:nvSpPr>
        <p:spPr bwMode="auto">
          <a:xfrm>
            <a:off x="7596336" y="2986695"/>
            <a:ext cx="216024" cy="193191"/>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6" name="Freeform 17"/>
          <p:cNvSpPr>
            <a:spLocks noEditPoints="1"/>
          </p:cNvSpPr>
          <p:nvPr/>
        </p:nvSpPr>
        <p:spPr bwMode="auto">
          <a:xfrm>
            <a:off x="5544466" y="2967388"/>
            <a:ext cx="188550" cy="212498"/>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anim calcmode="lin" valueType="num">
                                      <p:cBhvr>
                                        <p:cTn id="8" dur="500" fill="hold"/>
                                        <p:tgtEl>
                                          <p:spTgt spid="86"/>
                                        </p:tgtEl>
                                        <p:attrNameLst>
                                          <p:attrName>ppt_x</p:attrName>
                                        </p:attrNameLst>
                                      </p:cBhvr>
                                      <p:tavLst>
                                        <p:tav tm="0">
                                          <p:val>
                                            <p:strVal val="#ppt_x"/>
                                          </p:val>
                                        </p:tav>
                                        <p:tav tm="100000">
                                          <p:val>
                                            <p:strVal val="#ppt_x"/>
                                          </p:val>
                                        </p:tav>
                                      </p:tavLst>
                                    </p:anim>
                                    <p:anim calcmode="lin" valueType="num">
                                      <p:cBhvr>
                                        <p:cTn id="9" dur="5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anim calcmode="lin" valueType="num">
                                      <p:cBhvr>
                                        <p:cTn id="13" dur="500" fill="hold"/>
                                        <p:tgtEl>
                                          <p:spTgt spid="78"/>
                                        </p:tgtEl>
                                        <p:attrNameLst>
                                          <p:attrName>ppt_x</p:attrName>
                                        </p:attrNameLst>
                                      </p:cBhvr>
                                      <p:tavLst>
                                        <p:tav tm="0">
                                          <p:val>
                                            <p:strVal val="#ppt_x"/>
                                          </p:val>
                                        </p:tav>
                                        <p:tav tm="100000">
                                          <p:val>
                                            <p:strVal val="#ppt_x"/>
                                          </p:val>
                                        </p:tav>
                                      </p:tavLst>
                                    </p:anim>
                                    <p:anim calcmode="lin" valueType="num">
                                      <p:cBhvr>
                                        <p:cTn id="14" dur="500" fill="hold"/>
                                        <p:tgtEl>
                                          <p:spTgt spid="78"/>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91"/>
                                        </p:tgtEl>
                                        <p:attrNameLst>
                                          <p:attrName>style.visibility</p:attrName>
                                        </p:attrNameLst>
                                      </p:cBhvr>
                                      <p:to>
                                        <p:strVal val="visible"/>
                                      </p:to>
                                    </p:set>
                                    <p:anim calcmode="lin" valueType="num">
                                      <p:cBhvr>
                                        <p:cTn id="17" dur="300" fill="hold"/>
                                        <p:tgtEl>
                                          <p:spTgt spid="91"/>
                                        </p:tgtEl>
                                        <p:attrNameLst>
                                          <p:attrName>ppt_w</p:attrName>
                                        </p:attrNameLst>
                                      </p:cBhvr>
                                      <p:tavLst>
                                        <p:tav tm="0">
                                          <p:val>
                                            <p:fltVal val="0"/>
                                          </p:val>
                                        </p:tav>
                                        <p:tav tm="100000">
                                          <p:val>
                                            <p:strVal val="#ppt_w"/>
                                          </p:val>
                                        </p:tav>
                                      </p:tavLst>
                                    </p:anim>
                                    <p:anim calcmode="lin" valueType="num">
                                      <p:cBhvr>
                                        <p:cTn id="18" dur="300" fill="hold"/>
                                        <p:tgtEl>
                                          <p:spTgt spid="91"/>
                                        </p:tgtEl>
                                        <p:attrNameLst>
                                          <p:attrName>ppt_h</p:attrName>
                                        </p:attrNameLst>
                                      </p:cBhvr>
                                      <p:tavLst>
                                        <p:tav tm="0">
                                          <p:val>
                                            <p:fltVal val="0"/>
                                          </p:val>
                                        </p:tav>
                                        <p:tav tm="100000">
                                          <p:val>
                                            <p:strVal val="#ppt_h"/>
                                          </p:val>
                                        </p:tav>
                                      </p:tavLst>
                                    </p:anim>
                                    <p:animEffect transition="in" filter="fade">
                                      <p:cBhvr>
                                        <p:cTn id="19" dur="300"/>
                                        <p:tgtEl>
                                          <p:spTgt spid="91"/>
                                        </p:tgtEl>
                                      </p:cBhvr>
                                    </p:animEffect>
                                  </p:childTnLst>
                                </p:cTn>
                              </p:par>
                              <p:par>
                                <p:cTn id="20" presetID="6" presetClass="emph" presetSubtype="0" autoRev="1" fill="hold" grpId="1" nodeType="withEffect">
                                  <p:stCondLst>
                                    <p:cond delay="800"/>
                                  </p:stCondLst>
                                  <p:childTnLst>
                                    <p:animScale>
                                      <p:cBhvr>
                                        <p:cTn id="21" dur="150" fill="hold"/>
                                        <p:tgtEl>
                                          <p:spTgt spid="91"/>
                                        </p:tgtEl>
                                      </p:cBhvr>
                                      <p:by x="110000" y="110000"/>
                                    </p:animScale>
                                  </p:childTnLst>
                                </p:cTn>
                              </p:par>
                              <p:par>
                                <p:cTn id="22" presetID="55" presetClass="entr" presetSubtype="0" fill="hold" grpId="0" nodeType="withEffect">
                                  <p:stCondLst>
                                    <p:cond delay="800"/>
                                  </p:stCondLst>
                                  <p:childTnLst>
                                    <p:set>
                                      <p:cBhvr>
                                        <p:cTn id="23" dur="1" fill="hold">
                                          <p:stCondLst>
                                            <p:cond delay="0"/>
                                          </p:stCondLst>
                                        </p:cTn>
                                        <p:tgtEl>
                                          <p:spTgt spid="90"/>
                                        </p:tgtEl>
                                        <p:attrNameLst>
                                          <p:attrName>style.visibility</p:attrName>
                                        </p:attrNameLst>
                                      </p:cBhvr>
                                      <p:to>
                                        <p:strVal val="visible"/>
                                      </p:to>
                                    </p:set>
                                    <p:anim calcmode="lin" valueType="num">
                                      <p:cBhvr>
                                        <p:cTn id="24" dur="500" fill="hold"/>
                                        <p:tgtEl>
                                          <p:spTgt spid="90"/>
                                        </p:tgtEl>
                                        <p:attrNameLst>
                                          <p:attrName>ppt_w</p:attrName>
                                        </p:attrNameLst>
                                      </p:cBhvr>
                                      <p:tavLst>
                                        <p:tav tm="0">
                                          <p:val>
                                            <p:strVal val="#ppt_w*0.70"/>
                                          </p:val>
                                        </p:tav>
                                        <p:tav tm="100000">
                                          <p:val>
                                            <p:strVal val="#ppt_w"/>
                                          </p:val>
                                        </p:tav>
                                      </p:tavLst>
                                    </p:anim>
                                    <p:anim calcmode="lin" valueType="num">
                                      <p:cBhvr>
                                        <p:cTn id="25" dur="500" fill="hold"/>
                                        <p:tgtEl>
                                          <p:spTgt spid="90"/>
                                        </p:tgtEl>
                                        <p:attrNameLst>
                                          <p:attrName>ppt_h</p:attrName>
                                        </p:attrNameLst>
                                      </p:cBhvr>
                                      <p:tavLst>
                                        <p:tav tm="0">
                                          <p:val>
                                            <p:strVal val="#ppt_h"/>
                                          </p:val>
                                        </p:tav>
                                        <p:tav tm="100000">
                                          <p:val>
                                            <p:strVal val="#ppt_h"/>
                                          </p:val>
                                        </p:tav>
                                      </p:tavLst>
                                    </p:anim>
                                    <p:animEffect transition="in" filter="fade">
                                      <p:cBhvr>
                                        <p:cTn id="26" dur="500"/>
                                        <p:tgtEl>
                                          <p:spTgt spid="90"/>
                                        </p:tgtEl>
                                      </p:cBhvr>
                                    </p:animEffect>
                                  </p:childTnLst>
                                </p:cTn>
                              </p:par>
                              <p:par>
                                <p:cTn id="27" presetID="47" presetClass="entr" presetSubtype="0" fill="hold" grpId="0" nodeType="withEffect">
                                  <p:stCondLst>
                                    <p:cond delay="1300"/>
                                  </p:stCondLst>
                                  <p:childTnLst>
                                    <p:set>
                                      <p:cBhvr>
                                        <p:cTn id="28" dur="1" fill="hold">
                                          <p:stCondLst>
                                            <p:cond delay="0"/>
                                          </p:stCondLst>
                                        </p:cTn>
                                        <p:tgtEl>
                                          <p:spTgt spid="85"/>
                                        </p:tgtEl>
                                        <p:attrNameLst>
                                          <p:attrName>style.visibility</p:attrName>
                                        </p:attrNameLst>
                                      </p:cBhvr>
                                      <p:to>
                                        <p:strVal val="visible"/>
                                      </p:to>
                                    </p:set>
                                    <p:animEffect transition="in" filter="fade">
                                      <p:cBhvr>
                                        <p:cTn id="29" dur="500"/>
                                        <p:tgtEl>
                                          <p:spTgt spid="85"/>
                                        </p:tgtEl>
                                      </p:cBhvr>
                                    </p:animEffect>
                                    <p:anim calcmode="lin" valueType="num">
                                      <p:cBhvr>
                                        <p:cTn id="30" dur="500" fill="hold"/>
                                        <p:tgtEl>
                                          <p:spTgt spid="85"/>
                                        </p:tgtEl>
                                        <p:attrNameLst>
                                          <p:attrName>ppt_x</p:attrName>
                                        </p:attrNameLst>
                                      </p:cBhvr>
                                      <p:tavLst>
                                        <p:tav tm="0">
                                          <p:val>
                                            <p:strVal val="#ppt_x"/>
                                          </p:val>
                                        </p:tav>
                                        <p:tav tm="100000">
                                          <p:val>
                                            <p:strVal val="#ppt_x"/>
                                          </p:val>
                                        </p:tav>
                                      </p:tavLst>
                                    </p:anim>
                                    <p:anim calcmode="lin" valueType="num">
                                      <p:cBhvr>
                                        <p:cTn id="31" dur="500" fill="hold"/>
                                        <p:tgtEl>
                                          <p:spTgt spid="8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1300"/>
                                  </p:stCondLst>
                                  <p:childTnLst>
                                    <p:set>
                                      <p:cBhvr>
                                        <p:cTn id="33" dur="1" fill="hold">
                                          <p:stCondLst>
                                            <p:cond delay="0"/>
                                          </p:stCondLst>
                                        </p:cTn>
                                        <p:tgtEl>
                                          <p:spTgt spid="79"/>
                                        </p:tgtEl>
                                        <p:attrNameLst>
                                          <p:attrName>style.visibility</p:attrName>
                                        </p:attrNameLst>
                                      </p:cBhvr>
                                      <p:to>
                                        <p:strVal val="visible"/>
                                      </p:to>
                                    </p:set>
                                    <p:animEffect transition="in" filter="fade">
                                      <p:cBhvr>
                                        <p:cTn id="34" dur="500"/>
                                        <p:tgtEl>
                                          <p:spTgt spid="79"/>
                                        </p:tgtEl>
                                      </p:cBhvr>
                                    </p:animEffect>
                                    <p:anim calcmode="lin" valueType="num">
                                      <p:cBhvr>
                                        <p:cTn id="35" dur="500" fill="hold"/>
                                        <p:tgtEl>
                                          <p:spTgt spid="79"/>
                                        </p:tgtEl>
                                        <p:attrNameLst>
                                          <p:attrName>ppt_x</p:attrName>
                                        </p:attrNameLst>
                                      </p:cBhvr>
                                      <p:tavLst>
                                        <p:tav tm="0">
                                          <p:val>
                                            <p:strVal val="#ppt_x"/>
                                          </p:val>
                                        </p:tav>
                                        <p:tav tm="100000">
                                          <p:val>
                                            <p:strVal val="#ppt_x"/>
                                          </p:val>
                                        </p:tav>
                                      </p:tavLst>
                                    </p:anim>
                                    <p:anim calcmode="lin" valueType="num">
                                      <p:cBhvr>
                                        <p:cTn id="36" dur="500" fill="hold"/>
                                        <p:tgtEl>
                                          <p:spTgt spid="79"/>
                                        </p:tgtEl>
                                        <p:attrNameLst>
                                          <p:attrName>ppt_y</p:attrName>
                                        </p:attrNameLst>
                                      </p:cBhvr>
                                      <p:tavLst>
                                        <p:tav tm="0">
                                          <p:val>
                                            <p:strVal val="#ppt_y+.1"/>
                                          </p:val>
                                        </p:tav>
                                        <p:tav tm="100000">
                                          <p:val>
                                            <p:strVal val="#ppt_y"/>
                                          </p:val>
                                        </p:tav>
                                      </p:tavLst>
                                    </p:anim>
                                  </p:childTnLst>
                                </p:cTn>
                              </p:par>
                              <p:par>
                                <p:cTn id="37" presetID="53" presetClass="entr" presetSubtype="16" fill="hold" grpId="0" nodeType="withEffect">
                                  <p:stCondLst>
                                    <p:cond delay="1800"/>
                                  </p:stCondLst>
                                  <p:childTnLst>
                                    <p:set>
                                      <p:cBhvr>
                                        <p:cTn id="38" dur="1" fill="hold">
                                          <p:stCondLst>
                                            <p:cond delay="0"/>
                                          </p:stCondLst>
                                        </p:cTn>
                                        <p:tgtEl>
                                          <p:spTgt spid="93"/>
                                        </p:tgtEl>
                                        <p:attrNameLst>
                                          <p:attrName>style.visibility</p:attrName>
                                        </p:attrNameLst>
                                      </p:cBhvr>
                                      <p:to>
                                        <p:strVal val="visible"/>
                                      </p:to>
                                    </p:set>
                                    <p:anim calcmode="lin" valueType="num">
                                      <p:cBhvr>
                                        <p:cTn id="39" dur="300" fill="hold"/>
                                        <p:tgtEl>
                                          <p:spTgt spid="93"/>
                                        </p:tgtEl>
                                        <p:attrNameLst>
                                          <p:attrName>ppt_w</p:attrName>
                                        </p:attrNameLst>
                                      </p:cBhvr>
                                      <p:tavLst>
                                        <p:tav tm="0">
                                          <p:val>
                                            <p:fltVal val="0"/>
                                          </p:val>
                                        </p:tav>
                                        <p:tav tm="100000">
                                          <p:val>
                                            <p:strVal val="#ppt_w"/>
                                          </p:val>
                                        </p:tav>
                                      </p:tavLst>
                                    </p:anim>
                                    <p:anim calcmode="lin" valueType="num">
                                      <p:cBhvr>
                                        <p:cTn id="40" dur="300" fill="hold"/>
                                        <p:tgtEl>
                                          <p:spTgt spid="93"/>
                                        </p:tgtEl>
                                        <p:attrNameLst>
                                          <p:attrName>ppt_h</p:attrName>
                                        </p:attrNameLst>
                                      </p:cBhvr>
                                      <p:tavLst>
                                        <p:tav tm="0">
                                          <p:val>
                                            <p:fltVal val="0"/>
                                          </p:val>
                                        </p:tav>
                                        <p:tav tm="100000">
                                          <p:val>
                                            <p:strVal val="#ppt_h"/>
                                          </p:val>
                                        </p:tav>
                                      </p:tavLst>
                                    </p:anim>
                                    <p:animEffect transition="in" filter="fade">
                                      <p:cBhvr>
                                        <p:cTn id="41" dur="300"/>
                                        <p:tgtEl>
                                          <p:spTgt spid="93"/>
                                        </p:tgtEl>
                                      </p:cBhvr>
                                    </p:animEffect>
                                  </p:childTnLst>
                                </p:cTn>
                              </p:par>
                              <p:par>
                                <p:cTn id="42" presetID="6" presetClass="emph" presetSubtype="0" autoRev="1" fill="hold" grpId="1" nodeType="withEffect">
                                  <p:stCondLst>
                                    <p:cond delay="2100"/>
                                  </p:stCondLst>
                                  <p:childTnLst>
                                    <p:animScale>
                                      <p:cBhvr>
                                        <p:cTn id="43" dur="150" fill="hold"/>
                                        <p:tgtEl>
                                          <p:spTgt spid="93"/>
                                        </p:tgtEl>
                                      </p:cBhvr>
                                      <p:by x="110000" y="110000"/>
                                    </p:animScale>
                                  </p:childTnLst>
                                </p:cTn>
                              </p:par>
                              <p:par>
                                <p:cTn id="44" presetID="55" presetClass="entr" presetSubtype="0" fill="hold" grpId="0" nodeType="withEffect">
                                  <p:stCondLst>
                                    <p:cond delay="2100"/>
                                  </p:stCondLst>
                                  <p:childTnLst>
                                    <p:set>
                                      <p:cBhvr>
                                        <p:cTn id="45" dur="1" fill="hold">
                                          <p:stCondLst>
                                            <p:cond delay="0"/>
                                          </p:stCondLst>
                                        </p:cTn>
                                        <p:tgtEl>
                                          <p:spTgt spid="92"/>
                                        </p:tgtEl>
                                        <p:attrNameLst>
                                          <p:attrName>style.visibility</p:attrName>
                                        </p:attrNameLst>
                                      </p:cBhvr>
                                      <p:to>
                                        <p:strVal val="visible"/>
                                      </p:to>
                                    </p:set>
                                    <p:anim calcmode="lin" valueType="num">
                                      <p:cBhvr>
                                        <p:cTn id="46" dur="500" fill="hold"/>
                                        <p:tgtEl>
                                          <p:spTgt spid="92"/>
                                        </p:tgtEl>
                                        <p:attrNameLst>
                                          <p:attrName>ppt_w</p:attrName>
                                        </p:attrNameLst>
                                      </p:cBhvr>
                                      <p:tavLst>
                                        <p:tav tm="0">
                                          <p:val>
                                            <p:strVal val="#ppt_w*0.70"/>
                                          </p:val>
                                        </p:tav>
                                        <p:tav tm="100000">
                                          <p:val>
                                            <p:strVal val="#ppt_w"/>
                                          </p:val>
                                        </p:tav>
                                      </p:tavLst>
                                    </p:anim>
                                    <p:anim calcmode="lin" valueType="num">
                                      <p:cBhvr>
                                        <p:cTn id="47" dur="500" fill="hold"/>
                                        <p:tgtEl>
                                          <p:spTgt spid="92"/>
                                        </p:tgtEl>
                                        <p:attrNameLst>
                                          <p:attrName>ppt_h</p:attrName>
                                        </p:attrNameLst>
                                      </p:cBhvr>
                                      <p:tavLst>
                                        <p:tav tm="0">
                                          <p:val>
                                            <p:strVal val="#ppt_h"/>
                                          </p:val>
                                        </p:tav>
                                        <p:tav tm="100000">
                                          <p:val>
                                            <p:strVal val="#ppt_h"/>
                                          </p:val>
                                        </p:tav>
                                      </p:tavLst>
                                    </p:anim>
                                    <p:animEffect transition="in" filter="fade">
                                      <p:cBhvr>
                                        <p:cTn id="48" dur="500"/>
                                        <p:tgtEl>
                                          <p:spTgt spid="92"/>
                                        </p:tgtEl>
                                      </p:cBhvr>
                                    </p:animEffect>
                                  </p:childTnLst>
                                </p:cTn>
                              </p:par>
                              <p:par>
                                <p:cTn id="49" presetID="47" presetClass="entr" presetSubtype="0" fill="hold" grpId="0" nodeType="withEffect">
                                  <p:stCondLst>
                                    <p:cond delay="260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anim calcmode="lin" valueType="num">
                                      <p:cBhvr>
                                        <p:cTn id="52" dur="500" fill="hold"/>
                                        <p:tgtEl>
                                          <p:spTgt spid="87"/>
                                        </p:tgtEl>
                                        <p:attrNameLst>
                                          <p:attrName>ppt_x</p:attrName>
                                        </p:attrNameLst>
                                      </p:cBhvr>
                                      <p:tavLst>
                                        <p:tav tm="0">
                                          <p:val>
                                            <p:strVal val="#ppt_x"/>
                                          </p:val>
                                        </p:tav>
                                        <p:tav tm="100000">
                                          <p:val>
                                            <p:strVal val="#ppt_x"/>
                                          </p:val>
                                        </p:tav>
                                      </p:tavLst>
                                    </p:anim>
                                    <p:anim calcmode="lin" valueType="num">
                                      <p:cBhvr>
                                        <p:cTn id="53" dur="500" fill="hold"/>
                                        <p:tgtEl>
                                          <p:spTgt spid="8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2600"/>
                                  </p:stCondLst>
                                  <p:childTnLst>
                                    <p:set>
                                      <p:cBhvr>
                                        <p:cTn id="55" dur="1" fill="hold">
                                          <p:stCondLst>
                                            <p:cond delay="0"/>
                                          </p:stCondLst>
                                        </p:cTn>
                                        <p:tgtEl>
                                          <p:spTgt spid="80"/>
                                        </p:tgtEl>
                                        <p:attrNameLst>
                                          <p:attrName>style.visibility</p:attrName>
                                        </p:attrNameLst>
                                      </p:cBhvr>
                                      <p:to>
                                        <p:strVal val="visible"/>
                                      </p:to>
                                    </p:set>
                                    <p:animEffect transition="in" filter="fade">
                                      <p:cBhvr>
                                        <p:cTn id="56" dur="500"/>
                                        <p:tgtEl>
                                          <p:spTgt spid="80"/>
                                        </p:tgtEl>
                                      </p:cBhvr>
                                    </p:animEffect>
                                    <p:anim calcmode="lin" valueType="num">
                                      <p:cBhvr>
                                        <p:cTn id="57" dur="500" fill="hold"/>
                                        <p:tgtEl>
                                          <p:spTgt spid="80"/>
                                        </p:tgtEl>
                                        <p:attrNameLst>
                                          <p:attrName>ppt_x</p:attrName>
                                        </p:attrNameLst>
                                      </p:cBhvr>
                                      <p:tavLst>
                                        <p:tav tm="0">
                                          <p:val>
                                            <p:strVal val="#ppt_x"/>
                                          </p:val>
                                        </p:tav>
                                        <p:tav tm="100000">
                                          <p:val>
                                            <p:strVal val="#ppt_x"/>
                                          </p:val>
                                        </p:tav>
                                      </p:tavLst>
                                    </p:anim>
                                    <p:anim calcmode="lin" valueType="num">
                                      <p:cBhvr>
                                        <p:cTn id="58" dur="500" fill="hold"/>
                                        <p:tgtEl>
                                          <p:spTgt spid="80"/>
                                        </p:tgtEl>
                                        <p:attrNameLst>
                                          <p:attrName>ppt_y</p:attrName>
                                        </p:attrNameLst>
                                      </p:cBhvr>
                                      <p:tavLst>
                                        <p:tav tm="0">
                                          <p:val>
                                            <p:strVal val="#ppt_y+.1"/>
                                          </p:val>
                                        </p:tav>
                                        <p:tav tm="100000">
                                          <p:val>
                                            <p:strVal val="#ppt_y"/>
                                          </p:val>
                                        </p:tav>
                                      </p:tavLst>
                                    </p:anim>
                                  </p:childTnLst>
                                </p:cTn>
                              </p:par>
                              <p:par>
                                <p:cTn id="59" presetID="53" presetClass="entr" presetSubtype="16" fill="hold" grpId="0" nodeType="withEffect">
                                  <p:stCondLst>
                                    <p:cond delay="3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300" fill="hold"/>
                                        <p:tgtEl>
                                          <p:spTgt spid="95"/>
                                        </p:tgtEl>
                                        <p:attrNameLst>
                                          <p:attrName>ppt_w</p:attrName>
                                        </p:attrNameLst>
                                      </p:cBhvr>
                                      <p:tavLst>
                                        <p:tav tm="0">
                                          <p:val>
                                            <p:fltVal val="0"/>
                                          </p:val>
                                        </p:tav>
                                        <p:tav tm="100000">
                                          <p:val>
                                            <p:strVal val="#ppt_w"/>
                                          </p:val>
                                        </p:tav>
                                      </p:tavLst>
                                    </p:anim>
                                    <p:anim calcmode="lin" valueType="num">
                                      <p:cBhvr>
                                        <p:cTn id="62" dur="300" fill="hold"/>
                                        <p:tgtEl>
                                          <p:spTgt spid="95"/>
                                        </p:tgtEl>
                                        <p:attrNameLst>
                                          <p:attrName>ppt_h</p:attrName>
                                        </p:attrNameLst>
                                      </p:cBhvr>
                                      <p:tavLst>
                                        <p:tav tm="0">
                                          <p:val>
                                            <p:fltVal val="0"/>
                                          </p:val>
                                        </p:tav>
                                        <p:tav tm="100000">
                                          <p:val>
                                            <p:strVal val="#ppt_h"/>
                                          </p:val>
                                        </p:tav>
                                      </p:tavLst>
                                    </p:anim>
                                    <p:animEffect transition="in" filter="fade">
                                      <p:cBhvr>
                                        <p:cTn id="63" dur="300"/>
                                        <p:tgtEl>
                                          <p:spTgt spid="95"/>
                                        </p:tgtEl>
                                      </p:cBhvr>
                                    </p:animEffect>
                                  </p:childTnLst>
                                </p:cTn>
                              </p:par>
                              <p:par>
                                <p:cTn id="64" presetID="6" presetClass="emph" presetSubtype="0" autoRev="1" fill="hold" grpId="1" nodeType="withEffect">
                                  <p:stCondLst>
                                    <p:cond delay="3400"/>
                                  </p:stCondLst>
                                  <p:childTnLst>
                                    <p:animScale>
                                      <p:cBhvr>
                                        <p:cTn id="65" dur="150" fill="hold"/>
                                        <p:tgtEl>
                                          <p:spTgt spid="95"/>
                                        </p:tgtEl>
                                      </p:cBhvr>
                                      <p:by x="110000" y="110000"/>
                                    </p:animScale>
                                  </p:childTnLst>
                                </p:cTn>
                              </p:par>
                              <p:par>
                                <p:cTn id="66" presetID="55" presetClass="entr" presetSubtype="0" fill="hold" grpId="0" nodeType="withEffect">
                                  <p:stCondLst>
                                    <p:cond delay="3400"/>
                                  </p:stCondLst>
                                  <p:childTnLst>
                                    <p:set>
                                      <p:cBhvr>
                                        <p:cTn id="67" dur="1" fill="hold">
                                          <p:stCondLst>
                                            <p:cond delay="0"/>
                                          </p:stCondLst>
                                        </p:cTn>
                                        <p:tgtEl>
                                          <p:spTgt spid="94"/>
                                        </p:tgtEl>
                                        <p:attrNameLst>
                                          <p:attrName>style.visibility</p:attrName>
                                        </p:attrNameLst>
                                      </p:cBhvr>
                                      <p:to>
                                        <p:strVal val="visible"/>
                                      </p:to>
                                    </p:set>
                                    <p:anim calcmode="lin" valueType="num">
                                      <p:cBhvr>
                                        <p:cTn id="68" dur="500" fill="hold"/>
                                        <p:tgtEl>
                                          <p:spTgt spid="94"/>
                                        </p:tgtEl>
                                        <p:attrNameLst>
                                          <p:attrName>ppt_w</p:attrName>
                                        </p:attrNameLst>
                                      </p:cBhvr>
                                      <p:tavLst>
                                        <p:tav tm="0">
                                          <p:val>
                                            <p:strVal val="#ppt_w*0.70"/>
                                          </p:val>
                                        </p:tav>
                                        <p:tav tm="100000">
                                          <p:val>
                                            <p:strVal val="#ppt_w"/>
                                          </p:val>
                                        </p:tav>
                                      </p:tavLst>
                                    </p:anim>
                                    <p:anim calcmode="lin" valueType="num">
                                      <p:cBhvr>
                                        <p:cTn id="69" dur="500" fill="hold"/>
                                        <p:tgtEl>
                                          <p:spTgt spid="94"/>
                                        </p:tgtEl>
                                        <p:attrNameLst>
                                          <p:attrName>ppt_h</p:attrName>
                                        </p:attrNameLst>
                                      </p:cBhvr>
                                      <p:tavLst>
                                        <p:tav tm="0">
                                          <p:val>
                                            <p:strVal val="#ppt_h"/>
                                          </p:val>
                                        </p:tav>
                                        <p:tav tm="100000">
                                          <p:val>
                                            <p:strVal val="#ppt_h"/>
                                          </p:val>
                                        </p:tav>
                                      </p:tavLst>
                                    </p:anim>
                                    <p:animEffect transition="in" filter="fade">
                                      <p:cBhvr>
                                        <p:cTn id="70" dur="500"/>
                                        <p:tgtEl>
                                          <p:spTgt spid="94"/>
                                        </p:tgtEl>
                                      </p:cBhvr>
                                    </p:animEffect>
                                  </p:childTnLst>
                                </p:cTn>
                              </p:par>
                              <p:par>
                                <p:cTn id="71" presetID="47" presetClass="entr" presetSubtype="0" fill="hold" grpId="0" nodeType="withEffect">
                                  <p:stCondLst>
                                    <p:cond delay="390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500"/>
                                        <p:tgtEl>
                                          <p:spTgt spid="89"/>
                                        </p:tgtEl>
                                      </p:cBhvr>
                                    </p:animEffect>
                                    <p:anim calcmode="lin" valueType="num">
                                      <p:cBhvr>
                                        <p:cTn id="74" dur="500" fill="hold"/>
                                        <p:tgtEl>
                                          <p:spTgt spid="89"/>
                                        </p:tgtEl>
                                        <p:attrNameLst>
                                          <p:attrName>ppt_x</p:attrName>
                                        </p:attrNameLst>
                                      </p:cBhvr>
                                      <p:tavLst>
                                        <p:tav tm="0">
                                          <p:val>
                                            <p:strVal val="#ppt_x"/>
                                          </p:val>
                                        </p:tav>
                                        <p:tav tm="100000">
                                          <p:val>
                                            <p:strVal val="#ppt_x"/>
                                          </p:val>
                                        </p:tav>
                                      </p:tavLst>
                                    </p:anim>
                                    <p:anim calcmode="lin" valueType="num">
                                      <p:cBhvr>
                                        <p:cTn id="75" dur="500" fill="hold"/>
                                        <p:tgtEl>
                                          <p:spTgt spid="8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390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500"/>
                                        <p:tgtEl>
                                          <p:spTgt spid="81"/>
                                        </p:tgtEl>
                                      </p:cBhvr>
                                    </p:animEffect>
                                    <p:anim calcmode="lin" valueType="num">
                                      <p:cBhvr>
                                        <p:cTn id="79" dur="500" fill="hold"/>
                                        <p:tgtEl>
                                          <p:spTgt spid="81"/>
                                        </p:tgtEl>
                                        <p:attrNameLst>
                                          <p:attrName>ppt_x</p:attrName>
                                        </p:attrNameLst>
                                      </p:cBhvr>
                                      <p:tavLst>
                                        <p:tav tm="0">
                                          <p:val>
                                            <p:strVal val="#ppt_x"/>
                                          </p:val>
                                        </p:tav>
                                        <p:tav tm="100000">
                                          <p:val>
                                            <p:strVal val="#ppt_x"/>
                                          </p:val>
                                        </p:tav>
                                      </p:tavLst>
                                    </p:anim>
                                    <p:anim calcmode="lin" valueType="num">
                                      <p:cBhvr>
                                        <p:cTn id="80" dur="500" fill="hold"/>
                                        <p:tgtEl>
                                          <p:spTgt spid="81"/>
                                        </p:tgtEl>
                                        <p:attrNameLst>
                                          <p:attrName>ppt_y</p:attrName>
                                        </p:attrNameLst>
                                      </p:cBhvr>
                                      <p:tavLst>
                                        <p:tav tm="0">
                                          <p:val>
                                            <p:strVal val="#ppt_y+.1"/>
                                          </p:val>
                                        </p:tav>
                                        <p:tav tm="100000">
                                          <p:val>
                                            <p:strVal val="#ppt_y"/>
                                          </p:val>
                                        </p:tav>
                                      </p:tavLst>
                                    </p:anim>
                                  </p:childTnLst>
                                </p:cTn>
                              </p:par>
                              <p:par>
                                <p:cTn id="81" presetID="53" presetClass="entr" presetSubtype="16" fill="hold" grpId="0" nodeType="withEffect">
                                  <p:stCondLst>
                                    <p:cond delay="4400"/>
                                  </p:stCondLst>
                                  <p:childTnLst>
                                    <p:set>
                                      <p:cBhvr>
                                        <p:cTn id="82" dur="1" fill="hold">
                                          <p:stCondLst>
                                            <p:cond delay="0"/>
                                          </p:stCondLst>
                                        </p:cTn>
                                        <p:tgtEl>
                                          <p:spTgt spid="97"/>
                                        </p:tgtEl>
                                        <p:attrNameLst>
                                          <p:attrName>style.visibility</p:attrName>
                                        </p:attrNameLst>
                                      </p:cBhvr>
                                      <p:to>
                                        <p:strVal val="visible"/>
                                      </p:to>
                                    </p:set>
                                    <p:anim calcmode="lin" valueType="num">
                                      <p:cBhvr>
                                        <p:cTn id="83" dur="300" fill="hold"/>
                                        <p:tgtEl>
                                          <p:spTgt spid="97"/>
                                        </p:tgtEl>
                                        <p:attrNameLst>
                                          <p:attrName>ppt_w</p:attrName>
                                        </p:attrNameLst>
                                      </p:cBhvr>
                                      <p:tavLst>
                                        <p:tav tm="0">
                                          <p:val>
                                            <p:fltVal val="0"/>
                                          </p:val>
                                        </p:tav>
                                        <p:tav tm="100000">
                                          <p:val>
                                            <p:strVal val="#ppt_w"/>
                                          </p:val>
                                        </p:tav>
                                      </p:tavLst>
                                    </p:anim>
                                    <p:anim calcmode="lin" valueType="num">
                                      <p:cBhvr>
                                        <p:cTn id="84" dur="300" fill="hold"/>
                                        <p:tgtEl>
                                          <p:spTgt spid="97"/>
                                        </p:tgtEl>
                                        <p:attrNameLst>
                                          <p:attrName>ppt_h</p:attrName>
                                        </p:attrNameLst>
                                      </p:cBhvr>
                                      <p:tavLst>
                                        <p:tav tm="0">
                                          <p:val>
                                            <p:fltVal val="0"/>
                                          </p:val>
                                        </p:tav>
                                        <p:tav tm="100000">
                                          <p:val>
                                            <p:strVal val="#ppt_h"/>
                                          </p:val>
                                        </p:tav>
                                      </p:tavLst>
                                    </p:anim>
                                    <p:animEffect transition="in" filter="fade">
                                      <p:cBhvr>
                                        <p:cTn id="85" dur="300"/>
                                        <p:tgtEl>
                                          <p:spTgt spid="97"/>
                                        </p:tgtEl>
                                      </p:cBhvr>
                                    </p:animEffect>
                                  </p:childTnLst>
                                </p:cTn>
                              </p:par>
                              <p:par>
                                <p:cTn id="86" presetID="6" presetClass="emph" presetSubtype="0" autoRev="1" fill="hold" grpId="1" nodeType="withEffect">
                                  <p:stCondLst>
                                    <p:cond delay="4700"/>
                                  </p:stCondLst>
                                  <p:childTnLst>
                                    <p:animScale>
                                      <p:cBhvr>
                                        <p:cTn id="87" dur="150" fill="hold"/>
                                        <p:tgtEl>
                                          <p:spTgt spid="97"/>
                                        </p:tgtEl>
                                      </p:cBhvr>
                                      <p:by x="110000" y="110000"/>
                                    </p:animScale>
                                  </p:childTnLst>
                                </p:cTn>
                              </p:par>
                              <p:par>
                                <p:cTn id="88" presetID="55" presetClass="entr" presetSubtype="0" fill="hold" grpId="0" nodeType="withEffect">
                                  <p:stCondLst>
                                    <p:cond delay="4700"/>
                                  </p:stCondLst>
                                  <p:childTnLst>
                                    <p:set>
                                      <p:cBhvr>
                                        <p:cTn id="89" dur="1" fill="hold">
                                          <p:stCondLst>
                                            <p:cond delay="0"/>
                                          </p:stCondLst>
                                        </p:cTn>
                                        <p:tgtEl>
                                          <p:spTgt spid="96"/>
                                        </p:tgtEl>
                                        <p:attrNameLst>
                                          <p:attrName>style.visibility</p:attrName>
                                        </p:attrNameLst>
                                      </p:cBhvr>
                                      <p:to>
                                        <p:strVal val="visible"/>
                                      </p:to>
                                    </p:set>
                                    <p:anim calcmode="lin" valueType="num">
                                      <p:cBhvr>
                                        <p:cTn id="90" dur="500" fill="hold"/>
                                        <p:tgtEl>
                                          <p:spTgt spid="96"/>
                                        </p:tgtEl>
                                        <p:attrNameLst>
                                          <p:attrName>ppt_w</p:attrName>
                                        </p:attrNameLst>
                                      </p:cBhvr>
                                      <p:tavLst>
                                        <p:tav tm="0">
                                          <p:val>
                                            <p:strVal val="#ppt_w*0.70"/>
                                          </p:val>
                                        </p:tav>
                                        <p:tav tm="100000">
                                          <p:val>
                                            <p:strVal val="#ppt_w"/>
                                          </p:val>
                                        </p:tav>
                                      </p:tavLst>
                                    </p:anim>
                                    <p:anim calcmode="lin" valueType="num">
                                      <p:cBhvr>
                                        <p:cTn id="91" dur="500" fill="hold"/>
                                        <p:tgtEl>
                                          <p:spTgt spid="96"/>
                                        </p:tgtEl>
                                        <p:attrNameLst>
                                          <p:attrName>ppt_h</p:attrName>
                                        </p:attrNameLst>
                                      </p:cBhvr>
                                      <p:tavLst>
                                        <p:tav tm="0">
                                          <p:val>
                                            <p:strVal val="#ppt_h"/>
                                          </p:val>
                                        </p:tav>
                                        <p:tav tm="100000">
                                          <p:val>
                                            <p:strVal val="#ppt_h"/>
                                          </p:val>
                                        </p:tav>
                                      </p:tavLst>
                                    </p:anim>
                                    <p:animEffect transition="in" filter="fade">
                                      <p:cBhvr>
                                        <p:cTn id="9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90" grpId="0"/>
      <p:bldP spid="91" grpId="0" animBg="1"/>
      <p:bldP spid="91" grpId="1" animBg="1"/>
      <p:bldP spid="92" grpId="0"/>
      <p:bldP spid="93" grpId="0" animBg="1"/>
      <p:bldP spid="93" grpId="1" animBg="1"/>
      <p:bldP spid="94" grpId="0"/>
      <p:bldP spid="95" grpId="0" animBg="1"/>
      <p:bldP spid="95" grpId="1" animBg="1"/>
      <p:bldP spid="96" grpId="0"/>
      <p:bldP spid="97" grpId="0" animBg="1"/>
      <p:bldP spid="97" grpId="1" animBg="1"/>
      <p:bldP spid="85" grpId="0" animBg="1"/>
      <p:bldP spid="89" grpId="0" animBg="1"/>
      <p:bldP spid="87" grpId="0"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237892"/>
            <a:ext cx="1427625" cy="2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lvl="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系统实现</a:t>
            </a:r>
          </a:p>
        </p:txBody>
      </p:sp>
      <p:sp>
        <p:nvSpPr>
          <p:cNvPr id="7" name="Rectangle 44"/>
          <p:cNvSpPr>
            <a:spLocks noChangeArrowheads="1"/>
          </p:cNvSpPr>
          <p:nvPr/>
        </p:nvSpPr>
        <p:spPr bwMode="auto">
          <a:xfrm>
            <a:off x="4570472" y="1357990"/>
            <a:ext cx="2881848"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04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成果与应用</a:t>
            </a:r>
          </a:p>
        </p:txBody>
      </p:sp>
      <p:sp>
        <p:nvSpPr>
          <p:cNvPr id="8" name="Freeform 11"/>
          <p:cNvSpPr>
            <a:spLocks noEditPoints="1"/>
          </p:cNvSpPr>
          <p:nvPr/>
        </p:nvSpPr>
        <p:spPr bwMode="auto">
          <a:xfrm>
            <a:off x="3251464" y="1715209"/>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07.白色网页式毕业答辩动态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1116</Words>
  <Application>Microsoft Office PowerPoint</Application>
  <PresentationFormat>自定义</PresentationFormat>
  <Paragraphs>115</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等线</vt:lpstr>
      <vt:lpstr>宋体</vt:lpstr>
      <vt:lpstr>微软雅黑</vt:lpstr>
      <vt:lpstr>Arial</vt:lpstr>
      <vt:lpstr>Calibri</vt:lpstr>
      <vt:lpstr>Impact</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keywords/>
  <dc:description/>
  <cp:lastModifiedBy>Wu Haonan</cp:lastModifiedBy>
  <cp:revision>264</cp:revision>
  <dcterms:created xsi:type="dcterms:W3CDTF">2016-02-19T15:24:00Z</dcterms:created>
  <dcterms:modified xsi:type="dcterms:W3CDTF">2022-05-28T08:49:19Z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