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6" r:id="rId15"/>
    <p:sldId id="281" r:id="rId16"/>
    <p:sldId id="282" r:id="rId17"/>
    <p:sldId id="283" r:id="rId18"/>
    <p:sldId id="284" r:id="rId19"/>
    <p:sldId id="285" r:id="rId20"/>
    <p:sldId id="279" r:id="rId21"/>
    <p:sldId id="280" r:id="rId22"/>
    <p:sldId id="287" r:id="rId23"/>
    <p:sldId id="264" r:id="rId24"/>
    <p:sldId id="265" r:id="rId25"/>
    <p:sldId id="268" r:id="rId26"/>
    <p:sldId id="26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6" autoAdjust="0"/>
  </p:normalViewPr>
  <p:slideViewPr>
    <p:cSldViewPr>
      <p:cViewPr>
        <p:scale>
          <a:sx n="68" d="100"/>
          <a:sy n="68" d="100"/>
        </p:scale>
        <p:origin x="-144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r1-20120628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r1-20120628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 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김이석</a:t>
            </a:r>
            <a:r>
              <a:rPr lang="en-US" altLang="ko-KR" dirty="0" smtClean="0"/>
              <a:t>: PM(</a:t>
            </a:r>
            <a:r>
              <a:rPr lang="ko-KR" altLang="en-US" dirty="0" smtClean="0"/>
              <a:t>일정 조율 및 역할 분담</a:t>
            </a:r>
            <a:r>
              <a:rPr lang="en-US" altLang="ko-KR" dirty="0" smtClean="0"/>
              <a:t>),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게임의 구성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필요한 화면의 수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 밸런스 조율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광고 관련 기능 구현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김진협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모션 인식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모션 센서 등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랭킹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지상현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미로 관련 루틴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게임의 각종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설정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개인별 과업 할당제</a:t>
            </a:r>
            <a:r>
              <a:rPr lang="en-US" altLang="ko-KR" baseline="0" dirty="0" smtClean="0"/>
              <a:t>; </a:t>
            </a:r>
            <a:r>
              <a:rPr lang="ko-KR" altLang="en-US" baseline="0" smtClean="0"/>
              <a:t>엑셀로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r0-20120626</a:t>
            </a:r>
          </a:p>
          <a:p>
            <a:r>
              <a:rPr lang="ko-KR" altLang="en-US" dirty="0" smtClean="0"/>
              <a:t>당연하지만 </a:t>
            </a:r>
            <a:r>
              <a:rPr lang="ko-KR" altLang="en-US" dirty="0" err="1" smtClean="0"/>
              <a:t>이클립스로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ADK</a:t>
            </a:r>
            <a:r>
              <a:rPr lang="ko-KR" altLang="en-US" dirty="0" smtClean="0"/>
              <a:t>를 이용하여 개발</a:t>
            </a:r>
            <a:endParaRPr lang="en-US" altLang="ko-KR" dirty="0" smtClean="0"/>
          </a:p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이용</a:t>
            </a:r>
            <a:r>
              <a:rPr lang="en-US" altLang="ko-KR" dirty="0" smtClean="0"/>
              <a:t>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파트별로</a:t>
            </a:r>
            <a:r>
              <a:rPr lang="ko-KR" altLang="en-US" baseline="0" dirty="0" smtClean="0"/>
              <a:t> 작업 후 소스 코드 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만나는 날마다 </a:t>
            </a:r>
            <a:r>
              <a:rPr lang="ko-KR" altLang="en-US" baseline="0" dirty="0" err="1" smtClean="0"/>
              <a:t>빌드해서</a:t>
            </a:r>
            <a:r>
              <a:rPr lang="ko-KR" altLang="en-US" baseline="0" dirty="0" smtClean="0"/>
              <a:t> 테스트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테스트는 </a:t>
            </a:r>
            <a:r>
              <a:rPr lang="en-US" altLang="ko-KR" baseline="0" dirty="0" smtClean="0"/>
              <a:t>AVD</a:t>
            </a:r>
            <a:r>
              <a:rPr lang="ko-KR" altLang="en-US" baseline="0" dirty="0" smtClean="0"/>
              <a:t>와 기기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모션을 어떻게 감지할 것인가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센서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센서 정확도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측정이 필요함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개발 문제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센서를 어떻게 디버깅 할 것인가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r0-20120626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센서는 대부분의 기기가 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모션을 감지하는 것도 생각해볼 수 있음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센서 보정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그림을 흘러가게 해놓고 멈추어 있는 것처럼 보이도록 기기를 움직이게 함</a:t>
            </a:r>
            <a:r>
              <a:rPr lang="en-US" altLang="ko-KR" dirty="0" smtClean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모션 부분은 단말을 통해 테스트 할 수 밖에 없음</a:t>
            </a:r>
            <a:r>
              <a:rPr lang="en-US" altLang="ko-KR" dirty="0" smtClean="0"/>
              <a:t>;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센서 데이터를 </a:t>
            </a:r>
            <a:r>
              <a:rPr lang="ko-KR" altLang="en-US" baseline="0" dirty="0" err="1" smtClean="0"/>
              <a:t>캡처하여</a:t>
            </a:r>
            <a:r>
              <a:rPr lang="ko-KR" altLang="en-US" baseline="0" dirty="0" smtClean="0"/>
              <a:t> 활용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r0-20120626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r1-20120628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제안서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r2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FFFF"/>
                </a:solidFill>
              </a:rPr>
              <a:t>r1-20120628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rgbClr val="F5C0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Enemy Logic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Sensor Analyze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Ranking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Unit Logic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Generator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Preference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Processing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6.28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6309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7.8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3093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7.20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배경화면 및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 완료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김진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SQLite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통하여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DB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구축하여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시스템 구현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(column : index, date, point) – SQLite Manager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이용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로딩화면 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Splash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Activity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이용하여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Resource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loading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되는 동안 팀의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Logo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보여주도록 한다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.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진행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사용하기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사용하기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제목표시줄 제거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전체 화면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안 꺼짐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방향 고정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사용하기게임의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주 컨트롤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센서를 이용해 아래 방향을 찾아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공을 낙하시킴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축도 기울어지므로 절대적인 아래 방향을 찾으려면 추가 계산 필요</a:t>
            </a:r>
          </a:p>
          <a:p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잠금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매커니즘이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있는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시간으로 게임 처리와 화면을 동기화 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인듯함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WVGA 480x800 -&gt; 160unit x 266.7 unit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(1)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어떤 것이 그려줘야 할 것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할 것인지 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(2)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공의 움직임과 회전을 넣으면 공 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로직상으로는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김이석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확정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Team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로딩 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김진협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Ranking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클래스를 캡슐화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메뉴화면을 이미지를 통해 구체화 하기</a:t>
            </a: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예정 사항 </a:t>
            </a:r>
            <a:r>
              <a:rPr lang="en-US" altLang="ko-KR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지상현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실제 구현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미세하게 떨리므로 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반사와 굴러가기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4860032" y="3356992"/>
            <a:ext cx="3312368" cy="2664296"/>
          </a:xfrm>
          <a:prstGeom prst="parallelogram">
            <a:avLst/>
          </a:prstGeom>
          <a:gradFill>
            <a:gsLst>
              <a:gs pos="0">
                <a:srgbClr val="00FFFF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3995936" y="1500174"/>
            <a:ext cx="3456384" cy="916552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방법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571612"/>
            <a:ext cx="1728192" cy="722700"/>
          </a:xfrm>
          <a:prstGeom prst="rect">
            <a:avLst/>
          </a:prstGeom>
          <a:noFill/>
        </p:spPr>
      </p:pic>
      <p:pic>
        <p:nvPicPr>
          <p:cNvPr id="13321" name="Picture 9" descr="http://smartphone-com.up.seesaa.net/image/android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643314"/>
            <a:ext cx="2143125" cy="2143125"/>
          </a:xfrm>
          <a:prstGeom prst="rect">
            <a:avLst/>
          </a:prstGeom>
          <a:noFill/>
        </p:spPr>
      </p:pic>
      <p:pic>
        <p:nvPicPr>
          <p:cNvPr id="13323" name="Picture 11" descr="http://www.galaxys2.in/wp-content/uploads/2012/03/Samsung-Galaxy-S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3594" y="3857936"/>
            <a:ext cx="894494" cy="1693078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3325" name="Picture 13" descr="http://cdn7.droidmatters.com/wp-content/uploads/2011/05/motorola-atri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7730" y="3857628"/>
            <a:ext cx="936104" cy="1691027"/>
          </a:xfrm>
          <a:prstGeom prst="rect">
            <a:avLst/>
          </a:prstGeom>
          <a:noFill/>
          <a:effectLst>
            <a:softEdge rad="31750"/>
          </a:effectLst>
          <a:scene3d>
            <a:camera prst="perspectiveHeroicExtremeLef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583299" y="2416726"/>
            <a:ext cx="69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500174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Repository</a:t>
            </a:r>
            <a:endParaRPr lang="ko-KR" altLang="en-US" sz="4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언뜻 복잡해 보이고 언급한 요소를 모두 만들기는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예정보다 더 걸리지 않을까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있는가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비슷하게 공을 굴려서 하는 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열악하지는 않은가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 화면을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SurfaceView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를 이용해 자체적인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화면을 만들면 여러 기기에서 테스트 해야 하지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해결책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일정 내에 만들 수 있을까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630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복잡해 보이지만 분석해 보면 벽돌 깨기를 확장한 수준임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최대한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CustomView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등을 자제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비슷한 게임이 이미 있지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67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거의 비슷한 것이 있지만 기울여서 굴러가게 함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공간적인 개념과 등장하는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들이 상당히 다름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테스트 여건이 협소하지 않나</a:t>
              </a:r>
              <a:r>
                <a:rPr lang="en-US" altLang="ko-KR" sz="2400" dirty="0" smtClean="0"/>
                <a:t>?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367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지인에게 테스트 참여 부탁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게임이라 하자 호응도가 높았음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5327099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73386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r1-20120628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954</Words>
  <Application>Microsoft Office PowerPoint</Application>
  <PresentationFormat>화면 슬라이드 쇼(4:3)</PresentationFormat>
  <Paragraphs>221</Paragraphs>
  <Slides>26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프로젝트 제안서 r2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사항 - 김이석</vt:lpstr>
      <vt:lpstr>진행 사항 - 김진협</vt:lpstr>
      <vt:lpstr>진행 사항 - 지상현</vt:lpstr>
      <vt:lpstr>센서 사용하기</vt:lpstr>
      <vt:lpstr>렌더링 스레드</vt:lpstr>
      <vt:lpstr>independent unit</vt:lpstr>
      <vt:lpstr>게임 월드 내부 구조 (1)</vt:lpstr>
      <vt:lpstr>게임 월드 내부 구조 (2)</vt:lpstr>
      <vt:lpstr>예정 사항 - 김이석</vt:lpstr>
      <vt:lpstr>예정 사항 - 김진협</vt:lpstr>
      <vt:lpstr>예정 사항 - 지상현</vt:lpstr>
      <vt:lpstr>개발 방법</vt:lpstr>
      <vt:lpstr>문제와 대안</vt:lpstr>
      <vt:lpstr>해결책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261</cp:revision>
  <dcterms:created xsi:type="dcterms:W3CDTF">2006-10-05T04:04:58Z</dcterms:created>
  <dcterms:modified xsi:type="dcterms:W3CDTF">2012-07-05T21:41:47Z</dcterms:modified>
</cp:coreProperties>
</file>