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70" r:id="rId6"/>
    <p:sldId id="272" r:id="rId7"/>
    <p:sldId id="273" r:id="rId8"/>
    <p:sldId id="274" r:id="rId9"/>
    <p:sldId id="276" r:id="rId10"/>
    <p:sldId id="275" r:id="rId11"/>
    <p:sldId id="258" r:id="rId12"/>
    <p:sldId id="263" r:id="rId13"/>
    <p:sldId id="264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775" autoAdjust="0"/>
  </p:normalViewPr>
  <p:slideViewPr>
    <p:cSldViewPr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6102756" y="6381328"/>
            <a:ext cx="2895600" cy="288925"/>
          </a:xfrm>
        </p:spPr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84656" y="6453336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762000" cy="24447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/>
              <a:t>프로젝트 제안서</a:t>
            </a:r>
            <a:r>
              <a:rPr lang="ko-KR" altLang="en-US" sz="1600" cap="none" dirty="0" smtClean="0"/>
              <a:t> </a:t>
            </a:r>
            <a:r>
              <a:rPr lang="en-US" altLang="ko-KR" sz="1600" cap="none" dirty="0" smtClean="0"/>
              <a:t>r1</a:t>
            </a:r>
            <a:endParaRPr lang="ko-KR" altLang="en-US" sz="16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953" y="285728"/>
            <a:ext cx="43380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imension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rive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ownside</a:t>
            </a:r>
            <a:endParaRPr lang="ko-KR" altLang="en-US" sz="6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324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5703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584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437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 Analyze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Unit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3182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문제와 대안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0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언뜻 복잡해 보이고 언급한 요소를 모두 만들기는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비슷하게 공을 굴려서 하는 다른 게임이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화면을 만들면 여러 기기에서 테스트 해야 하지 않나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97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8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거의 비슷한 것이 있지만 기울여서 굴러가게 함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공간적인 개념과 등장하는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48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지인에게 테스트 참여 부탁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게임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기능별 소개</a:t>
            </a:r>
            <a:endParaRPr lang="en-US" altLang="ko-KR" sz="2400" dirty="0" smtClean="0"/>
          </a:p>
          <a:p>
            <a:r>
              <a:rPr lang="ko-KR" altLang="en-US" sz="4000" dirty="0" smtClean="0"/>
              <a:t>팀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팀원 구성</a:t>
            </a:r>
            <a:endParaRPr lang="en-US" altLang="ko-KR" sz="4000" dirty="0" smtClean="0"/>
          </a:p>
          <a:p>
            <a:r>
              <a:rPr lang="ko-KR" altLang="en-US" sz="4000" dirty="0" smtClean="0"/>
              <a:t>역할 및 일정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작업 분담</a:t>
            </a:r>
            <a:endParaRPr lang="en-US" altLang="ko-KR" sz="4000" dirty="0" smtClean="0"/>
          </a:p>
          <a:p>
            <a:r>
              <a:rPr lang="ko-KR" altLang="en-US" sz="4000" dirty="0" smtClean="0"/>
              <a:t>개발 방법</a:t>
            </a:r>
            <a:endParaRPr lang="en-US" altLang="ko-KR" sz="4000" dirty="0" smtClean="0"/>
          </a:p>
          <a:p>
            <a:r>
              <a:rPr lang="ko-KR" altLang="en-US" sz="4000" dirty="0" smtClean="0"/>
              <a:t>문제와 대안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1897" y="327511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Placeholder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868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97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87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93160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12" y="0"/>
            <a:ext cx="14823355" cy="11858684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634043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8137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432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나눔고딕 + Verdana">
      <a:majorFont>
        <a:latin typeface="Verdana"/>
        <a:ea typeface="나눔고딕"/>
        <a:cs typeface=""/>
      </a:majorFont>
      <a:minorFont>
        <a:latin typeface="Verdana"/>
        <a:ea typeface="나눔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815</TotalTime>
  <Words>551</Words>
  <Application>Microsoft Office PowerPoint</Application>
  <PresentationFormat>화면 슬라이드 쇼(4:3)</PresentationFormat>
  <Paragraphs>154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트렉</vt:lpstr>
      <vt:lpstr>프로젝트 제안서 r1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방법</vt:lpstr>
      <vt:lpstr>문제와 대안</vt:lpstr>
      <vt:lpstr>해결책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249</cp:revision>
  <dcterms:created xsi:type="dcterms:W3CDTF">2006-10-05T04:04:58Z</dcterms:created>
  <dcterms:modified xsi:type="dcterms:W3CDTF">2012-07-05T19:52:07Z</dcterms:modified>
</cp:coreProperties>
</file>