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2012.7.5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2012.7.5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2012.7.5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2012.7.5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2012.7.5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2012.7.5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2012.7.5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2012.7.5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2012.7.5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2012.7.5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2012.7.5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2012.7.5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</a:t>
            </a:r>
            <a:r>
              <a:rPr lang="ko-KR" altLang="en-US" dirty="0" smtClean="0"/>
              <a:t>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지금까지 한 일</a:t>
            </a:r>
            <a:endParaRPr lang="en-US" altLang="ko-KR" dirty="0" smtClean="0"/>
          </a:p>
          <a:p>
            <a:r>
              <a:rPr lang="ko-KR" altLang="en-US" dirty="0" smtClean="0"/>
              <a:t>다음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할 일</a:t>
            </a:r>
            <a:endParaRPr lang="en-US" altLang="ko-KR" dirty="0" smtClean="0"/>
          </a:p>
          <a:p>
            <a:r>
              <a:rPr lang="ko-KR" altLang="en-US" dirty="0" smtClean="0"/>
              <a:t>문제점 및 해결방안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 한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기본 처리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제목표시줄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안 꺼짐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방향 고정</a:t>
            </a:r>
            <a:endParaRPr lang="en-US" altLang="ko-KR" dirty="0" smtClean="0"/>
          </a:p>
          <a:p>
            <a:r>
              <a:rPr lang="ko-KR" altLang="en-US" dirty="0" smtClean="0"/>
              <a:t>센</a:t>
            </a:r>
            <a:r>
              <a:rPr lang="ko-KR" altLang="en-US" dirty="0" smtClean="0"/>
              <a:t>서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r>
              <a:rPr lang="ko-KR" altLang="en-US" dirty="0" err="1" smtClean="0"/>
              <a:t>렌더</a:t>
            </a:r>
            <a:r>
              <a:rPr lang="ko-KR" altLang="en-US" dirty="0" err="1" smtClean="0"/>
              <a:t>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r>
              <a:rPr lang="en-US" altLang="ko-KR" smtClean="0"/>
              <a:t>160unit</a:t>
            </a:r>
          </a:p>
          <a:p>
            <a:r>
              <a:rPr lang="ko-KR" altLang="en-US" smtClean="0"/>
              <a:t>월</a:t>
            </a:r>
            <a:r>
              <a:rPr lang="ko-KR" altLang="en-US" smtClean="0"/>
              <a:t>드 </a:t>
            </a:r>
            <a:r>
              <a:rPr lang="ko-KR" altLang="en-US" smtClean="0"/>
              <a:t>디자인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36</Words>
  <Application>Microsoft Office PowerPoint</Application>
  <PresentationFormat>화면 슬라이드 쇼(4:3)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순서</vt:lpstr>
      <vt:lpstr>지금까지 한 일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순서</dc:title>
  <dc:creator>Microsoft Corporation</dc:creator>
  <cp:lastModifiedBy>쥐씨당</cp:lastModifiedBy>
  <cp:revision>7</cp:revision>
  <dcterms:created xsi:type="dcterms:W3CDTF">2006-10-05T04:04:58Z</dcterms:created>
  <dcterms:modified xsi:type="dcterms:W3CDTF">2012-07-05T13:27:30Z</dcterms:modified>
</cp:coreProperties>
</file>