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6A1"/>
    <a:srgbClr val="F5C073"/>
    <a:srgbClr val="F3B45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11" autoAdjust="0"/>
  </p:normalViewPr>
  <p:slideViewPr>
    <p:cSldViewPr>
      <p:cViewPr varScale="1">
        <p:scale>
          <a:sx n="96" d="100"/>
          <a:sy n="96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F79C-A9C3-44B4-BF92-828851D5EA69}" type="datetimeFigureOut">
              <a:rPr lang="ko-KR" altLang="en-US" smtClean="0"/>
              <a:pPr/>
              <a:t>2012.6.27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5183F-AAF6-45BC-BF79-1156086BB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표지</a:t>
            </a:r>
            <a:r>
              <a:rPr lang="en-US" altLang="ko-KR" dirty="0" smtClean="0"/>
              <a:t>] r0-20120626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모션을 어떻게 감지할 것인가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주로 센서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센서 정확도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측정이 필요함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개발 문제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센서를 어떻게 디버깅 할 것인가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-2] r0-20120626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4.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재미 있나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5. </a:t>
            </a:r>
            <a:r>
              <a:rPr lang="ko-KR" altLang="en-US" baseline="0" dirty="0" smtClean="0"/>
              <a:t>온라인 랭킹 저장소 문제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6. </a:t>
            </a:r>
            <a:r>
              <a:rPr lang="ko-KR" altLang="en-US" baseline="0" dirty="0" smtClean="0"/>
              <a:t>게임에서 쓸 수 있는 지도를 구하고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경로를 </a:t>
            </a:r>
            <a:r>
              <a:rPr lang="ko-KR" altLang="en-US" baseline="0" smtClean="0"/>
              <a:t>찾아야 는 </a:t>
            </a:r>
            <a:r>
              <a:rPr lang="ko-KR" altLang="en-US" baseline="0" dirty="0" smtClean="0"/>
              <a:t>문제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센서는 대부분의 기기가 지원함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카메라로 모션을 감지하는 것도 생각해볼 수 있음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 보정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그림을 흘러가게 해놓고 멈추어 있는 것처럼 보이도록 기기를 움직이게 함</a:t>
            </a:r>
            <a:r>
              <a:rPr lang="en-US" altLang="ko-KR" dirty="0" smtClean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부분은 단말을 통해 테스트 할 수 밖에 없음</a:t>
            </a:r>
            <a:r>
              <a:rPr lang="en-US" altLang="ko-KR" dirty="0" smtClean="0"/>
              <a:t>;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 데이터를 </a:t>
            </a:r>
            <a:r>
              <a:rPr lang="ko-KR" altLang="en-US" baseline="0" dirty="0" err="1" smtClean="0"/>
              <a:t>캡처하여</a:t>
            </a:r>
            <a:r>
              <a:rPr lang="ko-KR" altLang="en-US" baseline="0" dirty="0" smtClean="0"/>
              <a:t> 활용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-2] r0-20120626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어떤 의미로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것과 비슷하며 단순한 미로 찾기가 아니므로 승산은 있음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5. </a:t>
            </a:r>
            <a:r>
              <a:rPr lang="ko-KR" altLang="en-US" dirty="0" smtClean="0"/>
              <a:t>온라인 랭킹은 별도 서버를 준비해야 하지만 힘이 들면 자기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계정과의 연동으로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에 기록을 남기도록 함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6. </a:t>
            </a:r>
            <a:r>
              <a:rPr lang="ko-KR" altLang="en-US" dirty="0" smtClean="0"/>
              <a:t>지도 서비스를 이용해봄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경로를 구할 수 없다면 임의로 생성하되 실제 데이터를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] r0-20120626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간략</a:t>
            </a:r>
            <a:r>
              <a:rPr lang="ko-KR" altLang="en-US" dirty="0" smtClean="0"/>
              <a:t> 소개</a:t>
            </a:r>
            <a:r>
              <a:rPr lang="en-US" altLang="ko-KR" dirty="0" smtClean="0"/>
              <a:t>] r0-20120626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조에서 기획한 프로젝트는 큰 화면의 일부만 보여주는 것을 </a:t>
            </a:r>
            <a:r>
              <a:rPr lang="ko-KR" altLang="en-US" dirty="0" err="1" smtClean="0"/>
              <a:t>컨셉으로</a:t>
            </a:r>
            <a:r>
              <a:rPr lang="ko-KR" altLang="en-US" dirty="0" smtClean="0"/>
              <a:t> 한 게임입니다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화면을</a:t>
            </a:r>
            <a:r>
              <a:rPr lang="ko-KR" altLang="en-US" baseline="0" dirty="0" smtClean="0"/>
              <a:t> 조작하는 방법이 터치를 이용하는 방법이 아닌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기기의 모션을 인식하여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조작하는 것이 특징입니다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팀 소개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팀원 구성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현재 팀은 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명으로 구성되어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추후 한 명이 더 참가할지도 모릅니다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목적</a:t>
            </a:r>
            <a:r>
              <a:rPr lang="en-US" altLang="ko-KR" dirty="0" smtClean="0"/>
              <a:t>] r0-20120626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벽 등으로 갈 수 있는 곳이 제한된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아주 큰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화면에는 그 </a:t>
            </a:r>
            <a:r>
              <a:rPr lang="ko-KR" altLang="en-US" baseline="0" dirty="0" err="1" smtClean="0"/>
              <a:t>맵의</a:t>
            </a:r>
            <a:r>
              <a:rPr lang="ko-KR" altLang="en-US" baseline="0" dirty="0" smtClean="0"/>
              <a:t> 일부만 보여줍니다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출발점에서부터 길을 찾아서 목적지까지 도달하는 것이 게임의 기본적인 목적입니다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모션 처리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이 게임의 특징인 부분으로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길을 찾아갈 때 터치를 이용하는 것이 아니라</a:t>
            </a:r>
            <a:endParaRPr lang="en-US" altLang="ko-KR" dirty="0" smtClean="0"/>
          </a:p>
          <a:p>
            <a:r>
              <a:rPr lang="ko-KR" altLang="en-US" dirty="0" smtClean="0"/>
              <a:t>기기 자체를 움직이고 이 모션을 감지하여 이동하도록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사용자는 마치 뒤편에 거대한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기기 화면을 통해 보면서 하는 것처럼 느끼게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게임을 하려면 화면만</a:t>
            </a:r>
            <a:r>
              <a:rPr lang="ko-KR" altLang="en-US" baseline="0" dirty="0" smtClean="0"/>
              <a:t> 보고 있으면 안 되고 실제로 기기를 움직여야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3] r0-20120626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화면 가운데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있으며 모션을 통해 길을 이동합니다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벽 같이 막힌 곳에 부딪히면 진동과 사운드로 알려줍니다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단순히 목적지에 도달하기만 하면 재미 없으므로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가는 길에 나쁜 놈이 나타난다거나</a:t>
            </a:r>
            <a:r>
              <a:rPr lang="en-US" altLang="ko-KR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누굴 피해서 가야 한다거나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아이템을 모아야 한다거나 하는 옵션이 추가될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이</a:t>
            </a:r>
            <a:r>
              <a:rPr lang="ko-KR" altLang="en-US" baseline="0" dirty="0" smtClean="0"/>
              <a:t> 부분은 논의가 더 필요하지만 재미를 위한 요소는 추가될 것입니다</a:t>
            </a:r>
            <a:r>
              <a:rPr lang="en-US" altLang="ko-KR" baseline="0" dirty="0" smtClean="0"/>
              <a:t>.)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맵은</a:t>
            </a:r>
            <a:r>
              <a:rPr lang="ko-KR" altLang="en-US" baseline="0" dirty="0" smtClean="0"/>
              <a:t> 실제 지리 정보를 사용할 수도 있고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현재 위치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그렇지 않더라도 실제 데이터를 사용해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실제로 있는 음식점 등을 배치하여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광고를 표시하는데 활용할 수 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게임답게 온라인 랭킹을 지원하며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지도를 사용한다면 플레이 한 위치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주소나 좌표</a:t>
            </a:r>
            <a:r>
              <a:rPr lang="en-US" altLang="ko-KR" baseline="0" dirty="0" smtClean="0"/>
              <a:t>),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걸린 시간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짧을수록 좋음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점수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부가적으로 달성한 목적 등에서</a:t>
            </a:r>
            <a:r>
              <a:rPr lang="en-US" altLang="ko-KR" baseline="0" dirty="0" smtClean="0"/>
              <a:t>; </a:t>
            </a:r>
            <a:r>
              <a:rPr lang="ko-KR" altLang="en-US" baseline="0" dirty="0" smtClean="0"/>
              <a:t>높을수록 좋음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등이 등록됩니다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역할 및 일정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김이석</a:t>
            </a:r>
            <a:r>
              <a:rPr lang="en-US" altLang="ko-KR" dirty="0" smtClean="0"/>
              <a:t>: PM(</a:t>
            </a:r>
            <a:r>
              <a:rPr lang="ko-KR" altLang="en-US" dirty="0" smtClean="0"/>
              <a:t>일정 조율 및 역할 분담</a:t>
            </a:r>
            <a:r>
              <a:rPr lang="en-US" altLang="ko-KR" dirty="0" smtClean="0"/>
              <a:t>),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게임의 구성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필요한 화면의 수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 밸런스 조율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</a:t>
            </a:r>
            <a:r>
              <a:rPr lang="en-US" altLang="ko-KR" baseline="0" dirty="0" smtClean="0"/>
              <a:t>UI </a:t>
            </a:r>
            <a:r>
              <a:rPr lang="ko-KR" altLang="en-US" baseline="0" dirty="0" smtClean="0"/>
              <a:t>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광고 관련 기능 구현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김진협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모션 인식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모션 센서 등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랭킹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지상현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미로 관련 루틴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</a:t>
            </a:r>
            <a:r>
              <a:rPr lang="ko-KR" altLang="en-US" baseline="0" dirty="0" smtClean="0"/>
              <a:t>설정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개인별 과업 할당제</a:t>
            </a:r>
            <a:r>
              <a:rPr lang="en-US" altLang="ko-KR" baseline="0" dirty="0" smtClean="0"/>
              <a:t>; </a:t>
            </a:r>
            <a:r>
              <a:rPr lang="ko-KR" altLang="en-US" baseline="0" smtClean="0"/>
              <a:t>엑셀로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상세 개발 방법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당연하지만 </a:t>
            </a:r>
            <a:r>
              <a:rPr lang="ko-KR" altLang="en-US" dirty="0" err="1" smtClean="0"/>
              <a:t>이클립스로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ADK</a:t>
            </a:r>
            <a:r>
              <a:rPr lang="ko-KR" altLang="en-US" dirty="0" smtClean="0"/>
              <a:t>를 이용하여 개발</a:t>
            </a:r>
            <a:endParaRPr lang="en-US" altLang="ko-KR" dirty="0" smtClean="0"/>
          </a:p>
          <a:p>
            <a:r>
              <a:rPr lang="ko-KR" altLang="en-US" dirty="0" smtClean="0"/>
              <a:t>버전 관리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이용</a:t>
            </a:r>
            <a:r>
              <a:rPr lang="en-US" altLang="ko-KR" dirty="0" smtClean="0"/>
              <a:t>;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파트별로</a:t>
            </a:r>
            <a:r>
              <a:rPr lang="ko-KR" altLang="en-US" baseline="0" dirty="0" smtClean="0"/>
              <a:t> 작업 후 소스 코드 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만나는 날마다 </a:t>
            </a:r>
            <a:r>
              <a:rPr lang="ko-KR" altLang="en-US" baseline="0" dirty="0" err="1" smtClean="0"/>
              <a:t>빌드해서</a:t>
            </a:r>
            <a:r>
              <a:rPr lang="ko-KR" altLang="en-US" baseline="0" dirty="0" smtClean="0"/>
              <a:t> 테스트</a:t>
            </a:r>
            <a:endParaRPr lang="en-US" altLang="ko-KR" baseline="0" dirty="0" smtClean="0"/>
          </a:p>
          <a:p>
            <a:r>
              <a:rPr lang="ko-KR" altLang="en-US" baseline="0" dirty="0" smtClean="0"/>
              <a:t>테스트는 </a:t>
            </a:r>
            <a:r>
              <a:rPr lang="en-US" altLang="ko-KR" baseline="0" dirty="0" smtClean="0"/>
              <a:t>AVD</a:t>
            </a:r>
            <a:r>
              <a:rPr lang="ko-KR" altLang="en-US" baseline="0" dirty="0" smtClean="0"/>
              <a:t>와 기기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145-815C-469C-BB2C-7DF834133B7E}" type="datetime1">
              <a:rPr lang="ko-KR" altLang="en-US" smtClean="0"/>
              <a:pPr/>
              <a:t>2012.6.27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395536" y="6381328"/>
            <a:ext cx="758952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ADB-0AC8-47BB-8242-DB80A5C47E68}" type="datetime1">
              <a:rPr lang="ko-KR" altLang="en-US" smtClean="0"/>
              <a:pPr/>
              <a:t>2012.6.27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60EF-40CB-40E2-8CB5-4C76C345DCAA}" type="datetime1">
              <a:rPr lang="ko-KR" altLang="en-US" smtClean="0"/>
              <a:pPr/>
              <a:t>2012.6.27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2F09-2C3F-4160-864B-9CB644A454EF}" type="datetime1">
              <a:rPr lang="ko-KR" altLang="en-US" smtClean="0"/>
              <a:pPr/>
              <a:t>2012.6.27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6102756" y="6381328"/>
            <a:ext cx="2895600" cy="288925"/>
          </a:xfrm>
        </p:spPr>
        <p:txBody>
          <a:bodyPr/>
          <a:lstStyle/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284656" y="6453336"/>
            <a:ext cx="758952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6924-75CA-4CFA-BE4D-CF521C33B725}" type="datetime1">
              <a:rPr lang="ko-KR" altLang="en-US" smtClean="0"/>
              <a:pPr/>
              <a:t>2012.6.27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3C0-989A-4786-AEC6-E65F79EB01C2}" type="datetime1">
              <a:rPr lang="ko-KR" altLang="en-US" smtClean="0"/>
              <a:pPr/>
              <a:t>2012.6.27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E0B0-66B1-4671-A863-DD992E6397E7}" type="datetime1">
              <a:rPr lang="ko-KR" altLang="en-US" smtClean="0"/>
              <a:pPr/>
              <a:t>2012.6.27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E008-BDA8-4030-9A1F-6CFD31399C9B}" type="datetime1">
              <a:rPr lang="ko-KR" altLang="en-US" smtClean="0"/>
              <a:pPr/>
              <a:t>2012.6.27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97F6-C7F0-4BC3-B8C0-2732BAD4ADB9}" type="datetime1">
              <a:rPr lang="ko-KR" altLang="en-US" smtClean="0"/>
              <a:pPr/>
              <a:t>2012.6.27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589-E84B-4E36-A39E-A1565318EA57}" type="datetime1">
              <a:rPr lang="ko-KR" altLang="en-US" smtClean="0"/>
              <a:pPr/>
              <a:t>2012.6.27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F27-9A2D-432C-A936-52F3A8B5EA46}" type="datetime1">
              <a:rPr lang="ko-KR" altLang="en-US" smtClean="0"/>
              <a:pPr/>
              <a:t>2012.6.27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92C346-CD56-4234-83A7-209988119853}" type="datetime1">
              <a:rPr lang="ko-KR" altLang="en-US" smtClean="0"/>
              <a:pPr/>
              <a:t>2012.6.27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5652120" y="6381328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251520" y="6453336"/>
            <a:ext cx="762000" cy="24447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cap="none" dirty="0" smtClean="0"/>
              <a:t>프로젝트 제안서 </a:t>
            </a:r>
            <a:r>
              <a:rPr lang="ko-KR" altLang="en-US" sz="1600" cap="none" dirty="0" smtClean="0"/>
              <a:t>초안 </a:t>
            </a:r>
            <a:r>
              <a:rPr lang="en-US" altLang="ko-KR" sz="1600" cap="none" dirty="0" smtClean="0"/>
              <a:t>r0</a:t>
            </a:r>
            <a:endParaRPr lang="ko-KR" altLang="en-US" sz="1600" cap="non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모션을 감지할 수 있는 수단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안드로이드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플랫폼은 다양한 제조사에서 다양한 기기를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만들기 때문에 기기들의 사양이 천차만별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모션 센서</a:t>
              </a:r>
              <a:r>
                <a:rPr lang="en-US" altLang="ko-KR" sz="2400" dirty="0" smtClean="0"/>
                <a:t> </a:t>
              </a:r>
              <a:r>
                <a:rPr lang="ko-KR" altLang="en-US" sz="2400" dirty="0" smtClean="0"/>
                <a:t>정확도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4921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모션 센서가 게임에서 요구하는 수준의 데이터를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줄 수 있는가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99592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개발 및 테스트 난이도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527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센서를 이용한 </a:t>
            </a:r>
            <a:r>
              <a:rPr lang="ko-KR" altLang="en-US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앱은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AVD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로 테스트하기가 쉽지 않음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재미가 있을까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51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실질적으로 단순한 미로 찾기와 큰 차이가 없기 때문에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만들더라도 재미가 있을까 하는 문제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온라인 랭킹 어디에 저장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551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랭킹 데이터를 보관하고 관리할 별도의 서버 마련 문제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899592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실제 지도를 어떻게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현재 위치와 그 근방의 지도를 얻고</a:t>
            </a: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게임에서 찾아야 할 길을 지정하는 문제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모션을 감지할 수 있는 수단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473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다행히 대부분의 기기가 모션 센서를 지원함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카메라를 통해 움직임을 감지하는 것도 고려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모션 센서</a:t>
              </a:r>
              <a:r>
                <a:rPr lang="en-US" altLang="ko-KR" sz="2400" dirty="0" smtClean="0"/>
                <a:t> </a:t>
              </a:r>
              <a:r>
                <a:rPr lang="ko-KR" altLang="en-US" sz="2400" dirty="0" smtClean="0"/>
                <a:t>정확도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5977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충분히 정확하지 않으면 모션은 보조 조작 수단으로 이용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 설계를 센서 능력에 맞게 조절함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899592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개발 및 테스트 난이도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429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안드로이드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단말기를 통해 개발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센서 데이터를 </a:t>
            </a:r>
            <a:r>
              <a:rPr lang="ko-KR" altLang="en-US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캡처하여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디버깅 시 활용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재미가 있을까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46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특이한 조작법이 신선하게 다가올 수 있음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미로를 찾는 퍼즐이 아니라 길을 찾아가는 어드벤처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온라인 랭킹 어디에 저장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6195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유지비가 들겠지만 가상화 서버 </a:t>
            </a:r>
            <a:r>
              <a:rPr lang="ko-KR" altLang="en-US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호스팅을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이용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랭킹 서버 포기하고 </a:t>
            </a: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SNS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연동으로 기록을 남길 수 있게 함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899592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실제 지도를 어떻게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546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지도 서비스를 이용해 주변 경로를 얻음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지도를 임의로 생성하되 실제 건물의 데이터를 사용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67010" y="3275112"/>
            <a:ext cx="320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This Page Intentionally Left Blank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556792"/>
            <a:ext cx="6795864" cy="452596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소개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개요</a:t>
            </a:r>
            <a:endParaRPr lang="en-US" altLang="ko-KR" sz="1800" dirty="0" smtClean="0"/>
          </a:p>
          <a:p>
            <a:r>
              <a:rPr lang="ko-KR" altLang="en-US" dirty="0" smtClean="0"/>
              <a:t>팀 소개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팀원 구성</a:t>
            </a:r>
            <a:endParaRPr lang="en-US" altLang="ko-KR" dirty="0" smtClean="0"/>
          </a:p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소개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기능 상세 소개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역할 및 일정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작업 분담</a:t>
            </a:r>
            <a:endParaRPr lang="en-US" altLang="ko-KR" dirty="0" smtClean="0"/>
          </a:p>
          <a:p>
            <a:r>
              <a:rPr lang="ko-KR" altLang="en-US" dirty="0" smtClean="0"/>
              <a:t>상세 개발 방법</a:t>
            </a:r>
            <a:endParaRPr lang="en-US" altLang="ko-KR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r>
              <a:rPr lang="ko-KR" altLang="en-US" dirty="0" smtClean="0"/>
              <a:t>해결책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sidang\Images\짤방\2011622300043.jpg"/>
          <p:cNvPicPr>
            <a:picLocks noChangeAspect="1" noChangeArrowheads="1"/>
          </p:cNvPicPr>
          <p:nvPr/>
        </p:nvPicPr>
        <p:blipFill>
          <a:blip r:embed="rId3" cstate="print">
            <a:lum bright="40000" contrast="-30000"/>
          </a:blip>
          <a:srcRect/>
          <a:stretch>
            <a:fillRect/>
          </a:stretch>
        </p:blipFill>
        <p:spPr bwMode="auto">
          <a:xfrm>
            <a:off x="323528" y="1484784"/>
            <a:ext cx="4093435" cy="30700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562545" y="2096269"/>
            <a:ext cx="2626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accent5">
                    <a:lumMod val="50000"/>
                  </a:schemeClr>
                </a:solidFill>
              </a:rPr>
              <a:t>큰</a:t>
            </a:r>
            <a:r>
              <a:rPr lang="ko-KR" altLang="en-US" sz="4400" dirty="0" smtClean="0"/>
              <a:t> 화면의</a:t>
            </a:r>
            <a:endParaRPr lang="ko-KR" alt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626441" y="3307631"/>
            <a:ext cx="4338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accent5">
                    <a:lumMod val="50000"/>
                  </a:schemeClr>
                </a:solidFill>
              </a:rPr>
              <a:t>일부</a:t>
            </a:r>
            <a:r>
              <a:rPr lang="ko-KR" altLang="en-US" sz="4400" dirty="0" smtClean="0"/>
              <a:t>만 보여주는</a:t>
            </a:r>
            <a:endParaRPr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634553" y="4675783"/>
            <a:ext cx="3036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/>
              <a:t>컨셉의</a:t>
            </a:r>
            <a:r>
              <a:rPr lang="ko-KR" altLang="en-US" sz="4400" dirty="0" smtClean="0"/>
              <a:t>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게임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0497" y="1651447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모션을 이용하며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771800" y="2996952"/>
            <a:ext cx="1008112" cy="648072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pic>
        <p:nvPicPr>
          <p:cNvPr id="15" name="Picture 2" descr="D:\ssidang\Images\짤방\2011622300043.jpg"/>
          <p:cNvPicPr>
            <a:picLocks noChangeAspect="1" noChangeArrowheads="1"/>
          </p:cNvPicPr>
          <p:nvPr/>
        </p:nvPicPr>
        <p:blipFill>
          <a:blip r:embed="rId3" cstate="print"/>
          <a:srcRect l="61568" t="51601" r="19082" b="31981"/>
          <a:stretch>
            <a:fillRect/>
          </a:stretch>
        </p:blipFill>
        <p:spPr bwMode="auto">
          <a:xfrm>
            <a:off x="2843808" y="3068960"/>
            <a:ext cx="792088" cy="50405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51520" y="188640"/>
            <a:ext cx="314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4"/>
              </a:buBlip>
            </a:pPr>
            <a:r>
              <a:rPr lang="en-US" altLang="ko-KR" sz="1400" dirty="0" smtClean="0">
                <a:solidFill>
                  <a:schemeClr val="accent4"/>
                </a:solidFill>
                <a:effectLst>
                  <a:outerShdw blurRad="50800" dist="38100" dir="5400000" algn="t" rotWithShape="0">
                    <a:schemeClr val="bg2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5400000" algn="t" rotWithShape="0">
                    <a:schemeClr val="bg2">
                      <a:lumMod val="50000"/>
                      <a:alpha val="40000"/>
                    </a:schemeClr>
                  </a:outerShdw>
                </a:effectLst>
              </a:rPr>
              <a:t>이미지는 게임과 아무런 관련이 없음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effectLst>
                <a:outerShdw blurRad="50800" dist="38100" dir="5400000" algn="t" rotWithShape="0">
                  <a:schemeClr val="bg2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31640" y="1124744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94294" y="1672731"/>
            <a:ext cx="1008112" cy="1468237"/>
            <a:chOff x="1187624" y="2564904"/>
            <a:chExt cx="1008112" cy="1468237"/>
          </a:xfrm>
        </p:grpSpPr>
        <p:sp>
          <p:nvSpPr>
            <p:cNvPr id="8" name="직사각형 7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현 8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94294" y="4481043"/>
            <a:ext cx="1008112" cy="1468237"/>
            <a:chOff x="1187624" y="2564904"/>
            <a:chExt cx="1008112" cy="1468237"/>
          </a:xfrm>
        </p:grpSpPr>
        <p:sp>
          <p:nvSpPr>
            <p:cNvPr id="16" name="직사각형 15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현 16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82326" y="4608512"/>
            <a:ext cx="4924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?</a:t>
            </a:r>
            <a:endParaRPr lang="ko-KR" altLang="en-US" sz="4400" dirty="0"/>
          </a:p>
        </p:txBody>
      </p:sp>
      <p:sp>
        <p:nvSpPr>
          <p:cNvPr id="20" name="TextBox 19"/>
          <p:cNvSpPr txBox="1"/>
          <p:nvPr/>
        </p:nvSpPr>
        <p:spPr>
          <a:xfrm>
            <a:off x="2411760" y="1340768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이 석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32040" y="1960763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진 </a:t>
            </a:r>
            <a:r>
              <a:rPr lang="ko-KR" altLang="en-US" sz="2800" b="1" dirty="0" err="1" smtClean="0"/>
              <a:t>협</a:t>
            </a:r>
            <a:endParaRPr lang="ko-KR" altLang="en-US" sz="28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594294" y="3040883"/>
            <a:ext cx="1008112" cy="1468237"/>
            <a:chOff x="1187624" y="2564904"/>
            <a:chExt cx="1008112" cy="1468237"/>
          </a:xfrm>
        </p:grpSpPr>
        <p:sp>
          <p:nvSpPr>
            <p:cNvPr id="23" name="직사각형 2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932040" y="3328915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 상 현</a:t>
            </a:r>
            <a:endParaRPr lang="ko-KR" altLang="en-US" sz="2800" b="1" dirty="0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395536" y="849982"/>
            <a:ext cx="46863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2"/>
          <p:cNvGrpSpPr/>
          <p:nvPr/>
        </p:nvGrpSpPr>
        <p:grpSpPr>
          <a:xfrm>
            <a:off x="3419872" y="1642070"/>
            <a:ext cx="1008112" cy="648072"/>
            <a:chOff x="2627784" y="404664"/>
            <a:chExt cx="1008112" cy="64807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12160" y="148478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</a:rPr>
              <a:t>거대</a:t>
            </a:r>
            <a:r>
              <a:rPr lang="ko-KR" altLang="en-US" sz="2800" dirty="0" smtClean="0"/>
              <a:t>한 </a:t>
            </a:r>
            <a:r>
              <a:rPr lang="ko-KR" altLang="en-US" sz="2800" dirty="0" err="1" smtClean="0"/>
              <a:t>맵을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2780928"/>
            <a:ext cx="3387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화면에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일부</a:t>
            </a:r>
            <a:r>
              <a:rPr lang="ko-KR" altLang="en-US" sz="2400" dirty="0" smtClean="0"/>
              <a:t>만 보여주고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51650" y="3861048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길</a:t>
            </a:r>
            <a:r>
              <a:rPr lang="ko-KR" altLang="en-US" sz="2400" dirty="0" smtClean="0"/>
              <a:t>을 찾아가는 게임</a:t>
            </a:r>
            <a:endParaRPr lang="ko-KR" altLang="en-US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66072" t="18514" r="17025" b="70686"/>
          <a:stretch>
            <a:fillRect/>
          </a:stretch>
        </p:blipFill>
        <p:spPr bwMode="auto">
          <a:xfrm>
            <a:off x="3491880" y="1714078"/>
            <a:ext cx="7920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35696" y="1124744"/>
            <a:ext cx="2912324" cy="1872208"/>
            <a:chOff x="2627784" y="404664"/>
            <a:chExt cx="1008112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843808" y="3501008"/>
            <a:ext cx="515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화면상의 이동을 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</a:rPr>
              <a:t>모션</a:t>
            </a:r>
            <a:r>
              <a:rPr lang="ko-KR" altLang="en-US" sz="2800" dirty="0" smtClean="0"/>
              <a:t>으로 처리</a:t>
            </a:r>
            <a:endParaRPr lang="ko-KR" altLang="en-US" sz="2800" dirty="0"/>
          </a:p>
        </p:txBody>
      </p:sp>
      <p:sp>
        <p:nvSpPr>
          <p:cNvPr id="8" name="오른쪽 화살표 7"/>
          <p:cNvSpPr/>
          <p:nvPr/>
        </p:nvSpPr>
        <p:spPr>
          <a:xfrm>
            <a:off x="5292080" y="1628800"/>
            <a:ext cx="1296144" cy="7920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flipH="1">
            <a:off x="2627784" y="1700808"/>
            <a:ext cx="942650" cy="57606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1680" y="4437112"/>
            <a:ext cx="6643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화면 저편에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거대한 </a:t>
            </a:r>
            <a:r>
              <a:rPr lang="ko-KR" altLang="en-US" sz="2800" b="1" dirty="0" err="1" smtClean="0">
                <a:solidFill>
                  <a:schemeClr val="accent5">
                    <a:lumMod val="50000"/>
                  </a:schemeClr>
                </a:solidFill>
              </a:rPr>
              <a:t>맵</a:t>
            </a:r>
            <a:r>
              <a:rPr lang="ko-KR" altLang="en-US" sz="2400" dirty="0" err="1" smtClean="0"/>
              <a:t>이</a:t>
            </a:r>
            <a:r>
              <a:rPr lang="ko-KR" altLang="en-US" sz="2400" dirty="0" smtClean="0"/>
              <a:t> 있는 것처럼 느끼게 함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11760" y="5445224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기기를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실제로 움직여서</a:t>
            </a:r>
            <a:r>
              <a:rPr lang="ko-KR" altLang="en-US" sz="2400" dirty="0" smtClean="0"/>
              <a:t> 길을 찾아감</a:t>
            </a:r>
            <a:endParaRPr lang="ko-KR" altLang="en-US" sz="2400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8064" y="2276872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막힌 곳</a:t>
            </a:r>
            <a:r>
              <a:rPr lang="en-US" altLang="ko-KR" sz="2800" dirty="0" smtClean="0"/>
              <a:t>: 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</a:rPr>
              <a:t>진동</a:t>
            </a:r>
            <a:r>
              <a:rPr lang="ko-KR" altLang="en-US" sz="2800" dirty="0" smtClean="0"/>
              <a:t> 피드백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40152" y="4581128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온라인 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</a:rPr>
              <a:t>랭킹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7944" y="5589240"/>
            <a:ext cx="4278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현실과 같은 </a:t>
            </a:r>
            <a:r>
              <a:rPr lang="ko-KR" altLang="en-US" sz="2400" dirty="0" err="1" smtClean="0"/>
              <a:t>맵을</a:t>
            </a:r>
            <a:r>
              <a:rPr lang="ko-KR" altLang="en-US" sz="2400" dirty="0" smtClean="0"/>
              <a:t> 이용한 </a:t>
            </a:r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광고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3501008"/>
            <a:ext cx="4302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액션</a:t>
            </a:r>
            <a:r>
              <a:rPr lang="en-US" altLang="ko-KR" sz="2400" dirty="0" smtClean="0"/>
              <a:t>/</a:t>
            </a:r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어드벤처</a:t>
            </a:r>
            <a:r>
              <a:rPr lang="ko-KR" altLang="en-US" sz="2400" dirty="0" smtClean="0"/>
              <a:t> 게임적 요소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409" name="Picture 1" descr="D:\ssidang\Documents\학교\2012하계-팀프로젝트\20120627022547767_easyicon_cn_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48680"/>
            <a:ext cx="914400" cy="914400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 rot="10800000" flipV="1">
            <a:off x="1547664" y="476672"/>
            <a:ext cx="2448272" cy="17281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 flipV="1">
            <a:off x="2915816" y="1268760"/>
            <a:ext cx="2448272" cy="17281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843808" y="119675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4079002">
            <a:off x="3013268" y="707742"/>
            <a:ext cx="576064" cy="3600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 descr="D:\ssidang\Documents\학교\2012하계-팀프로젝트\지도일부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717032"/>
            <a:ext cx="2789536" cy="2631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59632" y="620688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59632" y="2176787"/>
            <a:ext cx="1008112" cy="1468237"/>
            <a:chOff x="1187624" y="2564904"/>
            <a:chExt cx="1008112" cy="1468237"/>
          </a:xfrm>
        </p:grpSpPr>
        <p:sp>
          <p:nvSpPr>
            <p:cNvPr id="7" name="직사각형 6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현 7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836712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이 석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11760" y="2464819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진 </a:t>
            </a:r>
            <a:r>
              <a:rPr lang="ko-KR" altLang="en-US" sz="2800" b="1" dirty="0" err="1" smtClean="0"/>
              <a:t>협</a:t>
            </a:r>
            <a:endParaRPr lang="ko-KR" altLang="en-US" sz="28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59632" y="3717032"/>
            <a:ext cx="1008112" cy="1468237"/>
            <a:chOff x="1187624" y="2564904"/>
            <a:chExt cx="1008112" cy="1468237"/>
          </a:xfrm>
        </p:grpSpPr>
        <p:sp>
          <p:nvSpPr>
            <p:cNvPr id="13" name="직사각형 1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현 1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11760" y="4005064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 상 현</a:t>
            </a:r>
            <a:endParaRPr lang="ko-KR" altLang="en-US" sz="28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572000" y="332656"/>
            <a:ext cx="4032448" cy="15841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Manager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Game UI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Google Ads for Android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572000" y="2132856"/>
            <a:ext cx="3528392" cy="1152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Motion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Sensor Analyze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Ranking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Game Logic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572000" y="3889125"/>
            <a:ext cx="3960440" cy="12241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Maze Generator Engine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Preference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 Logic</a:t>
            </a: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31640" y="6021288"/>
            <a:ext cx="6120680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55776" y="6021288"/>
            <a:ext cx="4896544" cy="2880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36096" y="6021288"/>
            <a:ext cx="2016224" cy="21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619672" y="5301208"/>
            <a:ext cx="864096" cy="432048"/>
          </a:xfrm>
          <a:prstGeom prst="wedgeRoundRectCallout">
            <a:avLst>
              <a:gd name="adj1" fmla="val -26517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설계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3131840" y="5301208"/>
            <a:ext cx="1872208" cy="432048"/>
          </a:xfrm>
          <a:prstGeom prst="wedgeRoundRectCallout">
            <a:avLst>
              <a:gd name="adj1" fmla="val 1620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리팩토링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868144" y="5301208"/>
            <a:ext cx="1152128" cy="432048"/>
          </a:xfrm>
          <a:prstGeom prst="wedgeRoundRectCallout">
            <a:avLst>
              <a:gd name="adj1" fmla="val 8853"/>
              <a:gd name="adj2" fmla="val 10620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테스트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4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6.28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8064" y="63093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0272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7.20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개발 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pic>
        <p:nvPicPr>
          <p:cNvPr id="13317" name="Picture 5" descr="G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132856"/>
            <a:ext cx="1728192" cy="722700"/>
          </a:xfrm>
          <a:prstGeom prst="rect">
            <a:avLst/>
          </a:prstGeom>
          <a:noFill/>
        </p:spPr>
      </p:pic>
      <p:pic>
        <p:nvPicPr>
          <p:cNvPr id="13321" name="Picture 9" descr="http://smartphone-com.up.seesaa.net/image/android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8795" y="2708920"/>
            <a:ext cx="2143125" cy="2143125"/>
          </a:xfrm>
          <a:prstGeom prst="rect">
            <a:avLst/>
          </a:prstGeom>
          <a:noFill/>
        </p:spPr>
      </p:pic>
      <p:pic>
        <p:nvPicPr>
          <p:cNvPr id="13323" name="Picture 11" descr="http://www.galaxys2.in/wp-content/uploads/2012/03/Samsung-Galaxy-S2.jpg"/>
          <p:cNvPicPr>
            <a:picLocks noChangeAspect="1" noChangeArrowheads="1"/>
          </p:cNvPicPr>
          <p:nvPr/>
        </p:nvPicPr>
        <p:blipFill>
          <a:blip r:embed="rId5" cstate="print"/>
          <a:srcRect l="1317" t="1408" r="49952"/>
          <a:stretch>
            <a:fillRect/>
          </a:stretch>
        </p:blipFill>
        <p:spPr bwMode="auto">
          <a:xfrm>
            <a:off x="5220072" y="4005064"/>
            <a:ext cx="894494" cy="1693078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3325" name="Picture 13" descr="http://cdn7.droidmatters.com/wp-content/uploads/2011/05/motorola-atrix.jpg"/>
          <p:cNvPicPr>
            <a:picLocks noChangeAspect="1" noChangeArrowheads="1"/>
          </p:cNvPicPr>
          <p:nvPr/>
        </p:nvPicPr>
        <p:blipFill>
          <a:blip r:embed="rId6" cstate="print"/>
          <a:srcRect l="1348" t="3360" r="56878" b="2561"/>
          <a:stretch>
            <a:fillRect/>
          </a:stretch>
        </p:blipFill>
        <p:spPr bwMode="auto">
          <a:xfrm>
            <a:off x="6444208" y="4004756"/>
            <a:ext cx="936104" cy="1691027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나눔고딕 + Verdana">
      <a:majorFont>
        <a:latin typeface="Verdana"/>
        <a:ea typeface="나눔고딕"/>
        <a:cs typeface=""/>
      </a:majorFont>
      <a:minorFont>
        <a:latin typeface="Verdana"/>
        <a:ea typeface="나눔고딕"/>
        <a:cs typeface="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311</TotalTime>
  <Words>948</Words>
  <Application>Microsoft Office PowerPoint</Application>
  <PresentationFormat>화면 슬라이드 쇼(4:3)</PresentationFormat>
  <Paragraphs>172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트렉</vt:lpstr>
      <vt:lpstr>프로젝트 제안서 초안 r0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상세 개발 방법</vt:lpstr>
      <vt:lpstr>문제점</vt:lpstr>
      <vt:lpstr>문제점</vt:lpstr>
      <vt:lpstr>해결책</vt:lpstr>
      <vt:lpstr>해결책</vt:lpstr>
      <vt:lpstr>슬라이드 14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 초안 r0</dc:title>
  <dc:creator>Microsoft Corporation</dc:creator>
  <cp:lastModifiedBy>쥐씨당</cp:lastModifiedBy>
  <cp:revision>123</cp:revision>
  <dcterms:created xsi:type="dcterms:W3CDTF">2006-10-05T04:04:58Z</dcterms:created>
  <dcterms:modified xsi:type="dcterms:W3CDTF">2012-06-26T19:11:29Z</dcterms:modified>
</cp:coreProperties>
</file>