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지금까지 한 일</a:t>
            </a:r>
            <a:endParaRPr lang="en-US" altLang="ko-KR" dirty="0" smtClean="0"/>
          </a:p>
          <a:p>
            <a:r>
              <a:rPr lang="ko-KR" altLang="en-US" dirty="0" smtClean="0"/>
              <a:t>다음에 할 일</a:t>
            </a:r>
            <a:endParaRPr lang="en-US" altLang="ko-KR" dirty="0" smtClean="0"/>
          </a:p>
          <a:p>
            <a:r>
              <a:rPr lang="ko-KR" altLang="en-US" dirty="0" smtClean="0"/>
              <a:t>문제점 및 해결방안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지금까지 한 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기본 처리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제목표시줄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안 꺼짐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방향 고정</a:t>
            </a:r>
            <a:endParaRPr lang="en-US" altLang="ko-KR" dirty="0" smtClean="0"/>
          </a:p>
          <a:p>
            <a:r>
              <a:rPr lang="ko-KR" altLang="en-US" dirty="0" smtClean="0"/>
              <a:t>센서 사용하기</a:t>
            </a:r>
            <a:endParaRPr lang="en-US" altLang="ko-KR" dirty="0" smtClean="0"/>
          </a:p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r>
              <a:rPr lang="en-US" altLang="ko-KR" dirty="0" smtClean="0"/>
              <a:t>independent </a:t>
            </a:r>
            <a:r>
              <a:rPr lang="en-US" altLang="ko-KR" dirty="0" smtClean="0"/>
              <a:t>unit</a:t>
            </a:r>
            <a:endParaRPr lang="en-US" altLang="ko-KR" dirty="0" smtClean="0"/>
          </a:p>
          <a:p>
            <a:r>
              <a:rPr lang="ko-KR" altLang="en-US" dirty="0" smtClean="0"/>
              <a:t>게</a:t>
            </a:r>
            <a:r>
              <a:rPr lang="ko-KR" altLang="en-US" dirty="0" smtClean="0"/>
              <a:t>임 </a:t>
            </a:r>
            <a:r>
              <a:rPr lang="ko-KR" altLang="en-US" dirty="0" smtClean="0"/>
              <a:t>월드 내부 </a:t>
            </a:r>
            <a:r>
              <a:rPr lang="ko-KR" altLang="en-US" dirty="0" smtClean="0"/>
              <a:t>구</a:t>
            </a:r>
            <a:r>
              <a:rPr lang="ko-KR" altLang="en-US" dirty="0" smtClean="0"/>
              <a:t>조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센서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게임의 주 컨트롤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센서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이용해 아래 방향을 찾아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공을 낙하시킴</a:t>
            </a:r>
            <a:endParaRPr lang="en-US" altLang="ko-KR" dirty="0" smtClean="0"/>
          </a:p>
          <a:p>
            <a:r>
              <a:rPr lang="ko-KR" altLang="en-US" dirty="0" smtClean="0"/>
              <a:t>기기의 자세</a:t>
            </a:r>
            <a:r>
              <a:rPr lang="en-US" altLang="ko-KR" dirty="0" smtClean="0"/>
              <a:t>(poses)</a:t>
            </a:r>
            <a:r>
              <a:rPr lang="ko-KR" altLang="en-US" dirty="0" smtClean="0"/>
              <a:t>를 알기 위해 방향 센서</a:t>
            </a:r>
            <a:r>
              <a:rPr lang="en-US" altLang="ko-KR" dirty="0" smtClean="0"/>
              <a:t>(orientation sensor)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r>
              <a:rPr lang="ko-KR" altLang="en-US" dirty="0" smtClean="0"/>
              <a:t>센</a:t>
            </a:r>
            <a:r>
              <a:rPr lang="ko-KR" altLang="en-US" dirty="0" smtClean="0"/>
              <a:t>서 </a:t>
            </a:r>
            <a:r>
              <a:rPr lang="ko-KR" altLang="en-US" dirty="0" err="1" smtClean="0"/>
              <a:t>출력값</a:t>
            </a:r>
            <a:r>
              <a:rPr lang="en-US" altLang="ko-KR" dirty="0" smtClean="0"/>
              <a:t>: azimuth(</a:t>
            </a:r>
            <a:r>
              <a:rPr lang="ko-KR" altLang="en-US" dirty="0" smtClean="0"/>
              <a:t>방위</a:t>
            </a:r>
            <a:r>
              <a:rPr lang="en-US" altLang="ko-KR" dirty="0" smtClean="0"/>
              <a:t>), pitch(</a:t>
            </a:r>
            <a:r>
              <a:rPr lang="ko-KR" altLang="en-US" dirty="0" err="1" smtClean="0"/>
              <a:t>세움각</a:t>
            </a:r>
            <a:r>
              <a:rPr lang="en-US" altLang="ko-KR" dirty="0" smtClean="0"/>
              <a:t>), roll(</a:t>
            </a:r>
            <a:r>
              <a:rPr lang="ko-KR" altLang="en-US" dirty="0" err="1" smtClean="0"/>
              <a:t>구름각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기울기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따라 축도 기울어지므로 절대적인 아래 방향을 찾으려면 추가 계산 필요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UI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하나만 존재</a:t>
            </a:r>
            <a:endParaRPr lang="en-US" altLang="ko-KR" dirty="0" smtClean="0"/>
          </a:p>
          <a:p>
            <a:r>
              <a:rPr lang="ko-KR" altLang="en-US" dirty="0" smtClean="0"/>
              <a:t>잠</a:t>
            </a:r>
            <a:r>
              <a:rPr lang="ko-KR" altLang="en-US" dirty="0" smtClean="0"/>
              <a:t>금 </a:t>
            </a:r>
            <a:r>
              <a:rPr lang="ko-KR" altLang="en-US" dirty="0" err="1" smtClean="0"/>
              <a:t>매커니즘이</a:t>
            </a:r>
            <a:r>
              <a:rPr lang="ko-KR" altLang="en-US" dirty="0" smtClean="0"/>
              <a:t> 있는 </a:t>
            </a:r>
            <a:r>
              <a:rPr lang="en-US" altLang="ko-KR" dirty="0" err="1" smtClean="0"/>
              <a:t>SurfaceView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게임이므로 화면이 지속적으로 업데이트 되어야 함</a:t>
            </a:r>
            <a:r>
              <a:rPr lang="en-US" altLang="ko-KR" dirty="0" smtClean="0"/>
              <a:t>; </a:t>
            </a:r>
            <a:r>
              <a:rPr lang="ko-KR" altLang="en-US" dirty="0" smtClean="0"/>
              <a:t>화면 그리기를 별도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맡아 관리</a:t>
            </a:r>
            <a:endParaRPr lang="en-US" altLang="ko-KR" dirty="0" smtClean="0"/>
          </a:p>
          <a:p>
            <a:r>
              <a:rPr lang="ko-KR" altLang="en-US" dirty="0" smtClean="0"/>
              <a:t>시간으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게임 처리와 화면을 동기화 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independent unit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기기마다 해상도 및 </a:t>
            </a:r>
            <a:r>
              <a:rPr lang="ko-KR" altLang="en-US" dirty="0" err="1" smtClean="0"/>
              <a:t>종횡비</a:t>
            </a:r>
            <a:r>
              <a:rPr lang="en-US" altLang="ko-KR" dirty="0" smtClean="0"/>
              <a:t>(aspect ratio)</a:t>
            </a:r>
            <a:r>
              <a:rPr lang="ko-KR" altLang="en-US" dirty="0" smtClean="0"/>
              <a:t>가 다름</a:t>
            </a:r>
            <a:endParaRPr lang="en-US" altLang="ko-KR" dirty="0" smtClean="0"/>
          </a:p>
          <a:p>
            <a:r>
              <a:rPr lang="ko-KR" altLang="en-US" dirty="0" err="1" smtClean="0"/>
              <a:t>안드로이드에</a:t>
            </a:r>
            <a:r>
              <a:rPr lang="ko-KR" altLang="en-US" dirty="0" err="1" smtClean="0"/>
              <a:t>선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dp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단위를 제공하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Canvas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들은 단위가 </a:t>
            </a:r>
            <a:r>
              <a:rPr lang="en-US" altLang="ko-KR" dirty="0" err="1" smtClean="0"/>
              <a:t>px</a:t>
            </a:r>
            <a:r>
              <a:rPr lang="ko-KR" altLang="en-US" dirty="0" smtClean="0"/>
              <a:t>인듯함</a:t>
            </a:r>
            <a:endParaRPr lang="en-US" altLang="ko-KR" dirty="0" smtClean="0"/>
          </a:p>
          <a:p>
            <a:r>
              <a:rPr lang="ko-KR" altLang="en-US" dirty="0" smtClean="0"/>
              <a:t>게임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모든 좌표는 기기의 짧은 축을 </a:t>
            </a:r>
            <a:r>
              <a:rPr lang="en-US" altLang="ko-KR" dirty="0" smtClean="0"/>
              <a:t>160 </a:t>
            </a:r>
            <a:r>
              <a:rPr lang="ko-KR" altLang="en-US" dirty="0" smtClean="0"/>
              <a:t>단위로 하는 내부적인 단위 사용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WVGA 480x800 -&gt; 160unit x 266.7 unit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</a:t>
            </a:r>
            <a:r>
              <a:rPr lang="ko-KR" altLang="en-US" dirty="0" smtClean="0"/>
              <a:t>임 </a:t>
            </a:r>
            <a:r>
              <a:rPr lang="ko-KR" altLang="en-US" dirty="0" smtClean="0"/>
              <a:t>월드 내부 구조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화면에 다 들어오지 않는 광활한 </a:t>
            </a:r>
            <a:r>
              <a:rPr lang="ko-KR" altLang="en-US" dirty="0" err="1" smtClean="0"/>
              <a:t>맵</a:t>
            </a:r>
            <a:endParaRPr lang="en-US" altLang="ko-KR" dirty="0" smtClean="0"/>
          </a:p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</a:t>
            </a:r>
            <a:r>
              <a:rPr lang="ko-KR" altLang="en-US" dirty="0" smtClean="0"/>
              <a:t>위의 물체들</a:t>
            </a:r>
            <a:r>
              <a:rPr lang="en-US" altLang="ko-KR" dirty="0" smtClean="0"/>
              <a:t>(objects) </a:t>
            </a:r>
            <a:r>
              <a:rPr lang="ko-KR" altLang="en-US" dirty="0" smtClean="0"/>
              <a:t>중 어떤 것이 그려줘야 할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충돌 처리 할 것인지 빠르게 판별해야 함</a:t>
            </a:r>
            <a:endParaRPr lang="en-US" altLang="ko-KR" dirty="0" smtClean="0"/>
          </a:p>
          <a:p>
            <a:r>
              <a:rPr lang="ko-KR" altLang="en-US" dirty="0" err="1" smtClean="0"/>
              <a:t>맵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재귀적으로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분할하여 </a:t>
            </a:r>
            <a:r>
              <a:rPr lang="en-US" altLang="ko-KR" dirty="0" err="1" smtClean="0"/>
              <a:t>QuadTree</a:t>
            </a:r>
            <a:r>
              <a:rPr lang="ko-KR" altLang="en-US" dirty="0" smtClean="0"/>
              <a:t>를 구성하여 관리</a:t>
            </a:r>
            <a:endParaRPr lang="en-US" altLang="ko-KR" dirty="0" smtClean="0"/>
          </a:p>
          <a:p>
            <a:r>
              <a:rPr lang="ko-KR" altLang="en-US" dirty="0" smtClean="0"/>
              <a:t>처리하</a:t>
            </a:r>
            <a:r>
              <a:rPr lang="ko-KR" altLang="en-US" dirty="0" smtClean="0"/>
              <a:t>지 </a:t>
            </a:r>
            <a:r>
              <a:rPr lang="ko-KR" altLang="en-US" dirty="0" smtClean="0"/>
              <a:t>않아도 되는 부분을 빠르게 제외할 수 있음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월드 내부 구조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공이 움직이긴 하지만 화면상 실제로는 </a:t>
            </a:r>
            <a:r>
              <a:rPr lang="ko-KR" altLang="en-US" dirty="0" err="1" smtClean="0"/>
              <a:t>맵이</a:t>
            </a:r>
            <a:r>
              <a:rPr lang="ko-KR" altLang="en-US" dirty="0" smtClean="0"/>
              <a:t> 움직임</a:t>
            </a:r>
            <a:endParaRPr lang="en-US" altLang="ko-KR" dirty="0" smtClean="0"/>
          </a:p>
          <a:p>
            <a:r>
              <a:rPr lang="ko-KR" altLang="en-US" dirty="0" smtClean="0"/>
              <a:t>월드 관리자에 카메라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시점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개념 도입</a:t>
            </a:r>
            <a:endParaRPr lang="en-US" altLang="ko-KR" dirty="0" smtClean="0"/>
          </a:p>
          <a:p>
            <a:r>
              <a:rPr lang="ko-KR" altLang="en-US" dirty="0" smtClean="0"/>
              <a:t>공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움직임과 회전을 넣으면 공 이외 다른 모든 물체들을 반대로 움직이고 회전함</a:t>
            </a:r>
            <a:endParaRPr lang="en-US" altLang="ko-KR" dirty="0" smtClean="0"/>
          </a:p>
          <a:p>
            <a:r>
              <a:rPr lang="ko-KR" altLang="en-US" dirty="0" smtClean="0"/>
              <a:t>게</a:t>
            </a:r>
            <a:r>
              <a:rPr lang="ko-KR" altLang="en-US" dirty="0" smtClean="0"/>
              <a:t>임 </a:t>
            </a:r>
            <a:r>
              <a:rPr lang="ko-KR" altLang="en-US" dirty="0" err="1" smtClean="0"/>
              <a:t>로직상으로는</a:t>
            </a:r>
            <a:r>
              <a:rPr lang="ko-KR" altLang="en-US" dirty="0" smtClean="0"/>
              <a:t> 간단히 공의 움직임만 생각하면 됨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다음에 할 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월드 실제 구현</a:t>
            </a:r>
            <a:endParaRPr lang="en-US" altLang="ko-KR" dirty="0" smtClean="0"/>
          </a:p>
          <a:p>
            <a:r>
              <a:rPr lang="ko-KR" altLang="en-US" dirty="0" smtClean="0"/>
              <a:t>방</a:t>
            </a:r>
            <a:r>
              <a:rPr lang="ko-KR" altLang="en-US" dirty="0" smtClean="0"/>
              <a:t>향 </a:t>
            </a:r>
            <a:r>
              <a:rPr lang="ko-KR" altLang="en-US" dirty="0" smtClean="0"/>
              <a:t>센서 보정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센서 값이 미세하게 떨리므로 적당히 값을 뭉개</a:t>
            </a:r>
            <a:r>
              <a:rPr lang="ko-KR" altLang="en-US" dirty="0" smtClean="0"/>
              <a:t>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en-US" altLang="ko-KR" dirty="0" smtClean="0"/>
              <a:t>world generator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map editor</a:t>
            </a:r>
            <a:r>
              <a:rPr lang="ko-KR" altLang="en-US" dirty="0" smtClean="0"/>
              <a:t>와 연동</a:t>
            </a:r>
            <a:endParaRPr lang="en-US" altLang="ko-KR" dirty="0" smtClean="0"/>
          </a:p>
          <a:p>
            <a:r>
              <a:rPr lang="ko-KR" altLang="en-US" dirty="0" smtClean="0"/>
              <a:t>충</a:t>
            </a:r>
            <a:r>
              <a:rPr lang="ko-KR" altLang="en-US" dirty="0" smtClean="0"/>
              <a:t>돌 </a:t>
            </a:r>
            <a:r>
              <a:rPr lang="ko-KR" altLang="en-US" dirty="0" smtClean="0"/>
              <a:t>처리 구</a:t>
            </a:r>
            <a:r>
              <a:rPr lang="ko-KR" altLang="en-US" dirty="0" smtClean="0"/>
              <a:t>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반사</a:t>
            </a:r>
            <a:r>
              <a:rPr lang="ko-KR" altLang="en-US" dirty="0" smtClean="0"/>
              <a:t>와 </a:t>
            </a:r>
            <a:r>
              <a:rPr lang="ko-KR" altLang="en-US" dirty="0" smtClean="0"/>
              <a:t>굴러가</a:t>
            </a:r>
            <a:r>
              <a:rPr lang="ko-KR" altLang="en-US" dirty="0" smtClean="0"/>
              <a:t>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296</Words>
  <Application>Microsoft Office PowerPoint</Application>
  <PresentationFormat>화면 슬라이드 쇼(4:3)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순서</vt:lpstr>
      <vt:lpstr>지금까지 한 일</vt:lpstr>
      <vt:lpstr>센서 사용하기</vt:lpstr>
      <vt:lpstr>렌더링 스레드</vt:lpstr>
      <vt:lpstr>independent unit</vt:lpstr>
      <vt:lpstr>게임 월드 내부 구조 (1)</vt:lpstr>
      <vt:lpstr>게임 월드 내부 구조 (2)</vt:lpstr>
      <vt:lpstr>다음에 할 일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순서</dc:title>
  <dc:creator>Microsoft Corporation</dc:creator>
  <cp:lastModifiedBy>쥐씨당</cp:lastModifiedBy>
  <cp:revision>25</cp:revision>
  <dcterms:created xsi:type="dcterms:W3CDTF">2006-10-05T04:04:58Z</dcterms:created>
  <dcterms:modified xsi:type="dcterms:W3CDTF">2012-07-05T17:10:15Z</dcterms:modified>
</cp:coreProperties>
</file>