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81" r:id="rId12"/>
    <p:sldId id="280" r:id="rId13"/>
    <p:sldId id="278" r:id="rId14"/>
    <p:sldId id="282" r:id="rId15"/>
    <p:sldId id="279" r:id="rId16"/>
    <p:sldId id="260" r:id="rId17"/>
    <p:sldId id="262" r:id="rId18"/>
    <p:sldId id="263" r:id="rId19"/>
    <p:sldId id="264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86"/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2" autoAdjust="0"/>
    <p:restoredTop sz="94660"/>
  </p:normalViewPr>
  <p:slideViewPr>
    <p:cSldViewPr>
      <p:cViewPr>
        <p:scale>
          <a:sx n="100" d="100"/>
          <a:sy n="100" d="100"/>
        </p:scale>
        <p:origin x="-10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package" Target="../embeddings/Microsoft_Excel_Sheet4.xlsx"/><Relationship Id="rId1" Type="http://schemas.openxmlformats.org/officeDocument/2006/relationships/image" Target="../media/image30.png"/><Relationship Id="rId2" Type="http://schemas.openxmlformats.org/officeDocument/2006/relationships/image" Target="../media/image31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package" Target="../embeddings/Microsoft_Excel_Sheet5.xlsx"/><Relationship Id="rId1" Type="http://schemas.openxmlformats.org/officeDocument/2006/relationships/image" Target="../media/image33.png"/><Relationship Id="rId2" Type="http://schemas.openxmlformats.org/officeDocument/2006/relationships/image" Target="../media/image3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1846140924788"/>
          <c:y val="0.128799034891033"/>
          <c:w val="0.751878258242755"/>
          <c:h val="0.7549916138342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5875">
              <a:noFill/>
            </a:ln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02869368"/>
        <c:axId val="2102873016"/>
      </c:barChart>
      <c:catAx>
        <c:axId val="2102869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</a:ln>
        </c:spPr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en-US"/>
          </a:p>
        </c:txPr>
        <c:crossAx val="2102873016"/>
        <c:crosses val="autoZero"/>
        <c:auto val="1"/>
        <c:lblAlgn val="ctr"/>
        <c:lblOffset val="100"/>
        <c:noMultiLvlLbl val="0"/>
      </c:catAx>
      <c:valAx>
        <c:axId val="2102873016"/>
        <c:scaling>
          <c:orientation val="minMax"/>
        </c:scaling>
        <c:delete val="0"/>
        <c:axPos val="l"/>
        <c:majorGridlines>
          <c:spPr>
            <a:ln w="12700" cap="flat">
              <a:solidFill>
                <a:prstClr val="black">
                  <a:lumMod val="50000"/>
                  <a:lumOff val="50000"/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 OTF" pitchFamily="66" charset="-127"/>
                <a:ea typeface="나눔손글씨 펜 OTF" pitchFamily="66" charset="-127"/>
              </a:defRPr>
            </a:pPr>
            <a:endParaRPr lang="en-US"/>
          </a:p>
        </c:txPr>
        <c:crossAx val="2102869368"/>
        <c:crosses val="autoZero"/>
        <c:crossBetween val="between"/>
      </c:valAx>
      <c:spPr>
        <a:ln w="34925"/>
      </c:spPr>
    </c:plotArea>
    <c:legend>
      <c:legendPos val="r"/>
      <c:legendEntry>
        <c:idx val="0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en-US"/>
          </a:p>
        </c:txPr>
      </c:legendEntry>
      <c:layout>
        <c:manualLayout>
          <c:xMode val="edge"/>
          <c:yMode val="edge"/>
          <c:x val="0.862044869168186"/>
          <c:y val="0.0904056664520285"/>
          <c:w val="0.12231009036219"/>
          <c:h val="0.278442667322839"/>
        </c:manualLayout>
      </c:layout>
      <c:overlay val="0"/>
      <c:spPr>
        <a:noFill/>
      </c:spPr>
      <c:txPr>
        <a:bodyPr/>
        <a:lstStyle/>
        <a:p>
          <a:pPr>
            <a:defRPr sz="1500" b="0" i="0" baseline="0">
              <a:solidFill>
                <a:schemeClr val="tx2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879266288421"/>
          <c:y val="0.115389284703133"/>
          <c:w val="0.517558713144261"/>
          <c:h val="0.72625174263791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blurRad="50800" dist="63500" dir="2700000" algn="tl" rotWithShape="0">
                <a:prstClr val="black">
                  <a:alpha val="10000"/>
                </a:prstClr>
              </a:outerShdw>
            </a:effectLst>
          </c:spPr>
          <c:dPt>
            <c:idx val="0"/>
            <c:bubble3D val="0"/>
            <c:spPr>
              <a:blipFill dpi="0" rotWithShape="1">
                <a:blip xmlns:r="http://schemas.openxmlformats.org/officeDocument/2006/relationships" r:embed="rId1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66971709401382"/>
                  <c:y val="-0.057203321494744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23430091420238"/>
                  <c:y val="-0.07225339657600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090675429422274"/>
                  <c:y val="0.11727191602366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0470059520845066"/>
                  <c:y val="0.1482619762678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000" baseline="0">
                    <a:solidFill>
                      <a:schemeClr val="bg1"/>
                    </a:solidFill>
                    <a:latin typeface="나눔손글씨 펜" pitchFamily="66" charset="-127"/>
                    <a:ea typeface="나눔손글씨 펜" pitchFamily="66" charset="-127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0750101840536"/>
          <c:y val="0.242942540434575"/>
          <c:w val="0.11802440214178"/>
          <c:h val="0.429471774091378"/>
        </c:manualLayout>
      </c:layout>
      <c:overlay val="0"/>
      <c:txPr>
        <a:bodyPr/>
        <a:lstStyle/>
        <a:p>
          <a:pPr>
            <a:defRPr baseline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latin typeface="나눔손글씨 펜 OTF" pitchFamily="66" charset="-127"/>
          <a:ea typeface="나눔손글씨 펜 OTF" pitchFamily="66" charset="-127"/>
        </a:defRPr>
      </a:pPr>
      <a:endParaRPr lang="en-US"/>
    </a:p>
  </c:txPr>
  <c:externalData r:id="rId5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787D9-26D6-9D4E-BD8C-20FB0FA0F672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B47DE9-D4DE-D744-9D40-A07FD0CCEF96}">
      <dgm:prSet phldrT="[Text]"/>
      <dgm:spPr/>
      <dgm:t>
        <a:bodyPr/>
        <a:lstStyle/>
        <a:p>
          <a:r>
            <a:rPr lang="en-US" dirty="0" smtClean="0"/>
            <a:t>Main Menu</a:t>
          </a:r>
          <a:endParaRPr lang="en-US" dirty="0"/>
        </a:p>
      </dgm:t>
    </dgm:pt>
    <dgm:pt modelId="{5D055A46-71F2-6041-81E4-6CF117382C3B}" type="parTrans" cxnId="{3EE1EE0B-1C17-244A-8197-DC9FB6119CD2}">
      <dgm:prSet/>
      <dgm:spPr/>
      <dgm:t>
        <a:bodyPr/>
        <a:lstStyle/>
        <a:p>
          <a:endParaRPr lang="en-US"/>
        </a:p>
      </dgm:t>
    </dgm:pt>
    <dgm:pt modelId="{4F61ACA7-EE17-DC40-9231-17E973E566BF}" type="sibTrans" cxnId="{3EE1EE0B-1C17-244A-8197-DC9FB6119CD2}">
      <dgm:prSet/>
      <dgm:spPr/>
      <dgm:t>
        <a:bodyPr/>
        <a:lstStyle/>
        <a:p>
          <a:endParaRPr lang="en-US"/>
        </a:p>
      </dgm:t>
    </dgm:pt>
    <dgm:pt modelId="{344E69A5-B01D-B542-9BBB-7026A9145410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8FC40212-F63D-A649-A354-247BBB8BED7B}" type="parTrans" cxnId="{C88115F6-0027-524D-A263-799235AC60E0}">
      <dgm:prSet/>
      <dgm:spPr/>
      <dgm:t>
        <a:bodyPr/>
        <a:lstStyle/>
        <a:p>
          <a:endParaRPr lang="en-US"/>
        </a:p>
      </dgm:t>
    </dgm:pt>
    <dgm:pt modelId="{B327C57E-49D9-FD41-92E5-09838925FF02}" type="sibTrans" cxnId="{C88115F6-0027-524D-A263-799235AC60E0}">
      <dgm:prSet/>
      <dgm:spPr/>
      <dgm:t>
        <a:bodyPr/>
        <a:lstStyle/>
        <a:p>
          <a:endParaRPr lang="en-US"/>
        </a:p>
      </dgm:t>
    </dgm:pt>
    <dgm:pt modelId="{1E5AC682-B2EA-C24D-BCAF-CEEE000B9CB9}">
      <dgm:prSet phldrT="[Text]"/>
      <dgm:spPr/>
      <dgm:t>
        <a:bodyPr/>
        <a:lstStyle/>
        <a:p>
          <a:r>
            <a:rPr lang="en-US" dirty="0" smtClean="0"/>
            <a:t>Map Select</a:t>
          </a:r>
          <a:endParaRPr lang="en-US" dirty="0"/>
        </a:p>
      </dgm:t>
    </dgm:pt>
    <dgm:pt modelId="{27D4BA7E-9330-B440-9982-5578FAC08E99}" type="parTrans" cxnId="{0BA79F19-ABDA-5745-83D4-022F475341D6}">
      <dgm:prSet/>
      <dgm:spPr/>
      <dgm:t>
        <a:bodyPr/>
        <a:lstStyle/>
        <a:p>
          <a:endParaRPr lang="en-US"/>
        </a:p>
      </dgm:t>
    </dgm:pt>
    <dgm:pt modelId="{86E81D8D-A221-4F4D-A56F-5913737F898A}" type="sibTrans" cxnId="{0BA79F19-ABDA-5745-83D4-022F475341D6}">
      <dgm:prSet/>
      <dgm:spPr/>
      <dgm:t>
        <a:bodyPr/>
        <a:lstStyle/>
        <a:p>
          <a:endParaRPr lang="en-US"/>
        </a:p>
      </dgm:t>
    </dgm:pt>
    <dgm:pt modelId="{FCD60E99-DC0F-E642-82A4-22803E896C7E}">
      <dgm:prSet phldrT="[Text]"/>
      <dgm:spPr/>
      <dgm:t>
        <a:bodyPr/>
        <a:lstStyle/>
        <a:p>
          <a:r>
            <a:rPr lang="en-US" dirty="0" smtClean="0"/>
            <a:t>Game Play</a:t>
          </a:r>
          <a:endParaRPr lang="en-US" dirty="0"/>
        </a:p>
      </dgm:t>
    </dgm:pt>
    <dgm:pt modelId="{E75428F9-D4A1-414F-BD3B-2103DC44A0B2}" type="parTrans" cxnId="{98A89472-A5C1-CE4C-9531-DC4183933354}">
      <dgm:prSet/>
      <dgm:spPr/>
      <dgm:t>
        <a:bodyPr/>
        <a:lstStyle/>
        <a:p>
          <a:endParaRPr lang="en-US"/>
        </a:p>
      </dgm:t>
    </dgm:pt>
    <dgm:pt modelId="{A568585D-2126-794E-806A-5A214F284F27}" type="sibTrans" cxnId="{98A89472-A5C1-CE4C-9531-DC4183933354}">
      <dgm:prSet/>
      <dgm:spPr/>
      <dgm:t>
        <a:bodyPr/>
        <a:lstStyle/>
        <a:p>
          <a:endParaRPr lang="en-US"/>
        </a:p>
      </dgm:t>
    </dgm:pt>
    <dgm:pt modelId="{083C0ABA-7A85-AF4F-A6C5-B367427B0D9F}">
      <dgm:prSet phldrT="[Text]"/>
      <dgm:spPr/>
      <dgm:t>
        <a:bodyPr/>
        <a:lstStyle/>
        <a:p>
          <a:r>
            <a:rPr lang="en-US" dirty="0" smtClean="0"/>
            <a:t>Option</a:t>
          </a:r>
          <a:endParaRPr lang="en-US" dirty="0"/>
        </a:p>
      </dgm:t>
    </dgm:pt>
    <dgm:pt modelId="{BA235E85-038D-FF4A-96BE-2AFED99B444D}" type="parTrans" cxnId="{C820EC94-9F9C-774B-8E49-75A150F1F436}">
      <dgm:prSet/>
      <dgm:spPr/>
      <dgm:t>
        <a:bodyPr/>
        <a:lstStyle/>
        <a:p>
          <a:endParaRPr lang="en-US"/>
        </a:p>
      </dgm:t>
    </dgm:pt>
    <dgm:pt modelId="{C236AED8-4E74-824A-833B-1D0497C3AFDA}" type="sibTrans" cxnId="{C820EC94-9F9C-774B-8E49-75A150F1F436}">
      <dgm:prSet/>
      <dgm:spPr/>
      <dgm:t>
        <a:bodyPr/>
        <a:lstStyle/>
        <a:p>
          <a:endParaRPr lang="en-US"/>
        </a:p>
      </dgm:t>
    </dgm:pt>
    <dgm:pt modelId="{1EA4DB5E-00E1-7148-A3FE-A0488FB62F52}">
      <dgm:prSet phldrT="[Text]"/>
      <dgm:spPr/>
      <dgm:t>
        <a:bodyPr/>
        <a:lstStyle/>
        <a:p>
          <a:r>
            <a:rPr lang="en-US" dirty="0" smtClean="0"/>
            <a:t>Tutorial</a:t>
          </a:r>
          <a:endParaRPr lang="en-US" dirty="0"/>
        </a:p>
      </dgm:t>
    </dgm:pt>
    <dgm:pt modelId="{00A4DE08-100D-194E-812F-864324D21891}" type="parTrans" cxnId="{44A5FCE8-61B3-DD4B-9EAF-905F0B428F42}">
      <dgm:prSet/>
      <dgm:spPr/>
      <dgm:t>
        <a:bodyPr/>
        <a:lstStyle/>
        <a:p>
          <a:endParaRPr lang="en-US"/>
        </a:p>
      </dgm:t>
    </dgm:pt>
    <dgm:pt modelId="{E5AC4986-191C-0E43-938D-058CB0C05CF1}" type="sibTrans" cxnId="{44A5FCE8-61B3-DD4B-9EAF-905F0B428F42}">
      <dgm:prSet/>
      <dgm:spPr/>
      <dgm:t>
        <a:bodyPr/>
        <a:lstStyle/>
        <a:p>
          <a:endParaRPr lang="en-US"/>
        </a:p>
      </dgm:t>
    </dgm:pt>
    <dgm:pt modelId="{3F22024F-7145-CA4C-8D26-E81BE90166CA}">
      <dgm:prSet phldrT="[Text]"/>
      <dgm:spPr>
        <a:solidFill>
          <a:srgbClr val="685186"/>
        </a:solidFill>
      </dgm:spPr>
      <dgm:t>
        <a:bodyPr/>
        <a:lstStyle/>
        <a:p>
          <a:r>
            <a:rPr lang="en-US" dirty="0" smtClean="0"/>
            <a:t>Map Select</a:t>
          </a:r>
          <a:endParaRPr lang="en-US" dirty="0"/>
        </a:p>
      </dgm:t>
    </dgm:pt>
    <dgm:pt modelId="{A3887E87-16EC-2640-8C15-75F99484A170}" type="parTrans" cxnId="{55D86507-11C4-7441-ADDC-D90FB5DDA939}">
      <dgm:prSet/>
      <dgm:spPr/>
      <dgm:t>
        <a:bodyPr/>
        <a:lstStyle/>
        <a:p>
          <a:endParaRPr lang="en-US"/>
        </a:p>
      </dgm:t>
    </dgm:pt>
    <dgm:pt modelId="{A5BBD05D-F15F-9142-BF1C-BADC762479EA}" type="sibTrans" cxnId="{55D86507-11C4-7441-ADDC-D90FB5DDA939}">
      <dgm:prSet/>
      <dgm:spPr/>
      <dgm:t>
        <a:bodyPr/>
        <a:lstStyle/>
        <a:p>
          <a:endParaRPr lang="en-US"/>
        </a:p>
      </dgm:t>
    </dgm:pt>
    <dgm:pt modelId="{74217746-1D4E-5547-BDBF-8083448F5242}">
      <dgm:prSet phldrT="[Text]"/>
      <dgm:spPr/>
      <dgm:t>
        <a:bodyPr/>
        <a:lstStyle/>
        <a:p>
          <a:r>
            <a:rPr lang="en-US" dirty="0" smtClean="0"/>
            <a:t>Credit</a:t>
          </a:r>
          <a:endParaRPr lang="en-US" dirty="0"/>
        </a:p>
      </dgm:t>
    </dgm:pt>
    <dgm:pt modelId="{A2111E92-58E6-4344-A3E8-4393FBC00E3B}" type="parTrans" cxnId="{A829ADC1-034B-3648-928F-1E0B3E4F8AFA}">
      <dgm:prSet/>
      <dgm:spPr/>
      <dgm:t>
        <a:bodyPr/>
        <a:lstStyle/>
        <a:p>
          <a:endParaRPr lang="en-US"/>
        </a:p>
      </dgm:t>
    </dgm:pt>
    <dgm:pt modelId="{84DFEDD0-9E00-FC41-B27D-6875A999FF8F}" type="sibTrans" cxnId="{A829ADC1-034B-3648-928F-1E0B3E4F8AFA}">
      <dgm:prSet/>
      <dgm:spPr/>
      <dgm:t>
        <a:bodyPr/>
        <a:lstStyle/>
        <a:p>
          <a:endParaRPr lang="en-US"/>
        </a:p>
      </dgm:t>
    </dgm:pt>
    <dgm:pt modelId="{9136003A-B8E2-534C-ACEF-C1451BFC3A40}" type="pres">
      <dgm:prSet presAssocID="{D7D787D9-26D6-9D4E-BD8C-20FB0FA0F6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BB3B3D-6191-8D4E-AF5D-7C78F25F2B16}" type="pres">
      <dgm:prSet presAssocID="{43B47DE9-D4DE-D744-9D40-A07FD0CCEF96}" presName="root1" presStyleCnt="0"/>
      <dgm:spPr/>
    </dgm:pt>
    <dgm:pt modelId="{65E9D962-BDCF-864A-B10B-D3C7B06F5F91}" type="pres">
      <dgm:prSet presAssocID="{43B47DE9-D4DE-D744-9D40-A07FD0CCEF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1BE8B-6E9B-AB4E-93F8-C3360CC37868}" type="pres">
      <dgm:prSet presAssocID="{43B47DE9-D4DE-D744-9D40-A07FD0CCEF96}" presName="level2hierChild" presStyleCnt="0"/>
      <dgm:spPr/>
    </dgm:pt>
    <dgm:pt modelId="{5EB9C8D2-F60E-B94A-9467-134919098D3C}" type="pres">
      <dgm:prSet presAssocID="{8FC40212-F63D-A649-A354-247BBB8BED7B}" presName="conn2-1" presStyleLbl="parChTrans1D2" presStyleIdx="0" presStyleCnt="2"/>
      <dgm:spPr/>
    </dgm:pt>
    <dgm:pt modelId="{F1E54465-E623-6B40-9F6D-A2E7A5E2863D}" type="pres">
      <dgm:prSet presAssocID="{8FC40212-F63D-A649-A354-247BBB8BED7B}" presName="connTx" presStyleLbl="parChTrans1D2" presStyleIdx="0" presStyleCnt="2"/>
      <dgm:spPr/>
    </dgm:pt>
    <dgm:pt modelId="{0388F772-AE0A-D94D-91CE-964F41436C46}" type="pres">
      <dgm:prSet presAssocID="{344E69A5-B01D-B542-9BBB-7026A9145410}" presName="root2" presStyleCnt="0"/>
      <dgm:spPr/>
    </dgm:pt>
    <dgm:pt modelId="{4C547F71-FF4D-CB47-9147-779B292B66CD}" type="pres">
      <dgm:prSet presAssocID="{344E69A5-B01D-B542-9BBB-7026A9145410}" presName="LevelTwoTextNode" presStyleLbl="node2" presStyleIdx="0" presStyleCnt="2" custLinFactY="-26630" custLinFactNeighborY="-100000">
        <dgm:presLayoutVars>
          <dgm:chPref val="3"/>
        </dgm:presLayoutVars>
      </dgm:prSet>
      <dgm:spPr/>
    </dgm:pt>
    <dgm:pt modelId="{55053B1E-C4CB-9E4E-8AAD-24F47548CAA7}" type="pres">
      <dgm:prSet presAssocID="{344E69A5-B01D-B542-9BBB-7026A9145410}" presName="level3hierChild" presStyleCnt="0"/>
      <dgm:spPr/>
    </dgm:pt>
    <dgm:pt modelId="{5DF51EEF-3241-2448-A12C-3AA25137156D}" type="pres">
      <dgm:prSet presAssocID="{27D4BA7E-9330-B440-9982-5578FAC08E99}" presName="conn2-1" presStyleLbl="parChTrans1D3" presStyleIdx="0" presStyleCnt="3"/>
      <dgm:spPr/>
    </dgm:pt>
    <dgm:pt modelId="{E13CE234-A424-C945-ADA1-C656E7D5D5F3}" type="pres">
      <dgm:prSet presAssocID="{27D4BA7E-9330-B440-9982-5578FAC08E99}" presName="connTx" presStyleLbl="parChTrans1D3" presStyleIdx="0" presStyleCnt="3"/>
      <dgm:spPr/>
    </dgm:pt>
    <dgm:pt modelId="{99777D6C-E9A4-7045-A1D3-18934003B718}" type="pres">
      <dgm:prSet presAssocID="{1E5AC682-B2EA-C24D-BCAF-CEEE000B9CB9}" presName="root2" presStyleCnt="0"/>
      <dgm:spPr/>
    </dgm:pt>
    <dgm:pt modelId="{DDED17F1-1401-AA4F-9096-132DACF6B69C}" type="pres">
      <dgm:prSet presAssocID="{1E5AC682-B2EA-C24D-BCAF-CEEE000B9CB9}" presName="LevelTwoTextNode" presStyleLbl="node3" presStyleIdx="0" presStyleCnt="3" custLinFactY="-26630" custLinFactNeighborY="-100000">
        <dgm:presLayoutVars>
          <dgm:chPref val="3"/>
        </dgm:presLayoutVars>
      </dgm:prSet>
      <dgm:spPr/>
    </dgm:pt>
    <dgm:pt modelId="{EA617324-206C-E243-9015-C343F77403CC}" type="pres">
      <dgm:prSet presAssocID="{1E5AC682-B2EA-C24D-BCAF-CEEE000B9CB9}" presName="level3hierChild" presStyleCnt="0"/>
      <dgm:spPr/>
    </dgm:pt>
    <dgm:pt modelId="{AD332016-B7AC-304C-9CEF-BBF93245DC69}" type="pres">
      <dgm:prSet presAssocID="{E75428F9-D4A1-414F-BD3B-2103DC44A0B2}" presName="conn2-1" presStyleLbl="parChTrans1D4" presStyleIdx="0" presStyleCnt="2"/>
      <dgm:spPr/>
    </dgm:pt>
    <dgm:pt modelId="{93A69E26-D023-4B46-A0D6-0AAC04FD917A}" type="pres">
      <dgm:prSet presAssocID="{E75428F9-D4A1-414F-BD3B-2103DC44A0B2}" presName="connTx" presStyleLbl="parChTrans1D4" presStyleIdx="0" presStyleCnt="2"/>
      <dgm:spPr/>
    </dgm:pt>
    <dgm:pt modelId="{F6DA7647-8714-F84D-B919-CCE1A629E26F}" type="pres">
      <dgm:prSet presAssocID="{FCD60E99-DC0F-E642-82A4-22803E896C7E}" presName="root2" presStyleCnt="0"/>
      <dgm:spPr/>
    </dgm:pt>
    <dgm:pt modelId="{1993D121-54DA-7B42-98BF-F4E709F64F4F}" type="pres">
      <dgm:prSet presAssocID="{FCD60E99-DC0F-E642-82A4-22803E896C7E}" presName="LevelTwoTextNode" presStyleLbl="node4" presStyleIdx="0" presStyleCnt="2" custLinFactY="-266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CB337-BE06-E040-86DE-8889BB54B6EA}" type="pres">
      <dgm:prSet presAssocID="{FCD60E99-DC0F-E642-82A4-22803E896C7E}" presName="level3hierChild" presStyleCnt="0"/>
      <dgm:spPr/>
    </dgm:pt>
    <dgm:pt modelId="{55F314B9-DE7B-6442-984D-961C1A23B122}" type="pres">
      <dgm:prSet presAssocID="{A3887E87-16EC-2640-8C15-75F99484A170}" presName="conn2-1" presStyleLbl="parChTrans1D4" presStyleIdx="1" presStyleCnt="2"/>
      <dgm:spPr/>
    </dgm:pt>
    <dgm:pt modelId="{97463644-D3D5-B642-8DE3-A5498E3232DE}" type="pres">
      <dgm:prSet presAssocID="{A3887E87-16EC-2640-8C15-75F99484A170}" presName="connTx" presStyleLbl="parChTrans1D4" presStyleIdx="1" presStyleCnt="2"/>
      <dgm:spPr/>
    </dgm:pt>
    <dgm:pt modelId="{89A68C22-3B7D-B643-8FC1-E2FD83C7DEB3}" type="pres">
      <dgm:prSet presAssocID="{3F22024F-7145-CA4C-8D26-E81BE90166CA}" presName="root2" presStyleCnt="0"/>
      <dgm:spPr/>
    </dgm:pt>
    <dgm:pt modelId="{7FD4C726-AC18-9546-BCD7-F69981952120}" type="pres">
      <dgm:prSet presAssocID="{3F22024F-7145-CA4C-8D26-E81BE90166CA}" presName="LevelTwoTextNode" presStyleLbl="node4" presStyleIdx="1" presStyleCnt="2" custLinFactY="-266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E767-9C41-8040-BBF2-1727EFC11A7C}" type="pres">
      <dgm:prSet presAssocID="{3F22024F-7145-CA4C-8D26-E81BE90166CA}" presName="level3hierChild" presStyleCnt="0"/>
      <dgm:spPr/>
    </dgm:pt>
    <dgm:pt modelId="{E9CC5F1E-CD71-A34A-A6F2-2ECDDBAE8CA2}" type="pres">
      <dgm:prSet presAssocID="{BA235E85-038D-FF4A-96BE-2AFED99B444D}" presName="conn2-1" presStyleLbl="parChTrans1D2" presStyleIdx="1" presStyleCnt="2"/>
      <dgm:spPr/>
    </dgm:pt>
    <dgm:pt modelId="{561E838B-D5A0-C54B-9A6A-F1DE71D62DA7}" type="pres">
      <dgm:prSet presAssocID="{BA235E85-038D-FF4A-96BE-2AFED99B444D}" presName="connTx" presStyleLbl="parChTrans1D2" presStyleIdx="1" presStyleCnt="2"/>
      <dgm:spPr/>
    </dgm:pt>
    <dgm:pt modelId="{23709901-92DD-4F44-A6F9-8443506F343F}" type="pres">
      <dgm:prSet presAssocID="{083C0ABA-7A85-AF4F-A6C5-B367427B0D9F}" presName="root2" presStyleCnt="0"/>
      <dgm:spPr/>
    </dgm:pt>
    <dgm:pt modelId="{2C696E07-6A38-0A4A-AFFB-B3BFD3748395}" type="pres">
      <dgm:prSet presAssocID="{083C0ABA-7A85-AF4F-A6C5-B367427B0D9F}" presName="LevelTwoTextNode" presStyleLbl="node2" presStyleIdx="1" presStyleCnt="2" custLinFactY="69604" custLinFactNeighborY="100000">
        <dgm:presLayoutVars>
          <dgm:chPref val="3"/>
        </dgm:presLayoutVars>
      </dgm:prSet>
      <dgm:spPr/>
    </dgm:pt>
    <dgm:pt modelId="{A47FA1B2-B45C-D64B-B902-8E85D2D34EF6}" type="pres">
      <dgm:prSet presAssocID="{083C0ABA-7A85-AF4F-A6C5-B367427B0D9F}" presName="level3hierChild" presStyleCnt="0"/>
      <dgm:spPr/>
    </dgm:pt>
    <dgm:pt modelId="{7EA39015-374F-FC45-9284-8E617FBB2A9A}" type="pres">
      <dgm:prSet presAssocID="{00A4DE08-100D-194E-812F-864324D21891}" presName="conn2-1" presStyleLbl="parChTrans1D3" presStyleIdx="1" presStyleCnt="3"/>
      <dgm:spPr/>
    </dgm:pt>
    <dgm:pt modelId="{8EFE126D-F1C5-4A44-A2D8-C32FBC76B70A}" type="pres">
      <dgm:prSet presAssocID="{00A4DE08-100D-194E-812F-864324D21891}" presName="connTx" presStyleLbl="parChTrans1D3" presStyleIdx="1" presStyleCnt="3"/>
      <dgm:spPr/>
    </dgm:pt>
    <dgm:pt modelId="{AE4E424C-05D5-1341-A06F-2C57FFE66DE4}" type="pres">
      <dgm:prSet presAssocID="{1EA4DB5E-00E1-7148-A3FE-A0488FB62F52}" presName="root2" presStyleCnt="0"/>
      <dgm:spPr/>
    </dgm:pt>
    <dgm:pt modelId="{A9CB19F4-E896-2B4B-9B4D-F8C1064D07C6}" type="pres">
      <dgm:prSet presAssocID="{1EA4DB5E-00E1-7148-A3FE-A0488FB62F52}" presName="LevelTwoTextNode" presStyleLbl="node3" presStyleIdx="1" presStyleCnt="3" custLinFactY="919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87745E-B295-8841-B3A0-C3F53DF64B6A}" type="pres">
      <dgm:prSet presAssocID="{1EA4DB5E-00E1-7148-A3FE-A0488FB62F52}" presName="level3hierChild" presStyleCnt="0"/>
      <dgm:spPr/>
    </dgm:pt>
    <dgm:pt modelId="{0A4392FD-80A9-DD40-8D5B-BC732C9B475E}" type="pres">
      <dgm:prSet presAssocID="{A2111E92-58E6-4344-A3E8-4393FBC00E3B}" presName="conn2-1" presStyleLbl="parChTrans1D3" presStyleIdx="2" presStyleCnt="3"/>
      <dgm:spPr/>
    </dgm:pt>
    <dgm:pt modelId="{45CE40A5-A900-FA42-8DF1-3E959B96D4F5}" type="pres">
      <dgm:prSet presAssocID="{A2111E92-58E6-4344-A3E8-4393FBC00E3B}" presName="connTx" presStyleLbl="parChTrans1D3" presStyleIdx="2" presStyleCnt="3"/>
      <dgm:spPr/>
    </dgm:pt>
    <dgm:pt modelId="{E803C8DA-83C0-734B-BC94-4575948A0355}" type="pres">
      <dgm:prSet presAssocID="{74217746-1D4E-5547-BDBF-8083448F5242}" presName="root2" presStyleCnt="0"/>
      <dgm:spPr/>
    </dgm:pt>
    <dgm:pt modelId="{A825650F-2BE9-F44F-83A9-4E93683D0297}" type="pres">
      <dgm:prSet presAssocID="{74217746-1D4E-5547-BDBF-8083448F5242}" presName="LevelTwoTextNode" presStyleLbl="node3" presStyleIdx="2" presStyleCnt="3" custLinFactY="100000" custLinFactNeighborY="154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3D6430-6FBE-A94E-A132-1553590DDB23}" type="pres">
      <dgm:prSet presAssocID="{74217746-1D4E-5547-BDBF-8083448F5242}" presName="level3hierChild" presStyleCnt="0"/>
      <dgm:spPr/>
    </dgm:pt>
  </dgm:ptLst>
  <dgm:cxnLst>
    <dgm:cxn modelId="{C88115F6-0027-524D-A263-799235AC60E0}" srcId="{43B47DE9-D4DE-D744-9D40-A07FD0CCEF96}" destId="{344E69A5-B01D-B542-9BBB-7026A9145410}" srcOrd="0" destOrd="0" parTransId="{8FC40212-F63D-A649-A354-247BBB8BED7B}" sibTransId="{B327C57E-49D9-FD41-92E5-09838925FF02}"/>
    <dgm:cxn modelId="{2698410E-4EB9-954D-9873-7F0C617790C4}" type="presOf" srcId="{43B47DE9-D4DE-D744-9D40-A07FD0CCEF96}" destId="{65E9D962-BDCF-864A-B10B-D3C7B06F5F91}" srcOrd="0" destOrd="0" presId="urn:microsoft.com/office/officeart/2005/8/layout/hierarchy2"/>
    <dgm:cxn modelId="{CF35B5DB-C0D5-2948-ADC1-C9B61E72244C}" type="presOf" srcId="{A3887E87-16EC-2640-8C15-75F99484A170}" destId="{97463644-D3D5-B642-8DE3-A5498E3232DE}" srcOrd="1" destOrd="0" presId="urn:microsoft.com/office/officeart/2005/8/layout/hierarchy2"/>
    <dgm:cxn modelId="{CD742B79-A54D-E34C-9E05-317FB8FB8314}" type="presOf" srcId="{27D4BA7E-9330-B440-9982-5578FAC08E99}" destId="{E13CE234-A424-C945-ADA1-C656E7D5D5F3}" srcOrd="1" destOrd="0" presId="urn:microsoft.com/office/officeart/2005/8/layout/hierarchy2"/>
    <dgm:cxn modelId="{56DB0767-9774-DD4B-BB37-17E8A5699DDD}" type="presOf" srcId="{FCD60E99-DC0F-E642-82A4-22803E896C7E}" destId="{1993D121-54DA-7B42-98BF-F4E709F64F4F}" srcOrd="0" destOrd="0" presId="urn:microsoft.com/office/officeart/2005/8/layout/hierarchy2"/>
    <dgm:cxn modelId="{5EDE4015-BB42-6747-8416-E958245AF8A6}" type="presOf" srcId="{344E69A5-B01D-B542-9BBB-7026A9145410}" destId="{4C547F71-FF4D-CB47-9147-779B292B66CD}" srcOrd="0" destOrd="0" presId="urn:microsoft.com/office/officeart/2005/8/layout/hierarchy2"/>
    <dgm:cxn modelId="{F0D61FF5-D489-8240-9A86-1E9FD661E121}" type="presOf" srcId="{D7D787D9-26D6-9D4E-BD8C-20FB0FA0F672}" destId="{9136003A-B8E2-534C-ACEF-C1451BFC3A40}" srcOrd="0" destOrd="0" presId="urn:microsoft.com/office/officeart/2005/8/layout/hierarchy2"/>
    <dgm:cxn modelId="{50C15C4E-7EA9-ED48-9AC0-538BC95BFC10}" type="presOf" srcId="{3F22024F-7145-CA4C-8D26-E81BE90166CA}" destId="{7FD4C726-AC18-9546-BCD7-F69981952120}" srcOrd="0" destOrd="0" presId="urn:microsoft.com/office/officeart/2005/8/layout/hierarchy2"/>
    <dgm:cxn modelId="{8E757D31-BFDD-6D42-BC2F-1F40F66CD7C9}" type="presOf" srcId="{E75428F9-D4A1-414F-BD3B-2103DC44A0B2}" destId="{93A69E26-D023-4B46-A0D6-0AAC04FD917A}" srcOrd="1" destOrd="0" presId="urn:microsoft.com/office/officeart/2005/8/layout/hierarchy2"/>
    <dgm:cxn modelId="{44A5FCE8-61B3-DD4B-9EAF-905F0B428F42}" srcId="{083C0ABA-7A85-AF4F-A6C5-B367427B0D9F}" destId="{1EA4DB5E-00E1-7148-A3FE-A0488FB62F52}" srcOrd="0" destOrd="0" parTransId="{00A4DE08-100D-194E-812F-864324D21891}" sibTransId="{E5AC4986-191C-0E43-938D-058CB0C05CF1}"/>
    <dgm:cxn modelId="{E239289B-5DCF-DE4E-B8E1-7010D3071FCE}" type="presOf" srcId="{00A4DE08-100D-194E-812F-864324D21891}" destId="{8EFE126D-F1C5-4A44-A2D8-C32FBC76B70A}" srcOrd="1" destOrd="0" presId="urn:microsoft.com/office/officeart/2005/8/layout/hierarchy2"/>
    <dgm:cxn modelId="{3EE1EE0B-1C17-244A-8197-DC9FB6119CD2}" srcId="{D7D787D9-26D6-9D4E-BD8C-20FB0FA0F672}" destId="{43B47DE9-D4DE-D744-9D40-A07FD0CCEF96}" srcOrd="0" destOrd="0" parTransId="{5D055A46-71F2-6041-81E4-6CF117382C3B}" sibTransId="{4F61ACA7-EE17-DC40-9231-17E973E566BF}"/>
    <dgm:cxn modelId="{A829ADC1-034B-3648-928F-1E0B3E4F8AFA}" srcId="{083C0ABA-7A85-AF4F-A6C5-B367427B0D9F}" destId="{74217746-1D4E-5547-BDBF-8083448F5242}" srcOrd="1" destOrd="0" parTransId="{A2111E92-58E6-4344-A3E8-4393FBC00E3B}" sibTransId="{84DFEDD0-9E00-FC41-B27D-6875A999FF8F}"/>
    <dgm:cxn modelId="{38B9E8AB-FE61-0341-921C-EBA90489D89D}" type="presOf" srcId="{1E5AC682-B2EA-C24D-BCAF-CEEE000B9CB9}" destId="{DDED17F1-1401-AA4F-9096-132DACF6B69C}" srcOrd="0" destOrd="0" presId="urn:microsoft.com/office/officeart/2005/8/layout/hierarchy2"/>
    <dgm:cxn modelId="{C4BC414B-5A89-7D45-AB92-2DE8D6D874E3}" type="presOf" srcId="{083C0ABA-7A85-AF4F-A6C5-B367427B0D9F}" destId="{2C696E07-6A38-0A4A-AFFB-B3BFD3748395}" srcOrd="0" destOrd="0" presId="urn:microsoft.com/office/officeart/2005/8/layout/hierarchy2"/>
    <dgm:cxn modelId="{98A89472-A5C1-CE4C-9531-DC4183933354}" srcId="{1E5AC682-B2EA-C24D-BCAF-CEEE000B9CB9}" destId="{FCD60E99-DC0F-E642-82A4-22803E896C7E}" srcOrd="0" destOrd="0" parTransId="{E75428F9-D4A1-414F-BD3B-2103DC44A0B2}" sibTransId="{A568585D-2126-794E-806A-5A214F284F27}"/>
    <dgm:cxn modelId="{C78224BD-9167-3D46-B14F-522329362155}" type="presOf" srcId="{8FC40212-F63D-A649-A354-247BBB8BED7B}" destId="{F1E54465-E623-6B40-9F6D-A2E7A5E2863D}" srcOrd="1" destOrd="0" presId="urn:microsoft.com/office/officeart/2005/8/layout/hierarchy2"/>
    <dgm:cxn modelId="{A15E08E4-664D-494D-B0BA-507E94776004}" type="presOf" srcId="{27D4BA7E-9330-B440-9982-5578FAC08E99}" destId="{5DF51EEF-3241-2448-A12C-3AA25137156D}" srcOrd="0" destOrd="0" presId="urn:microsoft.com/office/officeart/2005/8/layout/hierarchy2"/>
    <dgm:cxn modelId="{5D059673-6881-884D-97A6-2468CCE565C8}" type="presOf" srcId="{8FC40212-F63D-A649-A354-247BBB8BED7B}" destId="{5EB9C8D2-F60E-B94A-9467-134919098D3C}" srcOrd="0" destOrd="0" presId="urn:microsoft.com/office/officeart/2005/8/layout/hierarchy2"/>
    <dgm:cxn modelId="{EBE4C8D1-18E6-0341-8D4A-CF99A41A2151}" type="presOf" srcId="{BA235E85-038D-FF4A-96BE-2AFED99B444D}" destId="{561E838B-D5A0-C54B-9A6A-F1DE71D62DA7}" srcOrd="1" destOrd="0" presId="urn:microsoft.com/office/officeart/2005/8/layout/hierarchy2"/>
    <dgm:cxn modelId="{0BA79F19-ABDA-5745-83D4-022F475341D6}" srcId="{344E69A5-B01D-B542-9BBB-7026A9145410}" destId="{1E5AC682-B2EA-C24D-BCAF-CEEE000B9CB9}" srcOrd="0" destOrd="0" parTransId="{27D4BA7E-9330-B440-9982-5578FAC08E99}" sibTransId="{86E81D8D-A221-4F4D-A56F-5913737F898A}"/>
    <dgm:cxn modelId="{C820EC94-9F9C-774B-8E49-75A150F1F436}" srcId="{43B47DE9-D4DE-D744-9D40-A07FD0CCEF96}" destId="{083C0ABA-7A85-AF4F-A6C5-B367427B0D9F}" srcOrd="1" destOrd="0" parTransId="{BA235E85-038D-FF4A-96BE-2AFED99B444D}" sibTransId="{C236AED8-4E74-824A-833B-1D0497C3AFDA}"/>
    <dgm:cxn modelId="{0CB89CC1-63BF-B745-B127-41948BA9CC89}" type="presOf" srcId="{A3887E87-16EC-2640-8C15-75F99484A170}" destId="{55F314B9-DE7B-6442-984D-961C1A23B122}" srcOrd="0" destOrd="0" presId="urn:microsoft.com/office/officeart/2005/8/layout/hierarchy2"/>
    <dgm:cxn modelId="{645E4252-D16A-584B-8815-FED40234C0F3}" type="presOf" srcId="{BA235E85-038D-FF4A-96BE-2AFED99B444D}" destId="{E9CC5F1E-CD71-A34A-A6F2-2ECDDBAE8CA2}" srcOrd="0" destOrd="0" presId="urn:microsoft.com/office/officeart/2005/8/layout/hierarchy2"/>
    <dgm:cxn modelId="{48C2A2BD-F73B-794C-8511-3301D4F74058}" type="presOf" srcId="{00A4DE08-100D-194E-812F-864324D21891}" destId="{7EA39015-374F-FC45-9284-8E617FBB2A9A}" srcOrd="0" destOrd="0" presId="urn:microsoft.com/office/officeart/2005/8/layout/hierarchy2"/>
    <dgm:cxn modelId="{29921B39-6784-C34D-BB6E-4F8F16A47F2E}" type="presOf" srcId="{A2111E92-58E6-4344-A3E8-4393FBC00E3B}" destId="{0A4392FD-80A9-DD40-8D5B-BC732C9B475E}" srcOrd="0" destOrd="0" presId="urn:microsoft.com/office/officeart/2005/8/layout/hierarchy2"/>
    <dgm:cxn modelId="{55D86507-11C4-7441-ADDC-D90FB5DDA939}" srcId="{FCD60E99-DC0F-E642-82A4-22803E896C7E}" destId="{3F22024F-7145-CA4C-8D26-E81BE90166CA}" srcOrd="0" destOrd="0" parTransId="{A3887E87-16EC-2640-8C15-75F99484A170}" sibTransId="{A5BBD05D-F15F-9142-BF1C-BADC762479EA}"/>
    <dgm:cxn modelId="{ACB3746D-5449-F748-9C43-96D0A309D47B}" type="presOf" srcId="{E75428F9-D4A1-414F-BD3B-2103DC44A0B2}" destId="{AD332016-B7AC-304C-9CEF-BBF93245DC69}" srcOrd="0" destOrd="0" presId="urn:microsoft.com/office/officeart/2005/8/layout/hierarchy2"/>
    <dgm:cxn modelId="{007FA7EE-FBA3-F049-AC36-A9F2F568BA6F}" type="presOf" srcId="{1EA4DB5E-00E1-7148-A3FE-A0488FB62F52}" destId="{A9CB19F4-E896-2B4B-9B4D-F8C1064D07C6}" srcOrd="0" destOrd="0" presId="urn:microsoft.com/office/officeart/2005/8/layout/hierarchy2"/>
    <dgm:cxn modelId="{983947A7-725C-B84C-9DAC-9FBEB461019D}" type="presOf" srcId="{74217746-1D4E-5547-BDBF-8083448F5242}" destId="{A825650F-2BE9-F44F-83A9-4E93683D0297}" srcOrd="0" destOrd="0" presId="urn:microsoft.com/office/officeart/2005/8/layout/hierarchy2"/>
    <dgm:cxn modelId="{2B90D7B4-CC17-A647-9B87-7AA68C807522}" type="presOf" srcId="{A2111E92-58E6-4344-A3E8-4393FBC00E3B}" destId="{45CE40A5-A900-FA42-8DF1-3E959B96D4F5}" srcOrd="1" destOrd="0" presId="urn:microsoft.com/office/officeart/2005/8/layout/hierarchy2"/>
    <dgm:cxn modelId="{96D7FFC6-D3EF-CB43-8316-7220D46CF4C5}" type="presParOf" srcId="{9136003A-B8E2-534C-ACEF-C1451BFC3A40}" destId="{AABB3B3D-6191-8D4E-AF5D-7C78F25F2B16}" srcOrd="0" destOrd="0" presId="urn:microsoft.com/office/officeart/2005/8/layout/hierarchy2"/>
    <dgm:cxn modelId="{02D19EE7-6013-5545-B214-73291D347A70}" type="presParOf" srcId="{AABB3B3D-6191-8D4E-AF5D-7C78F25F2B16}" destId="{65E9D962-BDCF-864A-B10B-D3C7B06F5F91}" srcOrd="0" destOrd="0" presId="urn:microsoft.com/office/officeart/2005/8/layout/hierarchy2"/>
    <dgm:cxn modelId="{524CA7A0-0099-8941-899F-B9EB47DF7CE2}" type="presParOf" srcId="{AABB3B3D-6191-8D4E-AF5D-7C78F25F2B16}" destId="{E551BE8B-6E9B-AB4E-93F8-C3360CC37868}" srcOrd="1" destOrd="0" presId="urn:microsoft.com/office/officeart/2005/8/layout/hierarchy2"/>
    <dgm:cxn modelId="{5EE9523D-9901-2043-B38A-56EA0FE9122E}" type="presParOf" srcId="{E551BE8B-6E9B-AB4E-93F8-C3360CC37868}" destId="{5EB9C8D2-F60E-B94A-9467-134919098D3C}" srcOrd="0" destOrd="0" presId="urn:microsoft.com/office/officeart/2005/8/layout/hierarchy2"/>
    <dgm:cxn modelId="{E7CFF339-3AB7-7A4D-9ED2-A3DF0524FFDE}" type="presParOf" srcId="{5EB9C8D2-F60E-B94A-9467-134919098D3C}" destId="{F1E54465-E623-6B40-9F6D-A2E7A5E2863D}" srcOrd="0" destOrd="0" presId="urn:microsoft.com/office/officeart/2005/8/layout/hierarchy2"/>
    <dgm:cxn modelId="{7D3A57E4-6ACA-8546-8D8F-91610BCDD63A}" type="presParOf" srcId="{E551BE8B-6E9B-AB4E-93F8-C3360CC37868}" destId="{0388F772-AE0A-D94D-91CE-964F41436C46}" srcOrd="1" destOrd="0" presId="urn:microsoft.com/office/officeart/2005/8/layout/hierarchy2"/>
    <dgm:cxn modelId="{D6C0D42A-ED1B-E14B-9CBE-2E32C2E5449D}" type="presParOf" srcId="{0388F772-AE0A-D94D-91CE-964F41436C46}" destId="{4C547F71-FF4D-CB47-9147-779B292B66CD}" srcOrd="0" destOrd="0" presId="urn:microsoft.com/office/officeart/2005/8/layout/hierarchy2"/>
    <dgm:cxn modelId="{95C0EB5C-4C93-9541-B45D-BABC52930784}" type="presParOf" srcId="{0388F772-AE0A-D94D-91CE-964F41436C46}" destId="{55053B1E-C4CB-9E4E-8AAD-24F47548CAA7}" srcOrd="1" destOrd="0" presId="urn:microsoft.com/office/officeart/2005/8/layout/hierarchy2"/>
    <dgm:cxn modelId="{41D44C04-9083-FE4E-920A-74537BFB1E09}" type="presParOf" srcId="{55053B1E-C4CB-9E4E-8AAD-24F47548CAA7}" destId="{5DF51EEF-3241-2448-A12C-3AA25137156D}" srcOrd="0" destOrd="0" presId="urn:microsoft.com/office/officeart/2005/8/layout/hierarchy2"/>
    <dgm:cxn modelId="{9C9E8749-9400-AC45-8F12-7387BD9595DA}" type="presParOf" srcId="{5DF51EEF-3241-2448-A12C-3AA25137156D}" destId="{E13CE234-A424-C945-ADA1-C656E7D5D5F3}" srcOrd="0" destOrd="0" presId="urn:microsoft.com/office/officeart/2005/8/layout/hierarchy2"/>
    <dgm:cxn modelId="{EB4FB721-C9EC-C649-9D27-CC4933EC0D26}" type="presParOf" srcId="{55053B1E-C4CB-9E4E-8AAD-24F47548CAA7}" destId="{99777D6C-E9A4-7045-A1D3-18934003B718}" srcOrd="1" destOrd="0" presId="urn:microsoft.com/office/officeart/2005/8/layout/hierarchy2"/>
    <dgm:cxn modelId="{283E0536-B62E-1E4A-80B6-5C9AC99C87FE}" type="presParOf" srcId="{99777D6C-E9A4-7045-A1D3-18934003B718}" destId="{DDED17F1-1401-AA4F-9096-132DACF6B69C}" srcOrd="0" destOrd="0" presId="urn:microsoft.com/office/officeart/2005/8/layout/hierarchy2"/>
    <dgm:cxn modelId="{4BBAB5A4-E2B7-5948-8163-5C5CC89DC2C3}" type="presParOf" srcId="{99777D6C-E9A4-7045-A1D3-18934003B718}" destId="{EA617324-206C-E243-9015-C343F77403CC}" srcOrd="1" destOrd="0" presId="urn:microsoft.com/office/officeart/2005/8/layout/hierarchy2"/>
    <dgm:cxn modelId="{508D1AD0-BF71-5647-B0EB-8131EF33C53F}" type="presParOf" srcId="{EA617324-206C-E243-9015-C343F77403CC}" destId="{AD332016-B7AC-304C-9CEF-BBF93245DC69}" srcOrd="0" destOrd="0" presId="urn:microsoft.com/office/officeart/2005/8/layout/hierarchy2"/>
    <dgm:cxn modelId="{3393A208-BAF1-AE40-87A9-3CA514C23700}" type="presParOf" srcId="{AD332016-B7AC-304C-9CEF-BBF93245DC69}" destId="{93A69E26-D023-4B46-A0D6-0AAC04FD917A}" srcOrd="0" destOrd="0" presId="urn:microsoft.com/office/officeart/2005/8/layout/hierarchy2"/>
    <dgm:cxn modelId="{99D29262-03CA-A04E-8D86-13C5BA5E9946}" type="presParOf" srcId="{EA617324-206C-E243-9015-C343F77403CC}" destId="{F6DA7647-8714-F84D-B919-CCE1A629E26F}" srcOrd="1" destOrd="0" presId="urn:microsoft.com/office/officeart/2005/8/layout/hierarchy2"/>
    <dgm:cxn modelId="{A746791F-96DD-1740-A1F5-E0244F0B5489}" type="presParOf" srcId="{F6DA7647-8714-F84D-B919-CCE1A629E26F}" destId="{1993D121-54DA-7B42-98BF-F4E709F64F4F}" srcOrd="0" destOrd="0" presId="urn:microsoft.com/office/officeart/2005/8/layout/hierarchy2"/>
    <dgm:cxn modelId="{F2F5D5D8-F7BD-5040-9F45-B627FB66D2B8}" type="presParOf" srcId="{F6DA7647-8714-F84D-B919-CCE1A629E26F}" destId="{A40CB337-BE06-E040-86DE-8889BB54B6EA}" srcOrd="1" destOrd="0" presId="urn:microsoft.com/office/officeart/2005/8/layout/hierarchy2"/>
    <dgm:cxn modelId="{1EAF69E5-60EE-3242-9B42-9695AD474FBB}" type="presParOf" srcId="{A40CB337-BE06-E040-86DE-8889BB54B6EA}" destId="{55F314B9-DE7B-6442-984D-961C1A23B122}" srcOrd="0" destOrd="0" presId="urn:microsoft.com/office/officeart/2005/8/layout/hierarchy2"/>
    <dgm:cxn modelId="{06E93218-7E09-D746-8F3E-A3F632B8AFFC}" type="presParOf" srcId="{55F314B9-DE7B-6442-984D-961C1A23B122}" destId="{97463644-D3D5-B642-8DE3-A5498E3232DE}" srcOrd="0" destOrd="0" presId="urn:microsoft.com/office/officeart/2005/8/layout/hierarchy2"/>
    <dgm:cxn modelId="{44EF41E7-6C41-0749-A320-ABBE04704F48}" type="presParOf" srcId="{A40CB337-BE06-E040-86DE-8889BB54B6EA}" destId="{89A68C22-3B7D-B643-8FC1-E2FD83C7DEB3}" srcOrd="1" destOrd="0" presId="urn:microsoft.com/office/officeart/2005/8/layout/hierarchy2"/>
    <dgm:cxn modelId="{30486454-1D41-C144-83D2-F01D02A15595}" type="presParOf" srcId="{89A68C22-3B7D-B643-8FC1-E2FD83C7DEB3}" destId="{7FD4C726-AC18-9546-BCD7-F69981952120}" srcOrd="0" destOrd="0" presId="urn:microsoft.com/office/officeart/2005/8/layout/hierarchy2"/>
    <dgm:cxn modelId="{F959803A-9700-6F46-A566-CF713DDA3CC0}" type="presParOf" srcId="{89A68C22-3B7D-B643-8FC1-E2FD83C7DEB3}" destId="{9A2BE767-9C41-8040-BBF2-1727EFC11A7C}" srcOrd="1" destOrd="0" presId="urn:microsoft.com/office/officeart/2005/8/layout/hierarchy2"/>
    <dgm:cxn modelId="{9A74F465-BF82-824B-BE5A-455C54D3947A}" type="presParOf" srcId="{E551BE8B-6E9B-AB4E-93F8-C3360CC37868}" destId="{E9CC5F1E-CD71-A34A-A6F2-2ECDDBAE8CA2}" srcOrd="2" destOrd="0" presId="urn:microsoft.com/office/officeart/2005/8/layout/hierarchy2"/>
    <dgm:cxn modelId="{D8CEACB3-9625-A749-9880-C112B73A5FC8}" type="presParOf" srcId="{E9CC5F1E-CD71-A34A-A6F2-2ECDDBAE8CA2}" destId="{561E838B-D5A0-C54B-9A6A-F1DE71D62DA7}" srcOrd="0" destOrd="0" presId="urn:microsoft.com/office/officeart/2005/8/layout/hierarchy2"/>
    <dgm:cxn modelId="{05C7E74B-1A0A-3244-B51A-844A1810FE3B}" type="presParOf" srcId="{E551BE8B-6E9B-AB4E-93F8-C3360CC37868}" destId="{23709901-92DD-4F44-A6F9-8443506F343F}" srcOrd="3" destOrd="0" presId="urn:microsoft.com/office/officeart/2005/8/layout/hierarchy2"/>
    <dgm:cxn modelId="{B218B53A-0E1E-CB42-8B58-AE683F5B2898}" type="presParOf" srcId="{23709901-92DD-4F44-A6F9-8443506F343F}" destId="{2C696E07-6A38-0A4A-AFFB-B3BFD3748395}" srcOrd="0" destOrd="0" presId="urn:microsoft.com/office/officeart/2005/8/layout/hierarchy2"/>
    <dgm:cxn modelId="{FFE6F909-124D-2B45-9D1E-5D47B8B24E33}" type="presParOf" srcId="{23709901-92DD-4F44-A6F9-8443506F343F}" destId="{A47FA1B2-B45C-D64B-B902-8E85D2D34EF6}" srcOrd="1" destOrd="0" presId="urn:microsoft.com/office/officeart/2005/8/layout/hierarchy2"/>
    <dgm:cxn modelId="{64E1E5F1-7CDE-9348-9D98-5FB0D9EB202C}" type="presParOf" srcId="{A47FA1B2-B45C-D64B-B902-8E85D2D34EF6}" destId="{7EA39015-374F-FC45-9284-8E617FBB2A9A}" srcOrd="0" destOrd="0" presId="urn:microsoft.com/office/officeart/2005/8/layout/hierarchy2"/>
    <dgm:cxn modelId="{ACC119EF-CD70-8C4D-84E4-4A9F10549A34}" type="presParOf" srcId="{7EA39015-374F-FC45-9284-8E617FBB2A9A}" destId="{8EFE126D-F1C5-4A44-A2D8-C32FBC76B70A}" srcOrd="0" destOrd="0" presId="urn:microsoft.com/office/officeart/2005/8/layout/hierarchy2"/>
    <dgm:cxn modelId="{A9D6231C-313F-1B4E-BD4F-94A0691CEBEF}" type="presParOf" srcId="{A47FA1B2-B45C-D64B-B902-8E85D2D34EF6}" destId="{AE4E424C-05D5-1341-A06F-2C57FFE66DE4}" srcOrd="1" destOrd="0" presId="urn:microsoft.com/office/officeart/2005/8/layout/hierarchy2"/>
    <dgm:cxn modelId="{94830E91-B547-A143-BF77-5271C26556FD}" type="presParOf" srcId="{AE4E424C-05D5-1341-A06F-2C57FFE66DE4}" destId="{A9CB19F4-E896-2B4B-9B4D-F8C1064D07C6}" srcOrd="0" destOrd="0" presId="urn:microsoft.com/office/officeart/2005/8/layout/hierarchy2"/>
    <dgm:cxn modelId="{B2021B46-6330-224E-8070-CD764AD03F10}" type="presParOf" srcId="{AE4E424C-05D5-1341-A06F-2C57FFE66DE4}" destId="{DC87745E-B295-8841-B3A0-C3F53DF64B6A}" srcOrd="1" destOrd="0" presId="urn:microsoft.com/office/officeart/2005/8/layout/hierarchy2"/>
    <dgm:cxn modelId="{A229CB6F-2084-304D-85D9-7F587C2F2AA1}" type="presParOf" srcId="{A47FA1B2-B45C-D64B-B902-8E85D2D34EF6}" destId="{0A4392FD-80A9-DD40-8D5B-BC732C9B475E}" srcOrd="2" destOrd="0" presId="urn:microsoft.com/office/officeart/2005/8/layout/hierarchy2"/>
    <dgm:cxn modelId="{ABBAA7DC-C678-9D45-B320-A0D16D6FCB4C}" type="presParOf" srcId="{0A4392FD-80A9-DD40-8D5B-BC732C9B475E}" destId="{45CE40A5-A900-FA42-8DF1-3E959B96D4F5}" srcOrd="0" destOrd="0" presId="urn:microsoft.com/office/officeart/2005/8/layout/hierarchy2"/>
    <dgm:cxn modelId="{6C8A6D55-893A-6B47-8B30-23BC2F6E9701}" type="presParOf" srcId="{A47FA1B2-B45C-D64B-B902-8E85D2D34EF6}" destId="{E803C8DA-83C0-734B-BC94-4575948A0355}" srcOrd="3" destOrd="0" presId="urn:microsoft.com/office/officeart/2005/8/layout/hierarchy2"/>
    <dgm:cxn modelId="{1914EED1-ACE7-A046-8D58-F04F0DF560DE}" type="presParOf" srcId="{E803C8DA-83C0-734B-BC94-4575948A0355}" destId="{A825650F-2BE9-F44F-83A9-4E93683D0297}" srcOrd="0" destOrd="0" presId="urn:microsoft.com/office/officeart/2005/8/layout/hierarchy2"/>
    <dgm:cxn modelId="{7BC3774A-D05B-2B40-B85E-E7763145349A}" type="presParOf" srcId="{E803C8DA-83C0-734B-BC94-4575948A0355}" destId="{1D3D6430-6FBE-A94E-A132-1553590DDB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9D962-BDCF-864A-B10B-D3C7B06F5F91}">
      <dsp:nvSpPr>
        <dsp:cNvPr id="0" name=""/>
        <dsp:cNvSpPr/>
      </dsp:nvSpPr>
      <dsp:spPr>
        <a:xfrm>
          <a:off x="956" y="2212244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 Menu</a:t>
          </a:r>
          <a:endParaRPr lang="en-US" sz="1600" kern="1200" dirty="0"/>
        </a:p>
      </dsp:txBody>
      <dsp:txXfrm>
        <a:off x="15384" y="2226672"/>
        <a:ext cx="956366" cy="463755"/>
      </dsp:txXfrm>
    </dsp:sp>
    <dsp:sp modelId="{5EB9C8D2-F60E-B94A-9467-134919098D3C}">
      <dsp:nvSpPr>
        <dsp:cNvPr id="0" name=""/>
        <dsp:cNvSpPr/>
      </dsp:nvSpPr>
      <dsp:spPr>
        <a:xfrm rot="17435769">
          <a:off x="623085" y="1925689"/>
          <a:ext cx="1120275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1120275" y="8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5216" y="1906207"/>
        <a:ext cx="56013" cy="56013"/>
      </dsp:txXfrm>
    </dsp:sp>
    <dsp:sp modelId="{4C547F71-FF4D-CB47-9147-779B292B66CD}">
      <dsp:nvSpPr>
        <dsp:cNvPr id="0" name=""/>
        <dsp:cNvSpPr/>
      </dsp:nvSpPr>
      <dsp:spPr>
        <a:xfrm>
          <a:off x="1380268" y="1163573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</a:t>
          </a:r>
          <a:endParaRPr lang="en-US" sz="1600" kern="1200" dirty="0"/>
        </a:p>
      </dsp:txBody>
      <dsp:txXfrm>
        <a:off x="1394696" y="1178001"/>
        <a:ext cx="956366" cy="463755"/>
      </dsp:txXfrm>
    </dsp:sp>
    <dsp:sp modelId="{5DF51EEF-3241-2448-A12C-3AA25137156D}">
      <dsp:nvSpPr>
        <dsp:cNvPr id="0" name=""/>
        <dsp:cNvSpPr/>
      </dsp:nvSpPr>
      <dsp:spPr>
        <a:xfrm>
          <a:off x="2365491" y="1401353"/>
          <a:ext cx="394089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394089" y="852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2683" y="1400026"/>
        <a:ext cx="19704" cy="19704"/>
      </dsp:txXfrm>
    </dsp:sp>
    <dsp:sp modelId="{DDED17F1-1401-AA4F-9096-132DACF6B69C}">
      <dsp:nvSpPr>
        <dsp:cNvPr id="0" name=""/>
        <dsp:cNvSpPr/>
      </dsp:nvSpPr>
      <dsp:spPr>
        <a:xfrm>
          <a:off x="2759580" y="1163573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 Select</a:t>
          </a:r>
          <a:endParaRPr lang="en-US" sz="1600" kern="1200" dirty="0"/>
        </a:p>
      </dsp:txBody>
      <dsp:txXfrm>
        <a:off x="2774008" y="1178001"/>
        <a:ext cx="956366" cy="463755"/>
      </dsp:txXfrm>
    </dsp:sp>
    <dsp:sp modelId="{AD332016-B7AC-304C-9CEF-BBF93245DC69}">
      <dsp:nvSpPr>
        <dsp:cNvPr id="0" name=""/>
        <dsp:cNvSpPr/>
      </dsp:nvSpPr>
      <dsp:spPr>
        <a:xfrm>
          <a:off x="3744803" y="1401353"/>
          <a:ext cx="394089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394089" y="852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1995" y="1400026"/>
        <a:ext cx="19704" cy="19704"/>
      </dsp:txXfrm>
    </dsp:sp>
    <dsp:sp modelId="{1993D121-54DA-7B42-98BF-F4E709F64F4F}">
      <dsp:nvSpPr>
        <dsp:cNvPr id="0" name=""/>
        <dsp:cNvSpPr/>
      </dsp:nvSpPr>
      <dsp:spPr>
        <a:xfrm>
          <a:off x="4138892" y="1163573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Game Play</a:t>
          </a:r>
          <a:endParaRPr lang="en-US" sz="1600" kern="1200" dirty="0"/>
        </a:p>
      </dsp:txBody>
      <dsp:txXfrm>
        <a:off x="4153320" y="1178001"/>
        <a:ext cx="956366" cy="463755"/>
      </dsp:txXfrm>
    </dsp:sp>
    <dsp:sp modelId="{55F314B9-DE7B-6442-984D-961C1A23B122}">
      <dsp:nvSpPr>
        <dsp:cNvPr id="0" name=""/>
        <dsp:cNvSpPr/>
      </dsp:nvSpPr>
      <dsp:spPr>
        <a:xfrm>
          <a:off x="5124115" y="1401353"/>
          <a:ext cx="394089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394089" y="852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1307" y="1400026"/>
        <a:ext cx="19704" cy="19704"/>
      </dsp:txXfrm>
    </dsp:sp>
    <dsp:sp modelId="{7FD4C726-AC18-9546-BCD7-F69981952120}">
      <dsp:nvSpPr>
        <dsp:cNvPr id="0" name=""/>
        <dsp:cNvSpPr/>
      </dsp:nvSpPr>
      <dsp:spPr>
        <a:xfrm>
          <a:off x="5518204" y="1163573"/>
          <a:ext cx="985222" cy="492611"/>
        </a:xfrm>
        <a:prstGeom prst="roundRect">
          <a:avLst>
            <a:gd name="adj" fmla="val 10000"/>
          </a:avLst>
        </a:prstGeom>
        <a:solidFill>
          <a:srgbClr val="6851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 Select</a:t>
          </a:r>
          <a:endParaRPr lang="en-US" sz="1600" kern="1200" dirty="0"/>
        </a:p>
      </dsp:txBody>
      <dsp:txXfrm>
        <a:off x="5532632" y="1178001"/>
        <a:ext cx="956366" cy="463755"/>
      </dsp:txXfrm>
    </dsp:sp>
    <dsp:sp modelId="{E9CC5F1E-CD71-A34A-A6F2-2ECDDBAE8CA2}">
      <dsp:nvSpPr>
        <dsp:cNvPr id="0" name=""/>
        <dsp:cNvSpPr/>
      </dsp:nvSpPr>
      <dsp:spPr>
        <a:xfrm rot="4358200">
          <a:off x="522953" y="3080207"/>
          <a:ext cx="1320541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1320541" y="8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0210" y="3055719"/>
        <a:ext cx="66027" cy="66027"/>
      </dsp:txXfrm>
    </dsp:sp>
    <dsp:sp modelId="{2C696E07-6A38-0A4A-AFFB-B3BFD3748395}">
      <dsp:nvSpPr>
        <dsp:cNvPr id="0" name=""/>
        <dsp:cNvSpPr/>
      </dsp:nvSpPr>
      <dsp:spPr>
        <a:xfrm>
          <a:off x="1380268" y="3472610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Option</a:t>
          </a:r>
          <a:endParaRPr lang="en-US" sz="1600" kern="1200" dirty="0"/>
        </a:p>
      </dsp:txBody>
      <dsp:txXfrm>
        <a:off x="1394696" y="3487038"/>
        <a:ext cx="956366" cy="463755"/>
      </dsp:txXfrm>
    </dsp:sp>
    <dsp:sp modelId="{7EA39015-374F-FC45-9284-8E617FBB2A9A}">
      <dsp:nvSpPr>
        <dsp:cNvPr id="0" name=""/>
        <dsp:cNvSpPr/>
      </dsp:nvSpPr>
      <dsp:spPr>
        <a:xfrm rot="18249361">
          <a:off x="2211578" y="3419969"/>
          <a:ext cx="701915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701915" y="852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4988" y="3410946"/>
        <a:ext cx="35095" cy="35095"/>
      </dsp:txXfrm>
    </dsp:sp>
    <dsp:sp modelId="{A9CB19F4-E896-2B4B-9B4D-F8C1064D07C6}">
      <dsp:nvSpPr>
        <dsp:cNvPr id="0" name=""/>
        <dsp:cNvSpPr/>
      </dsp:nvSpPr>
      <dsp:spPr>
        <a:xfrm>
          <a:off x="2759580" y="2891767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Tutorial</a:t>
          </a:r>
          <a:endParaRPr lang="en-US" sz="1600" kern="1200" dirty="0"/>
        </a:p>
      </dsp:txBody>
      <dsp:txXfrm>
        <a:off x="2774008" y="2906195"/>
        <a:ext cx="956366" cy="463755"/>
      </dsp:txXfrm>
    </dsp:sp>
    <dsp:sp modelId="{0A4392FD-80A9-DD40-8D5B-BC732C9B475E}">
      <dsp:nvSpPr>
        <dsp:cNvPr id="0" name=""/>
        <dsp:cNvSpPr/>
      </dsp:nvSpPr>
      <dsp:spPr>
        <a:xfrm rot="3645325">
          <a:off x="2159201" y="4062317"/>
          <a:ext cx="806669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806669" y="852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2369" y="4050676"/>
        <a:ext cx="40333" cy="40333"/>
      </dsp:txXfrm>
    </dsp:sp>
    <dsp:sp modelId="{A825650F-2BE9-F44F-83A9-4E93683D0297}">
      <dsp:nvSpPr>
        <dsp:cNvPr id="0" name=""/>
        <dsp:cNvSpPr/>
      </dsp:nvSpPr>
      <dsp:spPr>
        <a:xfrm>
          <a:off x="2759580" y="4176463"/>
          <a:ext cx="985222" cy="49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Credit</a:t>
          </a:r>
          <a:endParaRPr lang="en-US" sz="1600" kern="1200" dirty="0"/>
        </a:p>
      </dsp:txBody>
      <dsp:txXfrm>
        <a:off x="2774008" y="4190891"/>
        <a:ext cx="956366" cy="46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12. 7. 20.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4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hangeul.naver.com/font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hyperlink" Target="http://hangeul.naver.com/font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12. 7. 20.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12. 7. 20.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hyperlink" Target="http://hangeul.naver.com/fo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19150" y="4781268"/>
            <a:ext cx="278608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Team 3rd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소속원   김이석</a:t>
            </a:r>
            <a:r>
              <a:rPr lang="en-US" altLang="ko-KR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김진협</a:t>
            </a:r>
            <a:r>
              <a:rPr lang="en-US" altLang="ko-KR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지상현</a:t>
            </a:r>
            <a:endParaRPr lang="en-US" altLang="ko-KR" sz="12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0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ko-KR" sz="12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Sailing Text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196752"/>
            <a:ext cx="4968552" cy="89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최종발표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주요기술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물리엔진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6" descr="pi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4178300" cy="1790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9840" y="4241305"/>
            <a:ext cx="6930552" cy="120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운동 및 충돌의 물리처리</a:t>
            </a:r>
            <a:endParaRPr lang="en-US" altLang="ko-KR" sz="22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800100" lvl="1" indent="-342900">
              <a:lnSpc>
                <a:spcPct val="110000"/>
              </a:lnSpc>
              <a:buFont typeface="Wingdings" charset="2"/>
              <a:buChar char="Ø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동역학 이론 및 처리 단순화를 위한 가정 설정</a:t>
            </a:r>
            <a:endParaRPr lang="en-US" altLang="ko-KR" sz="22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충돌처리 </a:t>
            </a: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프레임의 이산적 상황 처리</a:t>
            </a: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13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주요기술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물리엔진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10" descr="p_i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90812"/>
            <a:ext cx="4876800" cy="2146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600" y="4685722"/>
            <a:ext cx="6930552" cy="83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충돌처리 </a:t>
            </a:r>
            <a:endParaRPr lang="en-US" altLang="ko-KR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800100" lvl="1" indent="-342900">
              <a:lnSpc>
                <a:spcPct val="110000"/>
              </a:lnSpc>
              <a:buFont typeface="Wingdings" charset="2"/>
              <a:buChar char="Ø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공의 질점 취급에 따른 공의 반지름 길이 만큼의 이동처리</a:t>
            </a: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4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주요기술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물리엔진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 descr="pi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92" y="1772816"/>
            <a:ext cx="3822700" cy="3797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824" y="5445224"/>
            <a:ext cx="6930552" cy="83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게임 내 물체관리</a:t>
            </a:r>
            <a:endParaRPr lang="en-US" altLang="ko-KR" sz="22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800100" lvl="1" indent="-342900">
              <a:lnSpc>
                <a:spcPct val="110000"/>
              </a:lnSpc>
              <a:buFont typeface="Wingdings" charset="2"/>
              <a:buChar char="Ø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계산 능력 향사을 위한 </a:t>
            </a: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Quad Tree 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</a:t>
            </a: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20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주요기술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Cover flow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(Gallery)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085184"/>
            <a:ext cx="6930552" cy="83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Gallery 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기반 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Ø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한 종류의 객체를 일렬로 표시</a:t>
            </a:r>
            <a:endParaRPr lang="en-US" altLang="ko-KR" sz="22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" name="Picture 1" descr="SC20120720-1309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58643"/>
            <a:ext cx="4932040" cy="30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8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주요기술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Cover flow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(Gallery)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4941168"/>
            <a:ext cx="6930552" cy="83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Gallery 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기반 </a:t>
            </a:r>
          </a:p>
          <a:p>
            <a:pPr marL="800100" lvl="1" indent="-342900">
              <a:lnSpc>
                <a:spcPct val="110000"/>
              </a:lnSpc>
              <a:buFont typeface="Courier New"/>
              <a:buChar char="o"/>
            </a:pP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한 종류의 객체를 일렬로 표시</a:t>
            </a:r>
            <a:endParaRPr lang="en-US" altLang="ko-KR" sz="22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Picture 2" descr="SC20120720-1319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4701615" cy="29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주요기술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Canvas (HTML5)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 descr="스크린샷 2012-07-20 오후 1.02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334" r="24445" b="29333"/>
          <a:stretch/>
        </p:blipFill>
        <p:spPr>
          <a:xfrm>
            <a:off x="1907704" y="1821236"/>
            <a:ext cx="5256584" cy="29834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824" y="5157192"/>
            <a:ext cx="6930552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HTML5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의 </a:t>
            </a: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Canvas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이용한 맵 에디터 제작 </a:t>
            </a:r>
            <a:r>
              <a:rPr lang="en-US" altLang="ko-KR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제작기간 단축 및 환경제약 줄임</a:t>
            </a: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5877272"/>
            <a:ext cx="5698104" cy="36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22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Splash Activity , </a:t>
            </a:r>
            <a:r>
              <a:rPr lang="en-US" altLang="ko-KR" sz="2200" b="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SoundPool</a:t>
            </a:r>
            <a:endParaRPr lang="en-US" altLang="ko-KR" sz="22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58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2411760" y="3040385"/>
            <a:ext cx="936104" cy="28803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3794585"/>
            <a:ext cx="122413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139952" y="2320305"/>
            <a:ext cx="1080120" cy="36004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꼭지 제목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도형 예시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339752" y="4120505"/>
            <a:ext cx="1008112" cy="5760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포스트잇_01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139952" y="2824361"/>
            <a:ext cx="1224136" cy="21602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355976" y="3804066"/>
            <a:ext cx="122413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4139952" y="4559377"/>
            <a:ext cx="1080120" cy="36004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139952" y="5063433"/>
            <a:ext cx="1224136" cy="21602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796136" y="2176289"/>
            <a:ext cx="1008112" cy="216024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796136" y="2392313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96136" y="2923665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5802960" y="4408537"/>
            <a:ext cx="1008112" cy="216024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02960" y="4624561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802960" y="5155913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포스트잇_02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205740" y="2390512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포스트잇_02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472433" y="3459387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포스트잇_02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215256" y="4595571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275856" y="2473846"/>
            <a:ext cx="982793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2558" y="3565888"/>
            <a:ext cx="982793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381" y="4688424"/>
            <a:ext cx="982793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7" name="그림 26" descr="포스트잇_05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999218" y="2185409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5000628" y="2123331"/>
            <a:ext cx="982793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9" name="그림 28" descr="포스트잇_05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023021" y="2799779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5024431" y="2737701"/>
            <a:ext cx="982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</p:txBody>
      </p:sp>
      <p:pic>
        <p:nvPicPr>
          <p:cNvPr id="37" name="그림 36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210191" y="3585766"/>
            <a:ext cx="1647825" cy="4571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10191" y="3547497"/>
            <a:ext cx="157163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9" name="그림 38" descr="포스트잇_05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044450" y="4438087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4879182" y="4395059"/>
            <a:ext cx="1285884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" name="그림 40" descr="포스트잇_05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046824" y="5052457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5048234" y="4990379"/>
            <a:ext cx="982793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6" name="그림 15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572264" y="1994911"/>
            <a:ext cx="16478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6643703" y="1950740"/>
            <a:ext cx="141444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5" name="그림 24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577015" y="2494977"/>
            <a:ext cx="1647825" cy="4571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43702" y="2450806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</p:txBody>
      </p:sp>
      <p:pic>
        <p:nvPicPr>
          <p:cNvPr id="31" name="그림 30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572264" y="3009331"/>
            <a:ext cx="1647825" cy="4571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572264" y="2965160"/>
            <a:ext cx="157163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3" name="그림 42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616726" y="4223777"/>
            <a:ext cx="1647825" cy="4571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688165" y="4179606"/>
            <a:ext cx="141444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5" name="그림 44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621477" y="4723843"/>
            <a:ext cx="1647825" cy="45719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688164" y="4679672"/>
            <a:ext cx="142876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4" name="그림 53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619901" y="5295347"/>
            <a:ext cx="1647825" cy="45719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686588" y="5251176"/>
            <a:ext cx="142876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꼭지 제목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도형 예시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5400000">
            <a:off x="3385964" y="3717032"/>
            <a:ext cx="2304256" cy="0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347864" y="3760465"/>
            <a:ext cx="2736304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포스트잇_1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948112" y="3148980"/>
            <a:ext cx="1247775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0780" y="3317007"/>
            <a:ext cx="982793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30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123728" y="2852936"/>
            <a:ext cx="1152128" cy="936104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195736" y="3789040"/>
            <a:ext cx="1080120" cy="864096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5990444" y="2874652"/>
            <a:ext cx="907529" cy="864096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V="1">
            <a:off x="5997874" y="3774754"/>
            <a:ext cx="892671" cy="864096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1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814184" y="4295825"/>
            <a:ext cx="713953" cy="7139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44991" y="4356338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5" name="그림 24" descr="포스트잇_1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807915" y="2489498"/>
            <a:ext cx="713953" cy="71395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38722" y="2550011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9" name="그림 28" descr="포스트잇_1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513754" y="4305350"/>
            <a:ext cx="713953" cy="7139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344561" y="4365863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1" name="그림 30" descr="포스트잇_1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507485" y="2499023"/>
            <a:ext cx="713953" cy="71395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38292" y="2559536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707904" y="2060848"/>
            <a:ext cx="792088" cy="504056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0800000" flipV="1">
            <a:off x="4572000" y="2060848"/>
            <a:ext cx="792088" cy="504056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707904" y="5013175"/>
            <a:ext cx="792088" cy="576065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4572000" y="5013177"/>
            <a:ext cx="792088" cy="576064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포스트잇_1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130427" y="4598293"/>
            <a:ext cx="800100" cy="800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34036" y="4698841"/>
            <a:ext cx="9827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20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3" name="그림 32" descr="포스트잇_13.pn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3373041" y="5225802"/>
            <a:ext cx="713953" cy="71395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222898" y="5286315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5" name="그림 34" descr="포스트잇_13.pn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4992061" y="5235327"/>
            <a:ext cx="713953" cy="71395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22868" y="5295840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9" name="그림 18" descr="포스트잇_13.pn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135760" y="2169071"/>
            <a:ext cx="800100" cy="800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9369" y="2269619"/>
            <a:ext cx="9827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20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7" name="그림 36" descr="포스트잇_13.png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3373041" y="1769418"/>
            <a:ext cx="713953" cy="71395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22898" y="1829931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9" name="그림 38" descr="포스트잇_13.png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4992061" y="1759893"/>
            <a:ext cx="713953" cy="713953"/>
          </a:xfrm>
          <a:prstGeom prst="rect">
            <a:avLst/>
          </a:prstGeom>
        </p:spPr>
      </p:pic>
      <p:cxnSp>
        <p:nvCxnSpPr>
          <p:cNvPr id="71" name="직선 연결선 70"/>
          <p:cNvCxnSpPr/>
          <p:nvPr/>
        </p:nvCxnSpPr>
        <p:spPr>
          <a:xfrm>
            <a:off x="2123728" y="3760465"/>
            <a:ext cx="936104" cy="0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22868" y="1820406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1" name="그림 20" descr="포스트잇_1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625799" y="3403154"/>
            <a:ext cx="713953" cy="7139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56606" y="3463667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3" name="그림 12" descr="포스트잇_13.pn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2824758" y="3368055"/>
            <a:ext cx="800100" cy="800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8367" y="3468603"/>
            <a:ext cx="9827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20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6137126" y="3760465"/>
            <a:ext cx="936104" cy="0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포스트잇_13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5532487" y="3364632"/>
            <a:ext cx="800100" cy="800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096" y="3465180"/>
            <a:ext cx="9827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z="20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7" name="그림 26" descr="포스트잇_1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838950" y="3412679"/>
            <a:ext cx="713953" cy="7139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69757" y="3473192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꼭지 제목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차트 예시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48" name="차트 47"/>
          <p:cNvGraphicFramePr/>
          <p:nvPr/>
        </p:nvGraphicFramePr>
        <p:xfrm>
          <a:off x="1187624" y="1916832"/>
          <a:ext cx="6840934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꼭지 제목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차트 예시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1331640" y="1700808"/>
          <a:ext cx="626469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90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프로젝트 소개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128" y="1556792"/>
            <a:ext cx="5698104" cy="90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프로젝트 업무 분담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564904"/>
            <a:ext cx="5698104" cy="90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24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프로젝트 산정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0848"/>
            <a:ext cx="5698104" cy="90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24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프로젝트 일정계획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128" y="3103108"/>
            <a:ext cx="5698104" cy="90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프로젝트 주요 기술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3645024"/>
            <a:ext cx="5698104" cy="90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6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프로젝트 작동 예시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소개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315" y="1844824"/>
            <a:ext cx="664252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안드로이드 플랫폼에 대한 많은 기술 접함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  <a:sym typeface="Wingdings"/>
              </a:rPr>
              <a:t> 게임 제작</a:t>
            </a:r>
            <a:r>
              <a:rPr lang="en-US" altLang="ko-KR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30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altLang="ko-KR" sz="30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1to50, Angry </a:t>
            </a:r>
            <a:r>
              <a:rPr lang="en-US" altLang="ko-KR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Birds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  <a:sym typeface="Wingdings"/>
              </a:rPr>
              <a:t>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단순하면서도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반복적인 게임</a:t>
            </a:r>
            <a:endParaRPr lang="en-US" altLang="ko-KR" sz="30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스마트폰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의 방향센서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  <a:sym typeface="Wingdings"/>
              </a:rPr>
              <a:t>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게임에 몰입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도 향상</a:t>
            </a:r>
            <a:r>
              <a:rPr lang="en-US" altLang="ko-KR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30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게임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의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현실성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  <a:sym typeface="Wingdings"/>
              </a:rPr>
              <a:t>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물리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엔진</a:t>
            </a:r>
            <a:r>
              <a:rPr lang="en-US" altLang="ko-KR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30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소스 </a:t>
            </a:r>
            <a:r>
              <a:rPr lang="ko-KR" altLang="en-US" sz="30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코드 제어와 프로그램 버전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관리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  <a:sym typeface="Wingdings"/>
              </a:rPr>
              <a:t>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Git</a:t>
            </a:r>
            <a:r>
              <a:rPr lang="en-US" altLang="ko-KR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개발 </a:t>
            </a:r>
            <a:r>
              <a:rPr lang="ko-KR" altLang="en-US" sz="30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투명성을 </a:t>
            </a:r>
            <a:r>
              <a:rPr lang="ko-KR" altLang="en-US" sz="30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유지</a:t>
            </a:r>
            <a:endParaRPr lang="en-US" altLang="ko-KR" sz="30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목표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업무분담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120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Project Manager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Game UI 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비롯한 </a:t>
            </a: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Graphic 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효과 </a:t>
            </a: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Design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Level Design 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및 게임 진행 </a:t>
            </a:r>
            <a:r>
              <a:rPr lang="ko-KR" altLang="en-US" sz="2200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설계</a:t>
            </a: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김이석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97398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김진협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630165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지상현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3284984"/>
            <a:ext cx="6642520" cy="120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Database 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</a:t>
            </a: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(SQLite)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Activity Organization 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및 </a:t>
            </a: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Source Merge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Sound </a:t>
            </a: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 및 맵에디터 작업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6" y="4941168"/>
            <a:ext cx="6642520" cy="120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altLang="ko-KR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World Management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충돌 효과 구현 작업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ko-KR" altLang="en-US" sz="22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게임 제어 작업 </a:t>
            </a:r>
          </a:p>
        </p:txBody>
      </p:sp>
    </p:spTree>
    <p:extLst>
      <p:ext uri="{BB962C8B-B14F-4D97-AF65-F5344CB8AC3E}">
        <p14:creationId xmlns:p14="http://schemas.microsoft.com/office/powerpoint/2010/main" val="275533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일정계획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모델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12" descr="unifi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6752"/>
            <a:ext cx="6088521" cy="49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일정계획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세부일정계획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01114"/>
              </p:ext>
            </p:extLst>
          </p:nvPr>
        </p:nvGraphicFramePr>
        <p:xfrm>
          <a:off x="1331640" y="1907051"/>
          <a:ext cx="6768752" cy="404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422900" imgH="3238500" progId="Word.Document.12">
                  <p:embed/>
                </p:oleObj>
              </mc:Choice>
              <mc:Fallback>
                <p:oleObj name="Document" r:id="rId4" imgW="5422900" imgH="323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1907051"/>
                        <a:ext cx="6768752" cy="404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97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산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정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환경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03469"/>
              </p:ext>
            </p:extLst>
          </p:nvPr>
        </p:nvGraphicFramePr>
        <p:xfrm>
          <a:off x="1547664" y="1906208"/>
          <a:ext cx="5976664" cy="411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422900" imgH="3733800" progId="Word.Document.12">
                  <p:embed/>
                </p:oleObj>
              </mc:Choice>
              <mc:Fallback>
                <p:oleObj name="Document" r:id="rId4" imgW="5422900" imgH="373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1906208"/>
                        <a:ext cx="5976664" cy="411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43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산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정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컨텐츠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1624"/>
              </p:ext>
            </p:extLst>
          </p:nvPr>
        </p:nvGraphicFramePr>
        <p:xfrm>
          <a:off x="1403648" y="2040602"/>
          <a:ext cx="6455866" cy="376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5422900" imgH="3162300" progId="Word.Document.12">
                  <p:embed/>
                </p:oleObj>
              </mc:Choice>
              <mc:Fallback>
                <p:oleObj name="Document" r:id="rId4" imgW="5422900" imgH="316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2040602"/>
                        <a:ext cx="6455866" cy="376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7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프로젝트 산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정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642520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ko-KR" altLang="en-US" sz="22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작동 트리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3350978"/>
              </p:ext>
            </p:extLst>
          </p:nvPr>
        </p:nvGraphicFramePr>
        <p:xfrm>
          <a:off x="1331640" y="908720"/>
          <a:ext cx="6504384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7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430</Words>
  <Application>Microsoft Macintosh PowerPoint</Application>
  <PresentationFormat>On-screen Show (4:3)</PresentationFormat>
  <Paragraphs>142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나눔고딕</vt:lpstr>
      <vt:lpstr>나눔손글씨 펜</vt:lpstr>
      <vt:lpstr>맑은 고딕</vt:lpstr>
      <vt:lpstr>Office 테마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진협 김</cp:lastModifiedBy>
  <cp:revision>13</cp:revision>
  <dcterms:created xsi:type="dcterms:W3CDTF">2011-09-02T09:01:33Z</dcterms:created>
  <dcterms:modified xsi:type="dcterms:W3CDTF">2012-07-20T04:30:11Z</dcterms:modified>
</cp:coreProperties>
</file>