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4" r:id="rId9"/>
    <p:sldId id="265" r:id="rId10"/>
    <p:sldId id="261" r:id="rId11"/>
    <p:sldId id="266" r:id="rId12"/>
    <p:sldId id="267" r:id="rId13"/>
    <p:sldId id="273" r:id="rId14"/>
    <p:sldId id="262" r:id="rId15"/>
    <p:sldId id="270" r:id="rId16"/>
    <p:sldId id="272" r:id="rId17"/>
    <p:sldId id="271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de58c7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de58c7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de58c7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de58c7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2f3418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2f3418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2f341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2f341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2f3418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2f3418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2f3418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2f3418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de58c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de58c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动作</a:t>
            </a:r>
            <a:r>
              <a:rPr lang="en-US" altLang="zh-CN" dirty="0"/>
              <a:t>/RPG</a:t>
            </a:r>
            <a:r>
              <a:rPr lang="zh-CN" altLang="en-US" dirty="0"/>
              <a:t>下一步进化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战斗逻辑框架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通用状态机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连续技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AI</a:t>
            </a:r>
            <a:r>
              <a:rPr lang="zh-CN" altLang="en-US" dirty="0"/>
              <a:t>状态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Unity Play Maker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EQS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Visual Log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typedlua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C0BB-E354-43AC-B3D0-40B6888B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4A1ED-73F2-44C3-8754-3971957B8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常见问题：去哪？找谁？</a:t>
            </a:r>
            <a:endParaRPr lang="en-US" altLang="zh-CN" dirty="0"/>
          </a:p>
          <a:p>
            <a:r>
              <a:rPr lang="en-US" altLang="zh-CN" dirty="0"/>
              <a:t>EQS</a:t>
            </a:r>
            <a:r>
              <a:rPr lang="zh-CN" altLang="en-US" dirty="0"/>
              <a:t>强大的地方</a:t>
            </a:r>
            <a:endParaRPr lang="en-US" altLang="zh-CN" dirty="0"/>
          </a:p>
          <a:p>
            <a:pPr lvl="1"/>
            <a:r>
              <a:rPr lang="zh-CN" altLang="en-US" dirty="0"/>
              <a:t>可组装配置</a:t>
            </a:r>
            <a:endParaRPr lang="en-US" altLang="zh-CN" dirty="0"/>
          </a:p>
          <a:p>
            <a:pPr lvl="1"/>
            <a:r>
              <a:rPr lang="zh-CN" altLang="en-US" dirty="0"/>
              <a:t>可视化调试</a:t>
            </a:r>
            <a:endParaRPr lang="en-US" altLang="zh-CN" dirty="0"/>
          </a:p>
          <a:p>
            <a:pPr lvl="1"/>
            <a:r>
              <a:rPr lang="zh-CN" altLang="en-US" dirty="0"/>
              <a:t>可扩展</a:t>
            </a:r>
            <a:endParaRPr lang="en-US" altLang="zh-CN" dirty="0"/>
          </a:p>
          <a:p>
            <a:pPr lvl="1"/>
            <a:r>
              <a:rPr lang="zh-CN" altLang="en-US" dirty="0"/>
              <a:t>为复杂计算充分考虑性能：分帧执行</a:t>
            </a:r>
          </a:p>
        </p:txBody>
      </p:sp>
    </p:spTree>
    <p:extLst>
      <p:ext uri="{BB962C8B-B14F-4D97-AF65-F5344CB8AC3E}">
        <p14:creationId xmlns:p14="http://schemas.microsoft.com/office/powerpoint/2010/main" val="38100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A8D9C-A263-412D-B0AA-7B73F09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Logger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B7AFD-FF86-4CDB-86DC-FC8F54557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日志可视化</a:t>
            </a:r>
            <a:endParaRPr lang="en-US" altLang="zh-CN" dirty="0"/>
          </a:p>
          <a:p>
            <a:pPr lvl="1"/>
            <a:r>
              <a:rPr lang="zh-CN" altLang="en-US" dirty="0"/>
              <a:t>可回溯、保存</a:t>
            </a:r>
            <a:endParaRPr lang="en-US" altLang="zh-CN" dirty="0"/>
          </a:p>
          <a:p>
            <a:pPr lvl="1"/>
            <a:r>
              <a:rPr lang="zh-CN" altLang="en-US" dirty="0"/>
              <a:t>容易分类和按角色查找</a:t>
            </a:r>
          </a:p>
        </p:txBody>
      </p:sp>
    </p:spTree>
    <p:extLst>
      <p:ext uri="{BB962C8B-B14F-4D97-AF65-F5344CB8AC3E}">
        <p14:creationId xmlns:p14="http://schemas.microsoft.com/office/powerpoint/2010/main" val="407809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69CD-A099-490B-9DFD-C0195DC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typedlua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66665-6ED8-461A-8CCC-FB63ADFD9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Typedlua</a:t>
            </a:r>
            <a:r>
              <a:rPr lang="zh-CN" altLang="en-US" dirty="0"/>
              <a:t>，一个可以检查更多编译错误的</a:t>
            </a:r>
            <a:r>
              <a:rPr lang="en-US" altLang="zh-CN" dirty="0" err="1"/>
              <a:t>lua</a:t>
            </a:r>
            <a:r>
              <a:rPr lang="zh-CN" altLang="en-US" dirty="0"/>
              <a:t>语言扩展</a:t>
            </a:r>
            <a:endParaRPr lang="en-US" altLang="zh-CN" dirty="0"/>
          </a:p>
          <a:p>
            <a:pPr lvl="1"/>
            <a:r>
              <a:rPr lang="en-US" altLang="zh-CN" dirty="0"/>
              <a:t>Lua</a:t>
            </a:r>
            <a:r>
              <a:rPr lang="zh-CN" altLang="en-US" dirty="0"/>
              <a:t>最大的痛苦：写错变量名，运行几分钟才知道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unreal-</a:t>
            </a:r>
            <a:r>
              <a:rPr lang="en-US" altLang="zh-CN" dirty="0" err="1"/>
              <a:t>slua</a:t>
            </a:r>
            <a:endParaRPr lang="en-US" altLang="zh-CN" dirty="0"/>
          </a:p>
          <a:p>
            <a:pPr lvl="1"/>
            <a:r>
              <a:rPr lang="zh-CN" altLang="en-US" dirty="0"/>
              <a:t>充分利用</a:t>
            </a:r>
            <a:r>
              <a:rPr lang="en-US" altLang="zh-CN" dirty="0"/>
              <a:t>unreal</a:t>
            </a:r>
            <a:r>
              <a:rPr lang="zh-CN" altLang="en-US" dirty="0"/>
              <a:t>对象高性能反射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使用统一数据类型，一旦发现性能热点，可以有选择迁移逻辑，不需要把所有代码重写</a:t>
            </a:r>
          </a:p>
        </p:txBody>
      </p:sp>
    </p:spTree>
    <p:extLst>
      <p:ext uri="{BB962C8B-B14F-4D97-AF65-F5344CB8AC3E}">
        <p14:creationId xmlns:p14="http://schemas.microsoft.com/office/powerpoint/2010/main" val="119242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动画技术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Animation Graph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Motion Matching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打击感表现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顿帧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武器IK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物理、布料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693-6DA2-4D9D-B5D0-AEF6DC82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动画是一个容易被忽视的环节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193D7-2708-42E1-A681-E5D8D095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0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E775-B4D3-40BD-9643-1765F8B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骨骼操作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4DBBE-CF8E-4F0A-A806-AF0F5A75C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人形角色</a:t>
            </a:r>
            <a:endParaRPr lang="en-US" altLang="zh-CN" dirty="0"/>
          </a:p>
          <a:p>
            <a:pPr lvl="1"/>
            <a:r>
              <a:rPr lang="en-US" altLang="zh-CN" dirty="0"/>
              <a:t>Speed warping</a:t>
            </a:r>
          </a:p>
          <a:p>
            <a:pPr lvl="1"/>
            <a:r>
              <a:rPr lang="zh-CN" altLang="en-US" dirty="0"/>
              <a:t>转胯</a:t>
            </a:r>
            <a:endParaRPr lang="en-US" altLang="zh-CN" dirty="0"/>
          </a:p>
          <a:p>
            <a:r>
              <a:rPr lang="zh-CN" altLang="en-US" dirty="0"/>
              <a:t>四足兽形</a:t>
            </a:r>
            <a:endParaRPr lang="en-US" altLang="zh-CN" dirty="0"/>
          </a:p>
          <a:p>
            <a:pPr lvl="1"/>
            <a:r>
              <a:rPr lang="zh-CN" altLang="en-US" dirty="0"/>
              <a:t>转脊椎</a:t>
            </a:r>
            <a:endParaRPr lang="en-US" altLang="zh-CN" dirty="0"/>
          </a:p>
          <a:p>
            <a:pPr lvl="1"/>
            <a:r>
              <a:rPr lang="zh-CN" altLang="en-US" dirty="0"/>
              <a:t>撕咬扭头</a:t>
            </a:r>
            <a:endParaRPr lang="en-US" altLang="zh-CN" dirty="0"/>
          </a:p>
          <a:p>
            <a:pPr lvl="1"/>
            <a:r>
              <a:rPr lang="zh-CN" altLang="en-US" dirty="0"/>
              <a:t>绕轴转身</a:t>
            </a:r>
            <a:endParaRPr lang="en-US" altLang="zh-CN" dirty="0"/>
          </a:p>
          <a:p>
            <a:pPr lvl="1"/>
            <a:r>
              <a:rPr lang="zh-CN" altLang="en-US" dirty="0"/>
              <a:t>防滑步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58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A1CF-D2FF-44A5-8957-75888C9A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Matching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4E4A-FCF7-495E-9530-44663035C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一种全新的制作复杂</a:t>
            </a:r>
            <a:r>
              <a:rPr lang="en-US" altLang="zh-CN" dirty="0"/>
              <a:t>game play</a:t>
            </a:r>
            <a:r>
              <a:rPr lang="zh-CN" altLang="en-US" dirty="0"/>
              <a:t>动画的流程</a:t>
            </a:r>
            <a:endParaRPr lang="en-US" altLang="zh-CN" dirty="0"/>
          </a:p>
          <a:p>
            <a:pPr lvl="1"/>
            <a:r>
              <a:rPr lang="zh-CN" altLang="en-US" dirty="0"/>
              <a:t>录一大段包含跑步、转身、平移的动画</a:t>
            </a:r>
            <a:endParaRPr lang="en-US" altLang="zh-CN" dirty="0"/>
          </a:p>
          <a:p>
            <a:pPr lvl="1"/>
            <a:r>
              <a:rPr lang="zh-CN" altLang="en-US" dirty="0"/>
              <a:t>程序分析动画每帧的速度、转角等关键信息</a:t>
            </a:r>
            <a:endParaRPr lang="en-US" altLang="zh-CN" dirty="0"/>
          </a:p>
          <a:p>
            <a:pPr lvl="1"/>
            <a:r>
              <a:rPr lang="zh-CN" altLang="en-US" dirty="0"/>
              <a:t>游戏中根据用户操作自动匹配最合适的动画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免去复杂的状态机、骨骼操作处理</a:t>
            </a:r>
            <a:endParaRPr lang="en-US" altLang="zh-CN" dirty="0"/>
          </a:p>
          <a:p>
            <a:pPr lvl="1"/>
            <a:r>
              <a:rPr lang="zh-CN" altLang="en-US" dirty="0"/>
              <a:t>动作自然、高品质</a:t>
            </a:r>
            <a:endParaRPr lang="en-US" altLang="zh-CN" dirty="0"/>
          </a:p>
          <a:p>
            <a:pPr lvl="1"/>
            <a:r>
              <a:rPr lang="zh-CN" altLang="en-US" dirty="0"/>
              <a:t>非常适合动作捕捉</a:t>
            </a:r>
          </a:p>
        </p:txBody>
      </p:sp>
    </p:spTree>
    <p:extLst>
      <p:ext uri="{BB962C8B-B14F-4D97-AF65-F5344CB8AC3E}">
        <p14:creationId xmlns:p14="http://schemas.microsoft.com/office/powerpoint/2010/main" val="421598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渲染技术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动态GI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毛发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流体烟雾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fortnite跨平台适配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Compute shader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长期的判断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RPG领域，准主机品质的手游会越来越多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更高品质的画面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更庞大的资源量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更自然的动画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；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手机硬件的进步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可折叠手机会进一步增大屏幕的大小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10</a:t>
            </a:r>
            <a:r>
              <a:rPr lang="zh-CN" altLang="en-US" dirty="0"/>
              <a:t>年里，</a:t>
            </a:r>
            <a:r>
              <a:rPr lang="en-GB" dirty="0" err="1"/>
              <a:t>GPU持续以</a:t>
            </a:r>
            <a:r>
              <a:rPr lang="zh-CN" altLang="en-US" dirty="0"/>
              <a:t>平均</a:t>
            </a:r>
            <a:r>
              <a:rPr lang="en-GB" dirty="0" err="1"/>
              <a:t>每年</a:t>
            </a:r>
            <a:r>
              <a:rPr lang="zh-CN" altLang="en-US"/>
              <a:t>超过</a:t>
            </a:r>
            <a:r>
              <a:rPr lang="en-GB"/>
              <a:t>50</a:t>
            </a:r>
            <a:r>
              <a:rPr lang="en-GB" dirty="0"/>
              <a:t>%的水平提升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Vulkan</a:t>
            </a:r>
            <a:r>
              <a:rPr lang="zh-CN" altLang="en-US" dirty="0"/>
              <a:t>预期在</a:t>
            </a:r>
            <a:r>
              <a:rPr lang="en-US" altLang="zh-CN" dirty="0"/>
              <a:t>2~3</a:t>
            </a:r>
            <a:r>
              <a:rPr lang="zh-CN" altLang="en-US" dirty="0"/>
              <a:t>年会普及到主流手机</a:t>
            </a:r>
            <a:endParaRPr lang="en-US" altLang="zh-CN" dirty="0"/>
          </a:p>
          <a:p>
            <a:pPr lvl="2">
              <a:spcBef>
                <a:spcPts val="0"/>
              </a:spcBef>
              <a:buChar char="○"/>
            </a:pPr>
            <a:r>
              <a:rPr lang="zh-CN" altLang="en-US" dirty="0"/>
              <a:t>更低的</a:t>
            </a:r>
            <a:r>
              <a:rPr lang="en-US" altLang="zh-CN" dirty="0"/>
              <a:t>draw call</a:t>
            </a:r>
            <a:r>
              <a:rPr lang="zh-CN" altLang="en-US" dirty="0"/>
              <a:t>消耗</a:t>
            </a:r>
            <a:endParaRPr lang="en-US" altLang="zh-CN" dirty="0"/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Compute shader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大厂的动向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dirty="0"/>
              <a:t>《</a:t>
            </a:r>
            <a:r>
              <a:rPr lang="zh-CN" altLang="en-US" dirty="0"/>
              <a:t>堡垒之夜</a:t>
            </a:r>
            <a:r>
              <a:rPr lang="en-US" altLang="zh-CN" dirty="0"/>
              <a:t>》</a:t>
            </a:r>
            <a:r>
              <a:rPr lang="zh-CN" altLang="en-US" dirty="0"/>
              <a:t>全面跨平台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腾讯正在政策性提高UE4的倾斜度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头部的项目和一般项目会逐渐分化，头部项目如果追求画面，会倾向使用UE4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端游，手游？傻傻分不清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大纲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程序化生成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高级渲染技术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动画技术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战斗逻辑框架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性能优化技术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程序化生成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什么是程序化生成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UE4</a:t>
            </a:r>
            <a:r>
              <a:rPr lang="zh-CN" altLang="en-US" dirty="0"/>
              <a:t>的大世界技术</a:t>
            </a:r>
            <a:endParaRPr lang="en-US" altLang="zh-C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CN" altLang="en-US" dirty="0"/>
              <a:t>植被布置</a:t>
            </a:r>
            <a:endParaRPr lang="en-US" altLang="zh-C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CN" altLang="en-US" dirty="0"/>
              <a:t>地形草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Houdini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为什么要用houdini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植被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地形生成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建筑生成</a:t>
            </a:r>
            <a:endParaRPr lang="en-GB" dirty="0"/>
          </a:p>
          <a:p>
            <a:pPr indent="-317500">
              <a:buSzPts val="1400"/>
              <a:buChar char="○"/>
            </a:pPr>
            <a:r>
              <a:rPr lang="en-GB" dirty="0"/>
              <a:t>Substance designer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8EF8-DAC7-4B24-BDB2-A7B3158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DED17-BA6E-4C7F-888C-D3D63015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3BA5-515D-49C2-9D7E-5D30D631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UE4-</a:t>
            </a:r>
            <a:r>
              <a:rPr lang="zh-CN" altLang="en-US" dirty="0"/>
              <a:t>地形草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0A10C-E93F-4CCF-B60F-BDB81A88E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5D18-ED67-4FEE-93D3-30C74566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Houdini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74E33-A812-4227-8E32-CA8538981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5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547D-E67E-4C02-AF84-E85CC4F0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018A0-328F-4963-99E6-F6ED8C497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88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336</Words>
  <Application>Microsoft Office PowerPoint</Application>
  <PresentationFormat>全屏显示(16:9)</PresentationFormat>
  <Paragraphs>96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动作/RPG下一步进化</vt:lpstr>
      <vt:lpstr>长期的判断</vt:lpstr>
      <vt:lpstr>端游，手游？傻傻分不清</vt:lpstr>
      <vt:lpstr>大纲</vt:lpstr>
      <vt:lpstr>程序化生成</vt:lpstr>
      <vt:lpstr>PowerPoint 演示文稿</vt:lpstr>
      <vt:lpstr>UE4-地形草</vt:lpstr>
      <vt:lpstr>Houdini demo</vt:lpstr>
      <vt:lpstr>PowerPoint 演示文稿</vt:lpstr>
      <vt:lpstr>战斗逻辑框架</vt:lpstr>
      <vt:lpstr>EQS</vt:lpstr>
      <vt:lpstr>Visual Logger</vt:lpstr>
      <vt:lpstr>typedlua</vt:lpstr>
      <vt:lpstr>动画技术</vt:lpstr>
      <vt:lpstr>动画是一个容易被忽视的环节</vt:lpstr>
      <vt:lpstr>骨骼操作</vt:lpstr>
      <vt:lpstr>Motion Matching</vt:lpstr>
      <vt:lpstr>渲染技术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b1技术交流</dc:title>
  <dc:creator>william zhao</dc:creator>
  <cp:lastModifiedBy>zhao william</cp:lastModifiedBy>
  <cp:revision>21</cp:revision>
  <dcterms:modified xsi:type="dcterms:W3CDTF">2018-11-01T14:25:44Z</dcterms:modified>
</cp:coreProperties>
</file>