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9" r:id="rId7"/>
    <p:sldId id="268" r:id="rId8"/>
    <p:sldId id="264" r:id="rId9"/>
    <p:sldId id="265" r:id="rId10"/>
    <p:sldId id="261" r:id="rId11"/>
    <p:sldId id="266" r:id="rId12"/>
    <p:sldId id="267" r:id="rId13"/>
    <p:sldId id="262" r:id="rId14"/>
    <p:sldId id="270" r:id="rId15"/>
    <p:sldId id="26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de58c7a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de58c7a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4de58c7a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4de58c7a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32f34183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32f34183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2f341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2f341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32f34183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32f34183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32f34183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32f34183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4de58c7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4de58c7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动作</a:t>
            </a:r>
            <a:r>
              <a:rPr lang="en-US" altLang="zh-CN" dirty="0"/>
              <a:t>/RPG</a:t>
            </a:r>
            <a:r>
              <a:rPr lang="zh-CN" altLang="en-US" dirty="0"/>
              <a:t>下一步进化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战斗逻辑框架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通用状态机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连续技</a:t>
            </a:r>
            <a:endParaRPr lang="en-GB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AI</a:t>
            </a:r>
            <a:r>
              <a:rPr lang="zh-CN" altLang="en-US" dirty="0"/>
              <a:t>状态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Unity Play Maker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EQS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Visual Log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1C0BB-E354-43AC-B3D0-40B6888B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24A1ED-73F2-44C3-8754-3971957B8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常见问题：去哪？找谁？</a:t>
            </a:r>
            <a:endParaRPr lang="en-US" altLang="zh-CN" dirty="0"/>
          </a:p>
          <a:p>
            <a:r>
              <a:rPr lang="en-US" altLang="zh-CN" dirty="0"/>
              <a:t>EQS</a:t>
            </a:r>
            <a:r>
              <a:rPr lang="zh-CN" altLang="en-US" dirty="0"/>
              <a:t>强大的地方</a:t>
            </a:r>
            <a:endParaRPr lang="en-US" altLang="zh-CN" dirty="0"/>
          </a:p>
          <a:p>
            <a:pPr lvl="1"/>
            <a:r>
              <a:rPr lang="zh-CN" altLang="en-US" dirty="0"/>
              <a:t>可组装配置</a:t>
            </a:r>
            <a:endParaRPr lang="en-US" altLang="zh-CN" dirty="0"/>
          </a:p>
          <a:p>
            <a:pPr lvl="1"/>
            <a:r>
              <a:rPr lang="zh-CN" altLang="en-US" dirty="0"/>
              <a:t>可视化调试</a:t>
            </a:r>
            <a:endParaRPr lang="en-US" altLang="zh-CN" dirty="0"/>
          </a:p>
          <a:p>
            <a:pPr lvl="1"/>
            <a:r>
              <a:rPr lang="zh-CN" altLang="en-US" dirty="0"/>
              <a:t>可扩展</a:t>
            </a:r>
            <a:endParaRPr lang="en-US" altLang="zh-CN" dirty="0"/>
          </a:p>
          <a:p>
            <a:pPr lvl="1"/>
            <a:r>
              <a:rPr lang="zh-CN" altLang="en-US" dirty="0"/>
              <a:t>分帧执行</a:t>
            </a:r>
          </a:p>
        </p:txBody>
      </p:sp>
    </p:spTree>
    <p:extLst>
      <p:ext uri="{BB962C8B-B14F-4D97-AF65-F5344CB8AC3E}">
        <p14:creationId xmlns:p14="http://schemas.microsoft.com/office/powerpoint/2010/main" val="381001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A8D9C-A263-412D-B0AA-7B73F095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Logger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4B7AFD-FF86-4CDB-86DC-FC8F54557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优势</a:t>
            </a:r>
            <a:endParaRPr lang="en-US" altLang="zh-CN" dirty="0"/>
          </a:p>
          <a:p>
            <a:pPr lvl="1"/>
            <a:r>
              <a:rPr lang="zh-CN" altLang="en-US" dirty="0"/>
              <a:t>日志可视化</a:t>
            </a:r>
            <a:endParaRPr lang="en-US" altLang="zh-CN" dirty="0"/>
          </a:p>
          <a:p>
            <a:pPr lvl="1"/>
            <a:r>
              <a:rPr lang="zh-CN" altLang="en-US" dirty="0"/>
              <a:t>可回溯、保存</a:t>
            </a:r>
            <a:endParaRPr lang="en-US" altLang="zh-CN" dirty="0"/>
          </a:p>
          <a:p>
            <a:pPr lvl="1"/>
            <a:r>
              <a:rPr lang="zh-CN" altLang="en-US" dirty="0"/>
              <a:t>容易分类和按角色查找</a:t>
            </a:r>
          </a:p>
        </p:txBody>
      </p:sp>
    </p:spTree>
    <p:extLst>
      <p:ext uri="{BB962C8B-B14F-4D97-AF65-F5344CB8AC3E}">
        <p14:creationId xmlns:p14="http://schemas.microsoft.com/office/powerpoint/2010/main" val="407809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动画技术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Animation Graph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Motion Matching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打击感表现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顿帧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武器IK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QTE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物理、布料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96693-6DA2-4D9D-B5D0-AEF6DC82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动画是一个容易被忽视的环节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E193D7-2708-42E1-A681-E5D8D095C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706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渲染技术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动态GI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毛发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流体烟雾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fortnite跨平台适配</a:t>
            </a: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Compute shader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长期的判断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RPG领域，准主机品质的手游会越来越多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更高品质的画面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更庞大的资源量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更自然的动画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；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手机硬件的进步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可折叠手机会进一步增大屏幕的大小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GPU近年持续以每年50%的水平提升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Vulkan</a:t>
            </a:r>
            <a:r>
              <a:rPr lang="zh-CN" altLang="en-US" dirty="0"/>
              <a:t>预期在</a:t>
            </a:r>
            <a:r>
              <a:rPr lang="en-US" altLang="zh-CN" dirty="0"/>
              <a:t>2~3</a:t>
            </a:r>
            <a:r>
              <a:rPr lang="zh-CN" altLang="en-US" dirty="0"/>
              <a:t>年会普及到主流手机</a:t>
            </a:r>
            <a:endParaRPr lang="en-US" altLang="zh-CN" dirty="0"/>
          </a:p>
          <a:p>
            <a:pPr lvl="2">
              <a:spcBef>
                <a:spcPts val="0"/>
              </a:spcBef>
              <a:buChar char="○"/>
            </a:pPr>
            <a:r>
              <a:rPr lang="zh-CN" altLang="en-US" dirty="0"/>
              <a:t>更低的</a:t>
            </a:r>
            <a:r>
              <a:rPr lang="en-US" altLang="zh-CN" dirty="0"/>
              <a:t>draw call</a:t>
            </a:r>
            <a:r>
              <a:rPr lang="zh-CN" altLang="en-US" dirty="0"/>
              <a:t>消耗</a:t>
            </a:r>
            <a:endParaRPr lang="en-US" altLang="zh-CN" dirty="0"/>
          </a:p>
          <a:p>
            <a:pPr lvl="2">
              <a:spcBef>
                <a:spcPts val="0"/>
              </a:spcBef>
              <a:buChar char="○"/>
            </a:pPr>
            <a:r>
              <a:rPr lang="en-US" dirty="0"/>
              <a:t>Compute shader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大厂的动向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CN" dirty="0"/>
              <a:t>《</a:t>
            </a:r>
            <a:r>
              <a:rPr lang="zh-CN" altLang="en-US" dirty="0"/>
              <a:t>堡垒之夜</a:t>
            </a:r>
            <a:r>
              <a:rPr lang="en-US" altLang="zh-CN" dirty="0"/>
              <a:t>》</a:t>
            </a:r>
            <a:r>
              <a:rPr lang="zh-CN" altLang="en-US" dirty="0"/>
              <a:t>全面跨平台</a:t>
            </a:r>
            <a:endParaRPr lang="en-GB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腾讯正在政策性提高UE4的倾斜度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头部的项目和一般项目会逐渐分化，头部项目如果追求画面，会倾向使用UE4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端游，手游？傻傻分不清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大纲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程序化生成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高级渲染技术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动画技术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战斗逻辑框架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性能优化技术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程序化生成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什么是程序化生成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UE4</a:t>
            </a:r>
            <a:r>
              <a:rPr lang="zh-CN" altLang="en-US" dirty="0"/>
              <a:t>的大世界技术</a:t>
            </a:r>
            <a:endParaRPr lang="en-US" altLang="zh-CN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zh-CN" altLang="en-US" dirty="0"/>
              <a:t>植被布置</a:t>
            </a:r>
            <a:endParaRPr lang="en-US" altLang="zh-CN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zh-CN" altLang="en-US" dirty="0"/>
              <a:t>地形草</a:t>
            </a: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Houdini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为什么要用houdini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植被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地形生成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建筑生成</a:t>
            </a:r>
            <a:endParaRPr lang="en-GB" dirty="0"/>
          </a:p>
          <a:p>
            <a:pPr indent="-317500">
              <a:buSzPts val="1400"/>
              <a:buChar char="○"/>
            </a:pPr>
            <a:r>
              <a:rPr lang="en-GB" dirty="0"/>
              <a:t>Substance designer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38EF8-DAC7-4B24-BDB2-A7B31580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7DED17-BA6E-4C7F-888C-D3D630150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6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43BA5-515D-49C2-9D7E-5D30D631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UE4-</a:t>
            </a:r>
            <a:r>
              <a:rPr lang="zh-CN" altLang="en-US" dirty="0"/>
              <a:t>地形草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0A10C-E93F-4CCF-B60F-BDB81A88E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1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C5D18-ED67-4FEE-93D3-30C74566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Houdini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A74E33-A812-4227-8E32-CA8538981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50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B547D-E67E-4C02-AF84-E85CC4F0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C018A0-328F-4963-99E6-F6ED8C4978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884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172</Words>
  <Application>Microsoft Office PowerPoint</Application>
  <PresentationFormat>全屏显示(16:9)</PresentationFormat>
  <Paragraphs>71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动作/RPG下一步进化</vt:lpstr>
      <vt:lpstr>长期的判断</vt:lpstr>
      <vt:lpstr>端游，手游？傻傻分不清</vt:lpstr>
      <vt:lpstr>大纲</vt:lpstr>
      <vt:lpstr>程序化生成</vt:lpstr>
      <vt:lpstr>PowerPoint 演示文稿</vt:lpstr>
      <vt:lpstr>UE4-地形草</vt:lpstr>
      <vt:lpstr>Houdini demo</vt:lpstr>
      <vt:lpstr>PowerPoint 演示文稿</vt:lpstr>
      <vt:lpstr>战斗逻辑框架</vt:lpstr>
      <vt:lpstr>EQS</vt:lpstr>
      <vt:lpstr>Visual Logger</vt:lpstr>
      <vt:lpstr>动画技术</vt:lpstr>
      <vt:lpstr>动画是一个容易被忽视的环节</vt:lpstr>
      <vt:lpstr>渲染技术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b1技术交流</dc:title>
  <dc:creator>william zhao</dc:creator>
  <cp:lastModifiedBy>zhao william</cp:lastModifiedBy>
  <cp:revision>11</cp:revision>
  <dcterms:modified xsi:type="dcterms:W3CDTF">2018-10-14T14:18:35Z</dcterms:modified>
</cp:coreProperties>
</file>