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1" r:id="rId68"/>
    <p:sldId id="323" r:id="rId69"/>
    <p:sldId id="327" r:id="rId70"/>
    <p:sldId id="324" r:id="rId71"/>
    <p:sldId id="325" r:id="rId72"/>
    <p:sldId id="326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6F3153B-3586-41FF-BEC4-55CF4E61D215}">
          <p14:sldIdLst/>
        </p14:section>
        <p14:section name="1.第1节 Spring Boot Hello world" id="{1ECB5DE8-10C3-4A43-9E9E-AF084E2158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2.第2节 spring boot 返回json" id="{4461F713-26E2-400E-A8C4-FD542EB4A26E}">
          <p14:sldIdLst>
            <p14:sldId id="265"/>
            <p14:sldId id="266"/>
          </p14:sldIdLst>
        </p14:section>
        <p14:section name="3. 第3节 Spring Boot 完美使用FastJson解析Json数据" id="{74F44DB4-930C-4804-BCF4-661DC2F50727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4. 第4节 Spring Boot热部署（springloaded）" id="{6D0279E6-74C2-4873-A52D-F2EA77324A57}">
          <p14:sldIdLst>
            <p14:sldId id="274"/>
            <p14:sldId id="275"/>
            <p14:sldId id="276"/>
            <p14:sldId id="277"/>
            <p14:sldId id="278"/>
          </p14:sldIdLst>
        </p14:section>
        <p14:section name="5. 第5节 springboot + devtools（热部署）" id="{150DDB54-218D-4A2D-BA19-956EE73CD70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6. Spring Boot JPA/Hibernate/Spring Data概念" id="{949ABF73-2CAB-4157-B8B0-835DE8063B0A}">
          <p14:sldIdLst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7. Spring Boot JPA-Hibernate" id="{4CF7A80A-8570-4998-84BA-7822AB3E11D5}">
          <p14:sldIdLst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8 Spring Boot JPA接口介绍" id="{48754949-37D1-4BA6-A747-E1775832689A}">
          <p14:sldIdLst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9. Spring Boot JdbcTemplate" id="{C5CE0694-04E1-4023-ABD4-3DC639A9A2A4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10. 全局异常捕捉" id="{8D21C2DD-4E1D-460C-811E-6AAA877DB29E}">
          <p14:sldIdLst>
            <p14:sldId id="318"/>
            <p14:sldId id="319"/>
            <p14:sldId id="320"/>
          </p14:sldIdLst>
        </p14:section>
        <p14:section name="11. Spring Boot之Hello World 404" id="{EA56860C-EF9F-441B-B0D4-D71A294AD411}">
          <p14:sldIdLst>
            <p14:sldId id="322"/>
            <p14:sldId id="321"/>
          </p14:sldIdLst>
        </p14:section>
        <p14:section name="12. 配置server信息" id="{503182FB-9A5F-4504-A092-520DA392D607}">
          <p14:sldIdLst>
            <p14:sldId id="323"/>
            <p14:sldId id="327"/>
            <p14:sldId id="324"/>
            <p14:sldId id="325"/>
            <p14:sldId id="326"/>
          </p14:sldIdLst>
        </p14:section>
        <p14:section name="13. spring boot使用thymeleaf" id="{25DF6B69-177F-4FC6-8142-2224F2D040AE}">
          <p14:sldIdLst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14. Spring Boot 使用freemarker" id="{9E11A598-3359-4D85-B14B-04D19B87B5E3}">
          <p14:sldIdLst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15. Spring Boot添加JSP支持" id="{85C18285-C34E-4CE4-B0A9-CB10AA9CFD86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16. Spring Boot集成MyBatis" id="{674BFAF2-F015-462F-A1FA-56745A0DE64B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5DE6-4E92-44A7-B040-6746BFC83D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2858B6-BC92-454E-9A7E-F5D22385FFC1}">
      <dgm:prSet/>
      <dgm:spPr/>
      <dgm:t>
        <a:bodyPr/>
        <a:lstStyle/>
        <a:p>
          <a:pPr rtl="0"/>
          <a:r>
            <a:rPr lang="zh-CN" altLang="en-US" dirty="0" smtClean="0"/>
            <a:t>步骤</a:t>
          </a:r>
          <a:r>
            <a:rPr lang="zh-CN" dirty="0" smtClean="0"/>
            <a:t>：</a:t>
          </a:r>
          <a:endParaRPr lang="zh-CN" dirty="0"/>
        </a:p>
      </dgm:t>
    </dgm:pt>
    <dgm:pt modelId="{0836B63E-1BB8-4551-9A6E-63A494F54028}" type="par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47A0F322-0158-426C-84F1-A0AEF7471489}" type="sibTrans" cxnId="{6D668344-39E1-4D7B-B26F-2FB73C67EC0A}">
      <dgm:prSet/>
      <dgm:spPr/>
      <dgm:t>
        <a:bodyPr/>
        <a:lstStyle/>
        <a:p>
          <a:endParaRPr lang="zh-CN" altLang="en-US"/>
        </a:p>
      </dgm:t>
    </dgm:pt>
    <dgm:pt modelId="{F800034A-D8DE-4537-95CB-F28232294997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添加</a:t>
          </a:r>
          <a:r>
            <a:rPr lang="en-US" dirty="0" err="1" smtClean="0"/>
            <a:t>mysql,spring</a:t>
          </a:r>
          <a:r>
            <a:rPr lang="en-US" dirty="0" smtClean="0"/>
            <a:t>-data-</a:t>
          </a:r>
          <a:r>
            <a:rPr lang="en-US" dirty="0" err="1" smtClean="0"/>
            <a:t>jpa</a:t>
          </a:r>
          <a:r>
            <a:rPr lang="zh-CN" dirty="0" smtClean="0"/>
            <a:t>依赖；</a:t>
          </a:r>
          <a:endParaRPr lang="zh-CN" dirty="0"/>
        </a:p>
      </dgm:t>
    </dgm:pt>
    <dgm:pt modelId="{2DC82523-5DEE-43BA-A47B-3705F4F1520E}" type="par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7EBC345B-3AC2-445E-9FEC-768CAFC138F3}" type="sibTrans" cxnId="{C3CFDC53-7B30-416B-8093-01388B417B9B}">
      <dgm:prSet/>
      <dgm:spPr/>
      <dgm:t>
        <a:bodyPr/>
        <a:lstStyle/>
        <a:p>
          <a:endParaRPr lang="zh-CN" altLang="en-US"/>
        </a:p>
      </dgm:t>
    </dgm:pt>
    <dgm:pt modelId="{94D4D476-450D-4085-A14F-5BCAE824876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err="1" smtClean="0"/>
            <a:t>mysql</a:t>
          </a:r>
          <a:r>
            <a:rPr lang="zh-CN" dirty="0" smtClean="0"/>
            <a:t>连接配置文件；</a:t>
          </a:r>
          <a:endParaRPr lang="zh-CN" dirty="0"/>
        </a:p>
      </dgm:t>
    </dgm:pt>
    <dgm:pt modelId="{2BF3BE31-72BA-4AEE-9592-23E389DF6B3A}" type="par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27B39A74-F0B0-4657-AB8D-2EB8012142AB}" type="sibTrans" cxnId="{2FE25D3D-4D13-47FA-BFB7-10F9B17D8502}">
      <dgm:prSet/>
      <dgm:spPr/>
      <dgm:t>
        <a:bodyPr/>
        <a:lstStyle/>
        <a:p>
          <a:endParaRPr lang="zh-CN" altLang="en-US"/>
        </a:p>
      </dgm:t>
    </dgm:pt>
    <dgm:pt modelId="{4A016AAB-7BF0-4AE7-8787-E9C3DEE0980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）在</a:t>
          </a:r>
          <a:r>
            <a:rPr lang="en-US" dirty="0" err="1" smtClean="0"/>
            <a:t>application.properties</a:t>
          </a:r>
          <a:r>
            <a:rPr lang="zh-CN" dirty="0" smtClean="0"/>
            <a:t>文件中配置</a:t>
          </a:r>
          <a:r>
            <a:rPr lang="en-US" dirty="0" smtClean="0"/>
            <a:t>JPA</a:t>
          </a:r>
          <a:r>
            <a:rPr lang="zh-CN" dirty="0" smtClean="0"/>
            <a:t>配置信息；</a:t>
          </a:r>
          <a:endParaRPr lang="zh-CN" dirty="0"/>
        </a:p>
      </dgm:t>
    </dgm:pt>
    <dgm:pt modelId="{AA487F7D-75E9-4DDA-BEEF-39B76932798A}" type="par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E7459EE1-0F7E-463A-96B7-B1C123C7EF78}" type="sibTrans" cxnId="{E81841FE-0A2F-409B-941D-6672CBB8E3ED}">
      <dgm:prSet/>
      <dgm:spPr/>
      <dgm:t>
        <a:bodyPr/>
        <a:lstStyle/>
        <a:p>
          <a:endParaRPr lang="zh-CN" altLang="en-US"/>
        </a:p>
      </dgm:t>
    </dgm:pt>
    <dgm:pt modelId="{4F0E0A3A-87B4-4002-ACC9-B0D8696F64A2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）编写测试例子；</a:t>
          </a:r>
          <a:endParaRPr lang="zh-CN" dirty="0"/>
        </a:p>
      </dgm:t>
    </dgm:pt>
    <dgm:pt modelId="{03F88D7D-BA70-4D11-B351-9CD1D3E1BA19}" type="par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4596F125-0B51-4ABD-B9CE-DA751B4D4CB6}" type="sibTrans" cxnId="{921B757A-FA4F-4780-B5C0-759833594BF9}">
      <dgm:prSet/>
      <dgm:spPr/>
      <dgm:t>
        <a:bodyPr/>
        <a:lstStyle/>
        <a:p>
          <a:endParaRPr lang="zh-CN" altLang="en-US"/>
        </a:p>
      </dgm:t>
    </dgm:pt>
    <dgm:pt modelId="{99000D01-199A-4217-8E38-7249BE23DD50}" type="pres">
      <dgm:prSet presAssocID="{A8E85DE6-4E92-44A7-B040-6746BFC83D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7B8DA6-AAA8-49AE-A75B-7DBE8D57AAD2}" type="pres">
      <dgm:prSet presAssocID="{B82858B6-BC92-454E-9A7E-F5D22385FF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7E6A1-80E2-4B8D-9A7F-AE733FC0B72A}" type="pres">
      <dgm:prSet presAssocID="{47A0F322-0158-426C-84F1-A0AEF7471489}" presName="spacer" presStyleCnt="0"/>
      <dgm:spPr/>
    </dgm:pt>
    <dgm:pt modelId="{DEFF5B1C-CF4B-44D1-8932-9A8408A88D40}" type="pres">
      <dgm:prSet presAssocID="{F800034A-D8DE-4537-95CB-F2823229499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EFCD4-7386-4ECE-84AF-DEF6A1851F65}" type="pres">
      <dgm:prSet presAssocID="{7EBC345B-3AC2-445E-9FEC-768CAFC138F3}" presName="spacer" presStyleCnt="0"/>
      <dgm:spPr/>
    </dgm:pt>
    <dgm:pt modelId="{F0EB1C0B-FBDD-4E4F-9896-7F4325310AE4}" type="pres">
      <dgm:prSet presAssocID="{94D4D476-450D-4085-A14F-5BCAE824876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3B83B-33C6-4B86-B3DE-58B3C722DFA9}" type="pres">
      <dgm:prSet presAssocID="{27B39A74-F0B0-4657-AB8D-2EB8012142AB}" presName="spacer" presStyleCnt="0"/>
      <dgm:spPr/>
    </dgm:pt>
    <dgm:pt modelId="{E3505A0E-09DC-4CB2-96E4-731536612336}" type="pres">
      <dgm:prSet presAssocID="{4A016AAB-7BF0-4AE7-8787-E9C3DEE0980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F952DD-89C4-4CC4-8071-85A4FC6B464B}" type="pres">
      <dgm:prSet presAssocID="{E7459EE1-0F7E-463A-96B7-B1C123C7EF78}" presName="spacer" presStyleCnt="0"/>
      <dgm:spPr/>
    </dgm:pt>
    <dgm:pt modelId="{C15AFC1C-7547-4208-BCC8-C0CA568624ED}" type="pres">
      <dgm:prSet presAssocID="{4F0E0A3A-87B4-4002-ACC9-B0D8696F64A2}" presName="parentText" presStyleLbl="node1" presStyleIdx="4" presStyleCnt="5" custLinFactNeighborX="-26716" custLinFactNeighborY="-2918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2B66E0-839A-4ECA-82A1-1F06840E76A1}" type="presOf" srcId="{A8E85DE6-4E92-44A7-B040-6746BFC83DC6}" destId="{99000D01-199A-4217-8E38-7249BE23DD50}" srcOrd="0" destOrd="0" presId="urn:microsoft.com/office/officeart/2005/8/layout/vList2"/>
    <dgm:cxn modelId="{2FE25D3D-4D13-47FA-BFB7-10F9B17D8502}" srcId="{A8E85DE6-4E92-44A7-B040-6746BFC83DC6}" destId="{94D4D476-450D-4085-A14F-5BCAE8248763}" srcOrd="2" destOrd="0" parTransId="{2BF3BE31-72BA-4AEE-9592-23E389DF6B3A}" sibTransId="{27B39A74-F0B0-4657-AB8D-2EB8012142AB}"/>
    <dgm:cxn modelId="{62AB7421-37FE-4532-8441-61544C4DCEDC}" type="presOf" srcId="{4F0E0A3A-87B4-4002-ACC9-B0D8696F64A2}" destId="{C15AFC1C-7547-4208-BCC8-C0CA568624ED}" srcOrd="0" destOrd="0" presId="urn:microsoft.com/office/officeart/2005/8/layout/vList2"/>
    <dgm:cxn modelId="{E81841FE-0A2F-409B-941D-6672CBB8E3ED}" srcId="{A8E85DE6-4E92-44A7-B040-6746BFC83DC6}" destId="{4A016AAB-7BF0-4AE7-8787-E9C3DEE09803}" srcOrd="3" destOrd="0" parTransId="{AA487F7D-75E9-4DDA-BEEF-39B76932798A}" sibTransId="{E7459EE1-0F7E-463A-96B7-B1C123C7EF78}"/>
    <dgm:cxn modelId="{91C73E73-3FBD-47EA-8FEF-9046550D0868}" type="presOf" srcId="{F800034A-D8DE-4537-95CB-F28232294997}" destId="{DEFF5B1C-CF4B-44D1-8932-9A8408A88D40}" srcOrd="0" destOrd="0" presId="urn:microsoft.com/office/officeart/2005/8/layout/vList2"/>
    <dgm:cxn modelId="{C3CFDC53-7B30-416B-8093-01388B417B9B}" srcId="{A8E85DE6-4E92-44A7-B040-6746BFC83DC6}" destId="{F800034A-D8DE-4537-95CB-F28232294997}" srcOrd="1" destOrd="0" parTransId="{2DC82523-5DEE-43BA-A47B-3705F4F1520E}" sibTransId="{7EBC345B-3AC2-445E-9FEC-768CAFC138F3}"/>
    <dgm:cxn modelId="{507BEA87-8B6B-425C-989A-6B1AB4897B42}" type="presOf" srcId="{4A016AAB-7BF0-4AE7-8787-E9C3DEE09803}" destId="{E3505A0E-09DC-4CB2-96E4-731536612336}" srcOrd="0" destOrd="0" presId="urn:microsoft.com/office/officeart/2005/8/layout/vList2"/>
    <dgm:cxn modelId="{1DCDC584-C352-45ED-B12D-3D64A4F99AE7}" type="presOf" srcId="{B82858B6-BC92-454E-9A7E-F5D22385FFC1}" destId="{EF7B8DA6-AAA8-49AE-A75B-7DBE8D57AAD2}" srcOrd="0" destOrd="0" presId="urn:microsoft.com/office/officeart/2005/8/layout/vList2"/>
    <dgm:cxn modelId="{921B757A-FA4F-4780-B5C0-759833594BF9}" srcId="{A8E85DE6-4E92-44A7-B040-6746BFC83DC6}" destId="{4F0E0A3A-87B4-4002-ACC9-B0D8696F64A2}" srcOrd="4" destOrd="0" parTransId="{03F88D7D-BA70-4D11-B351-9CD1D3E1BA19}" sibTransId="{4596F125-0B51-4ABD-B9CE-DA751B4D4CB6}"/>
    <dgm:cxn modelId="{6D668344-39E1-4D7B-B26F-2FB73C67EC0A}" srcId="{A8E85DE6-4E92-44A7-B040-6746BFC83DC6}" destId="{B82858B6-BC92-454E-9A7E-F5D22385FFC1}" srcOrd="0" destOrd="0" parTransId="{0836B63E-1BB8-4551-9A6E-63A494F54028}" sibTransId="{47A0F322-0158-426C-84F1-A0AEF7471489}"/>
    <dgm:cxn modelId="{095B7684-59BA-4FB6-B3F9-4A678630A5CA}" type="presOf" srcId="{94D4D476-450D-4085-A14F-5BCAE8248763}" destId="{F0EB1C0B-FBDD-4E4F-9896-7F4325310AE4}" srcOrd="0" destOrd="0" presId="urn:microsoft.com/office/officeart/2005/8/layout/vList2"/>
    <dgm:cxn modelId="{E51FDA59-EA29-429B-878B-79C79D869129}" type="presParOf" srcId="{99000D01-199A-4217-8E38-7249BE23DD50}" destId="{EF7B8DA6-AAA8-49AE-A75B-7DBE8D57AAD2}" srcOrd="0" destOrd="0" presId="urn:microsoft.com/office/officeart/2005/8/layout/vList2"/>
    <dgm:cxn modelId="{86CCD17B-7CB5-487C-9B54-89E083A3E32F}" type="presParOf" srcId="{99000D01-199A-4217-8E38-7249BE23DD50}" destId="{68F7E6A1-80E2-4B8D-9A7F-AE733FC0B72A}" srcOrd="1" destOrd="0" presId="urn:microsoft.com/office/officeart/2005/8/layout/vList2"/>
    <dgm:cxn modelId="{E6E3F34B-9B6F-4517-8A39-9C197D19378B}" type="presParOf" srcId="{99000D01-199A-4217-8E38-7249BE23DD50}" destId="{DEFF5B1C-CF4B-44D1-8932-9A8408A88D40}" srcOrd="2" destOrd="0" presId="urn:microsoft.com/office/officeart/2005/8/layout/vList2"/>
    <dgm:cxn modelId="{950B90C6-9BE9-4B73-BABE-343356CCF2E1}" type="presParOf" srcId="{99000D01-199A-4217-8E38-7249BE23DD50}" destId="{CF2EFCD4-7386-4ECE-84AF-DEF6A1851F65}" srcOrd="3" destOrd="0" presId="urn:microsoft.com/office/officeart/2005/8/layout/vList2"/>
    <dgm:cxn modelId="{21B47D47-2692-4C65-A1F2-43BEB83B359E}" type="presParOf" srcId="{99000D01-199A-4217-8E38-7249BE23DD50}" destId="{F0EB1C0B-FBDD-4E4F-9896-7F4325310AE4}" srcOrd="4" destOrd="0" presId="urn:microsoft.com/office/officeart/2005/8/layout/vList2"/>
    <dgm:cxn modelId="{4F73128C-3C69-40F6-AF6C-87E9F9FAB272}" type="presParOf" srcId="{99000D01-199A-4217-8E38-7249BE23DD50}" destId="{2443B83B-33C6-4B86-B3DE-58B3C722DFA9}" srcOrd="5" destOrd="0" presId="urn:microsoft.com/office/officeart/2005/8/layout/vList2"/>
    <dgm:cxn modelId="{53A58DC6-2748-4DCB-A169-FA42096B28E7}" type="presParOf" srcId="{99000D01-199A-4217-8E38-7249BE23DD50}" destId="{E3505A0E-09DC-4CB2-96E4-731536612336}" srcOrd="6" destOrd="0" presId="urn:microsoft.com/office/officeart/2005/8/layout/vList2"/>
    <dgm:cxn modelId="{D16C7707-DA08-4B2A-A145-5C20FD88AF8A}" type="presParOf" srcId="{99000D01-199A-4217-8E38-7249BE23DD50}" destId="{94F952DD-89C4-4CC4-8071-85A4FC6B464B}" srcOrd="7" destOrd="0" presId="urn:microsoft.com/office/officeart/2005/8/layout/vList2"/>
    <dgm:cxn modelId="{6642E15A-2A5F-4E29-B802-C5F733A8BF7B}" type="presParOf" srcId="{99000D01-199A-4217-8E38-7249BE23DD50}" destId="{C15AFC1C-7547-4208-BCC8-C0CA568624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8F13E-15C4-4023-936C-971AD28E7D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0DA2FD-292A-4B08-ADEA-B9CB38055787}">
      <dgm:prSet/>
      <dgm:spPr/>
      <dgm:t>
        <a:bodyPr/>
        <a:lstStyle/>
        <a:p>
          <a:pPr rtl="0"/>
          <a:r>
            <a:rPr lang="zh-CN" smtClean="0"/>
            <a:t>本节大纲：</a:t>
          </a:r>
          <a:endParaRPr lang="zh-CN"/>
        </a:p>
      </dgm:t>
    </dgm:pt>
    <dgm:pt modelId="{67E44418-253E-428A-BFE8-D809108A768B}" type="par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37B9F58A-813B-4F1C-BD8D-2A20B02B9C90}" type="sibTrans" cxnId="{0A9E9FD7-9D45-44E8-83DB-F50F32E4EA8F}">
      <dgm:prSet/>
      <dgm:spPr/>
      <dgm:t>
        <a:bodyPr/>
        <a:lstStyle/>
        <a:p>
          <a:endParaRPr lang="zh-CN" altLang="en-US"/>
        </a:p>
      </dgm:t>
    </dgm:pt>
    <dgm:pt modelId="{0CEB6199-B52C-4CCA-B811-861E6C864CF5}">
      <dgm:prSet/>
      <dgm:spPr/>
      <dgm:t>
        <a:bodyPr/>
        <a:lstStyle/>
        <a:p>
          <a:pPr rtl="0"/>
          <a:r>
            <a:rPr lang="en-US" dirty="0" smtClean="0"/>
            <a:t>(1)	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加入</a:t>
          </a:r>
          <a:r>
            <a:rPr lang="en-US" dirty="0" err="1" smtClean="0"/>
            <a:t>jdbcTemplate</a:t>
          </a:r>
          <a:r>
            <a:rPr lang="zh-CN" dirty="0" smtClean="0"/>
            <a:t>的依赖；</a:t>
          </a:r>
          <a:endParaRPr lang="zh-CN" dirty="0"/>
        </a:p>
      </dgm:t>
    </dgm:pt>
    <dgm:pt modelId="{8850BE6A-AE35-4530-82F3-DED5EC1E466A}" type="par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5AA84FA4-37ED-4030-A179-B2C00842D5CB}" type="sibTrans" cxnId="{20D7E379-175B-44C5-9327-B94D1056C41C}">
      <dgm:prSet/>
      <dgm:spPr/>
      <dgm:t>
        <a:bodyPr/>
        <a:lstStyle/>
        <a:p>
          <a:endParaRPr lang="zh-CN" altLang="en-US"/>
        </a:p>
      </dgm:t>
    </dgm:pt>
    <dgm:pt modelId="{293066D8-874E-4E9E-BFA7-D42D2D1F7D76}">
      <dgm:prSet/>
      <dgm:spPr/>
      <dgm:t>
        <a:bodyPr/>
        <a:lstStyle/>
        <a:p>
          <a:pPr rtl="0"/>
          <a:r>
            <a:rPr lang="en-US" dirty="0" smtClean="0"/>
            <a:t>(2)	</a:t>
          </a:r>
          <a:r>
            <a:rPr lang="zh-CN" dirty="0" smtClean="0"/>
            <a:t>编写</a:t>
          </a:r>
          <a:r>
            <a:rPr lang="en-US" dirty="0" err="1" smtClean="0"/>
            <a:t>DemoDao</a:t>
          </a:r>
          <a:r>
            <a:rPr lang="zh-CN" dirty="0" smtClean="0"/>
            <a:t>类，声明为：</a:t>
          </a:r>
          <a:r>
            <a:rPr lang="en-US" dirty="0" smtClean="0"/>
            <a:t>@Repository</a:t>
          </a:r>
          <a:r>
            <a:rPr lang="zh-CN" dirty="0" smtClean="0"/>
            <a:t>，引入</a:t>
          </a:r>
          <a:r>
            <a:rPr lang="en-US" dirty="0" err="1" smtClean="0"/>
            <a:t>JdbcTemplate</a:t>
          </a:r>
          <a:endParaRPr lang="zh-CN" dirty="0"/>
        </a:p>
      </dgm:t>
    </dgm:pt>
    <dgm:pt modelId="{267BEA4C-FAC3-4FF4-86B3-4E5387D3CA90}" type="par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22D0AA38-F702-43A0-A902-4C0A429C816F}" type="sibTrans" cxnId="{69E35DB6-D2B9-4F3B-809C-A7D2D0448F67}">
      <dgm:prSet/>
      <dgm:spPr/>
      <dgm:t>
        <a:bodyPr/>
        <a:lstStyle/>
        <a:p>
          <a:endParaRPr lang="zh-CN" altLang="en-US"/>
        </a:p>
      </dgm:t>
    </dgm:pt>
    <dgm:pt modelId="{40131468-2772-404A-BBC4-05D0FFDC9BF8}">
      <dgm:prSet/>
      <dgm:spPr/>
      <dgm:t>
        <a:bodyPr/>
        <a:lstStyle/>
        <a:p>
          <a:pPr rtl="0"/>
          <a:r>
            <a:rPr lang="en-US" dirty="0" smtClean="0"/>
            <a:t>(3)	</a:t>
          </a:r>
          <a:r>
            <a:rPr lang="zh-CN" dirty="0" smtClean="0"/>
            <a:t>编写</a:t>
          </a:r>
          <a:r>
            <a:rPr lang="en-US" dirty="0" err="1" smtClean="0"/>
            <a:t>DemoService</a:t>
          </a:r>
          <a:r>
            <a:rPr lang="zh-CN" dirty="0" smtClean="0"/>
            <a:t>类，引入</a:t>
          </a:r>
          <a:r>
            <a:rPr lang="en-US" dirty="0" err="1" smtClean="0"/>
            <a:t>DemoDao</a:t>
          </a:r>
          <a:r>
            <a:rPr lang="zh-CN" dirty="0" smtClean="0"/>
            <a:t>进行使用</a:t>
          </a:r>
          <a:endParaRPr lang="zh-CN" dirty="0"/>
        </a:p>
      </dgm:t>
    </dgm:pt>
    <dgm:pt modelId="{3C57FBED-A01B-4912-ABE6-4189E10F5C7B}" type="par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F78EF77F-7ADB-4E2C-9E10-674FD7956386}" type="sibTrans" cxnId="{C5D5A1AD-A3C8-4AF1-A5D1-80F68D619BE9}">
      <dgm:prSet/>
      <dgm:spPr/>
      <dgm:t>
        <a:bodyPr/>
        <a:lstStyle/>
        <a:p>
          <a:endParaRPr lang="zh-CN" altLang="en-US"/>
        </a:p>
      </dgm:t>
    </dgm:pt>
    <dgm:pt modelId="{D793A27D-8D2B-4EA2-86C7-38762B21DCF2}">
      <dgm:prSet/>
      <dgm:spPr/>
      <dgm:t>
        <a:bodyPr/>
        <a:lstStyle/>
        <a:p>
          <a:pPr rtl="0"/>
          <a:r>
            <a:rPr lang="en-US" dirty="0" smtClean="0"/>
            <a:t>(4)	</a:t>
          </a:r>
          <a:r>
            <a:rPr lang="zh-CN" dirty="0" smtClean="0"/>
            <a:t>编写</a:t>
          </a:r>
          <a:r>
            <a:rPr lang="en-US" dirty="0" smtClean="0"/>
            <a:t>Demo2Controller</a:t>
          </a:r>
          <a:r>
            <a:rPr lang="zh-CN" dirty="0" smtClean="0"/>
            <a:t>进行简单测试。</a:t>
          </a:r>
          <a:endParaRPr lang="zh-CN" dirty="0"/>
        </a:p>
      </dgm:t>
    </dgm:pt>
    <dgm:pt modelId="{B8EDFAC2-85E3-470B-8006-44CF97D9844B}" type="par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DAD043C9-C21F-41CF-A89A-0DE5FD780745}" type="sibTrans" cxnId="{2C34253A-948C-41E3-8406-0DEBFFA03CE8}">
      <dgm:prSet/>
      <dgm:spPr/>
      <dgm:t>
        <a:bodyPr/>
        <a:lstStyle/>
        <a:p>
          <a:endParaRPr lang="zh-CN" altLang="en-US"/>
        </a:p>
      </dgm:t>
    </dgm:pt>
    <dgm:pt modelId="{A6D29C15-1865-47E2-A3EA-A1487ADC6AD7}" type="pres">
      <dgm:prSet presAssocID="{BBA8F13E-15C4-4023-936C-971AD28E7D1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6C390E-8C33-4F84-BE90-427FDD590F7C}" type="pres">
      <dgm:prSet presAssocID="{540DA2FD-292A-4B08-ADEA-B9CB3805578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59593-0E45-4B73-9ECD-013B57DE1769}" type="pres">
      <dgm:prSet presAssocID="{37B9F58A-813B-4F1C-BD8D-2A20B02B9C90}" presName="spacer" presStyleCnt="0"/>
      <dgm:spPr/>
    </dgm:pt>
    <dgm:pt modelId="{1AC2FCC0-851B-4DEC-9804-D7C9BCEE1A3F}" type="pres">
      <dgm:prSet presAssocID="{0CEB6199-B52C-4CCA-B811-861E6C864C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2BF9B9-F8BC-4679-950A-CBAB48B0CA61}" type="pres">
      <dgm:prSet presAssocID="{5AA84FA4-37ED-4030-A179-B2C00842D5CB}" presName="spacer" presStyleCnt="0"/>
      <dgm:spPr/>
    </dgm:pt>
    <dgm:pt modelId="{01C22991-425F-4028-B933-2F45B7464ADF}" type="pres">
      <dgm:prSet presAssocID="{293066D8-874E-4E9E-BFA7-D42D2D1F7D7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290DE4-D77E-4880-95D9-89940D1453E8}" type="pres">
      <dgm:prSet presAssocID="{22D0AA38-F702-43A0-A902-4C0A429C816F}" presName="spacer" presStyleCnt="0"/>
      <dgm:spPr/>
    </dgm:pt>
    <dgm:pt modelId="{8956B163-1CCD-411C-9394-A27A8706E446}" type="pres">
      <dgm:prSet presAssocID="{40131468-2772-404A-BBC4-05D0FFDC9B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693B3C-BFCB-437F-A08E-C1D3C918A232}" type="pres">
      <dgm:prSet presAssocID="{F78EF77F-7ADB-4E2C-9E10-674FD7956386}" presName="spacer" presStyleCnt="0"/>
      <dgm:spPr/>
    </dgm:pt>
    <dgm:pt modelId="{FA149C22-D2F4-4B42-BB0A-965DC415A4EA}" type="pres">
      <dgm:prSet presAssocID="{D793A27D-8D2B-4EA2-86C7-38762B21DCF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156F3D-6D50-43CC-ACDD-F7EB3ED9721F}" type="presOf" srcId="{0CEB6199-B52C-4CCA-B811-861E6C864CF5}" destId="{1AC2FCC0-851B-4DEC-9804-D7C9BCEE1A3F}" srcOrd="0" destOrd="0" presId="urn:microsoft.com/office/officeart/2005/8/layout/vList2"/>
    <dgm:cxn modelId="{74E11ADD-AE9D-422D-86D9-4FDC836F02F3}" type="presOf" srcId="{D793A27D-8D2B-4EA2-86C7-38762B21DCF2}" destId="{FA149C22-D2F4-4B42-BB0A-965DC415A4EA}" srcOrd="0" destOrd="0" presId="urn:microsoft.com/office/officeart/2005/8/layout/vList2"/>
    <dgm:cxn modelId="{2C34253A-948C-41E3-8406-0DEBFFA03CE8}" srcId="{BBA8F13E-15C4-4023-936C-971AD28E7D17}" destId="{D793A27D-8D2B-4EA2-86C7-38762B21DCF2}" srcOrd="4" destOrd="0" parTransId="{B8EDFAC2-85E3-470B-8006-44CF97D9844B}" sibTransId="{DAD043C9-C21F-41CF-A89A-0DE5FD780745}"/>
    <dgm:cxn modelId="{20D7E379-175B-44C5-9327-B94D1056C41C}" srcId="{BBA8F13E-15C4-4023-936C-971AD28E7D17}" destId="{0CEB6199-B52C-4CCA-B811-861E6C864CF5}" srcOrd="1" destOrd="0" parTransId="{8850BE6A-AE35-4530-82F3-DED5EC1E466A}" sibTransId="{5AA84FA4-37ED-4030-A179-B2C00842D5CB}"/>
    <dgm:cxn modelId="{6F6925A8-2BB5-492C-8728-490809F5172C}" type="presOf" srcId="{40131468-2772-404A-BBC4-05D0FFDC9BF8}" destId="{8956B163-1CCD-411C-9394-A27A8706E446}" srcOrd="0" destOrd="0" presId="urn:microsoft.com/office/officeart/2005/8/layout/vList2"/>
    <dgm:cxn modelId="{0A9E9FD7-9D45-44E8-83DB-F50F32E4EA8F}" srcId="{BBA8F13E-15C4-4023-936C-971AD28E7D17}" destId="{540DA2FD-292A-4B08-ADEA-B9CB38055787}" srcOrd="0" destOrd="0" parTransId="{67E44418-253E-428A-BFE8-D809108A768B}" sibTransId="{37B9F58A-813B-4F1C-BD8D-2A20B02B9C90}"/>
    <dgm:cxn modelId="{69E35DB6-D2B9-4F3B-809C-A7D2D0448F67}" srcId="{BBA8F13E-15C4-4023-936C-971AD28E7D17}" destId="{293066D8-874E-4E9E-BFA7-D42D2D1F7D76}" srcOrd="2" destOrd="0" parTransId="{267BEA4C-FAC3-4FF4-86B3-4E5387D3CA90}" sibTransId="{22D0AA38-F702-43A0-A902-4C0A429C816F}"/>
    <dgm:cxn modelId="{42B31C13-09D6-4750-B35B-705EE7CCEA2B}" type="presOf" srcId="{BBA8F13E-15C4-4023-936C-971AD28E7D17}" destId="{A6D29C15-1865-47E2-A3EA-A1487ADC6AD7}" srcOrd="0" destOrd="0" presId="urn:microsoft.com/office/officeart/2005/8/layout/vList2"/>
    <dgm:cxn modelId="{75782C65-5ADA-44A4-80FE-E8500A363585}" type="presOf" srcId="{293066D8-874E-4E9E-BFA7-D42D2D1F7D76}" destId="{01C22991-425F-4028-B933-2F45B7464ADF}" srcOrd="0" destOrd="0" presId="urn:microsoft.com/office/officeart/2005/8/layout/vList2"/>
    <dgm:cxn modelId="{C5D5A1AD-A3C8-4AF1-A5D1-80F68D619BE9}" srcId="{BBA8F13E-15C4-4023-936C-971AD28E7D17}" destId="{40131468-2772-404A-BBC4-05D0FFDC9BF8}" srcOrd="3" destOrd="0" parTransId="{3C57FBED-A01B-4912-ABE6-4189E10F5C7B}" sibTransId="{F78EF77F-7ADB-4E2C-9E10-674FD7956386}"/>
    <dgm:cxn modelId="{9180B793-82BB-4807-BCB1-EE70EFF9BFB1}" type="presOf" srcId="{540DA2FD-292A-4B08-ADEA-B9CB38055787}" destId="{486C390E-8C33-4F84-BE90-427FDD590F7C}" srcOrd="0" destOrd="0" presId="urn:microsoft.com/office/officeart/2005/8/layout/vList2"/>
    <dgm:cxn modelId="{6CEEC24B-0138-41E3-9A4E-D238A31FE920}" type="presParOf" srcId="{A6D29C15-1865-47E2-A3EA-A1487ADC6AD7}" destId="{486C390E-8C33-4F84-BE90-427FDD590F7C}" srcOrd="0" destOrd="0" presId="urn:microsoft.com/office/officeart/2005/8/layout/vList2"/>
    <dgm:cxn modelId="{11AA227A-F70F-4316-B902-90C26CC954FE}" type="presParOf" srcId="{A6D29C15-1865-47E2-A3EA-A1487ADC6AD7}" destId="{F6959593-0E45-4B73-9ECD-013B57DE1769}" srcOrd="1" destOrd="0" presId="urn:microsoft.com/office/officeart/2005/8/layout/vList2"/>
    <dgm:cxn modelId="{3E1C21BC-7F7D-4873-8381-4E33114DA6DF}" type="presParOf" srcId="{A6D29C15-1865-47E2-A3EA-A1487ADC6AD7}" destId="{1AC2FCC0-851B-4DEC-9804-D7C9BCEE1A3F}" srcOrd="2" destOrd="0" presId="urn:microsoft.com/office/officeart/2005/8/layout/vList2"/>
    <dgm:cxn modelId="{8BCDCEE4-526C-4C3D-A8C0-92F056A68786}" type="presParOf" srcId="{A6D29C15-1865-47E2-A3EA-A1487ADC6AD7}" destId="{2B2BF9B9-F8BC-4679-950A-CBAB48B0CA61}" srcOrd="3" destOrd="0" presId="urn:microsoft.com/office/officeart/2005/8/layout/vList2"/>
    <dgm:cxn modelId="{C4F37719-DFEB-4D1D-990E-56E816E4861F}" type="presParOf" srcId="{A6D29C15-1865-47E2-A3EA-A1487ADC6AD7}" destId="{01C22991-425F-4028-B933-2F45B7464ADF}" srcOrd="4" destOrd="0" presId="urn:microsoft.com/office/officeart/2005/8/layout/vList2"/>
    <dgm:cxn modelId="{509698A8-888F-4ABC-BF69-9BB403CFDF9E}" type="presParOf" srcId="{A6D29C15-1865-47E2-A3EA-A1487ADC6AD7}" destId="{A3290DE4-D77E-4880-95D9-89940D1453E8}" srcOrd="5" destOrd="0" presId="urn:microsoft.com/office/officeart/2005/8/layout/vList2"/>
    <dgm:cxn modelId="{A3D15F47-CD43-47A2-9082-111E5CAF5677}" type="presParOf" srcId="{A6D29C15-1865-47E2-A3EA-A1487ADC6AD7}" destId="{8956B163-1CCD-411C-9394-A27A8706E446}" srcOrd="6" destOrd="0" presId="urn:microsoft.com/office/officeart/2005/8/layout/vList2"/>
    <dgm:cxn modelId="{B42E30BB-E37D-4159-8996-6A270200AC45}" type="presParOf" srcId="{A6D29C15-1865-47E2-A3EA-A1487ADC6AD7}" destId="{16693B3C-BFCB-437F-A08E-C1D3C918A232}" srcOrd="7" destOrd="0" presId="urn:microsoft.com/office/officeart/2005/8/layout/vList2"/>
    <dgm:cxn modelId="{A70B48C4-CFDF-4B54-AFB6-282A557C7306}" type="presParOf" srcId="{A6D29C15-1865-47E2-A3EA-A1487ADC6AD7}" destId="{FA149C22-D2F4-4B42-BB0A-965DC415A4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7F699-339A-4B2C-B41A-B05EDE1251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39B3CF7-0E68-4386-B990-93C614A46AE4}">
      <dgm:prSet/>
      <dgm:spPr/>
      <dgm:t>
        <a:bodyPr/>
        <a:lstStyle/>
        <a:p>
          <a:pPr rtl="0"/>
          <a:r>
            <a:rPr lang="zh-CN" smtClean="0"/>
            <a:t>知识点：</a:t>
          </a:r>
          <a:endParaRPr lang="zh-CN"/>
        </a:p>
      </dgm:t>
    </dgm:pt>
    <dgm:pt modelId="{1E688248-799E-4161-9498-FECB1DD473FD}" type="par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7C088C03-77D1-49E5-8629-BD201C578FAD}" type="sibTrans" cxnId="{5DE4B584-1D7E-45D1-9B11-74C398D7F41F}">
      <dgm:prSet/>
      <dgm:spPr/>
      <dgm:t>
        <a:bodyPr/>
        <a:lstStyle/>
        <a:p>
          <a:endParaRPr lang="zh-CN" altLang="en-US"/>
        </a:p>
      </dgm:t>
    </dgm:pt>
    <dgm:pt modelId="{DE9DC59C-8858-4C18-AFB6-F36BAEB1AC27}">
      <dgm:prSet/>
      <dgm:spPr/>
      <dgm:t>
        <a:bodyPr/>
        <a:lstStyle/>
        <a:p>
          <a:pPr rtl="0"/>
          <a:r>
            <a:rPr lang="en-US" smtClean="0"/>
            <a:t>1/</a:t>
          </a:r>
          <a:r>
            <a:rPr lang="zh-CN" smtClean="0"/>
            <a:t>修改端口号</a:t>
          </a:r>
          <a:endParaRPr lang="zh-CN"/>
        </a:p>
      </dgm:t>
    </dgm:pt>
    <dgm:pt modelId="{EE3E5F14-E6C6-471C-9E5F-4C4C00ED6E5E}" type="par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A6288A4F-7EB1-4528-8A22-4FED7532CA0F}" type="sibTrans" cxnId="{3DEC284E-1E9A-4CA6-87D9-064BFAB768EE}">
      <dgm:prSet/>
      <dgm:spPr/>
      <dgm:t>
        <a:bodyPr/>
        <a:lstStyle/>
        <a:p>
          <a:endParaRPr lang="zh-CN" altLang="en-US"/>
        </a:p>
      </dgm:t>
    </dgm:pt>
    <dgm:pt modelId="{F126EC04-5CAB-457D-AB01-7917EBE180F6}">
      <dgm:prSet/>
      <dgm:spPr/>
      <dgm:t>
        <a:bodyPr/>
        <a:lstStyle/>
        <a:p>
          <a:pPr rtl="0"/>
          <a:r>
            <a:rPr lang="en-US" smtClean="0"/>
            <a:t>2/</a:t>
          </a:r>
          <a:r>
            <a:rPr lang="zh-CN" smtClean="0"/>
            <a:t>修改</a:t>
          </a:r>
          <a:r>
            <a:rPr lang="en-US" smtClean="0"/>
            <a:t>context-path</a:t>
          </a:r>
          <a:endParaRPr lang="zh-CN"/>
        </a:p>
      </dgm:t>
    </dgm:pt>
    <dgm:pt modelId="{1642813E-B1FD-4FEC-921E-E11D716C8F08}" type="par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709F2072-98ED-4A9E-B737-EF0AC12EFD68}" type="sibTrans" cxnId="{EFF036F3-AA3A-4040-88EB-669C98774070}">
      <dgm:prSet/>
      <dgm:spPr/>
      <dgm:t>
        <a:bodyPr/>
        <a:lstStyle/>
        <a:p>
          <a:endParaRPr lang="zh-CN" altLang="en-US"/>
        </a:p>
      </dgm:t>
    </dgm:pt>
    <dgm:pt modelId="{1E8A2E9D-A6B4-4507-B116-BB6CBECEA4EC}">
      <dgm:prSet/>
      <dgm:spPr/>
      <dgm:t>
        <a:bodyPr/>
        <a:lstStyle/>
        <a:p>
          <a:pPr rtl="0"/>
          <a:r>
            <a:rPr lang="en-US" smtClean="0"/>
            <a:t>3/</a:t>
          </a:r>
          <a:r>
            <a:rPr lang="zh-CN" smtClean="0"/>
            <a:t>其它配置说明</a:t>
          </a:r>
          <a:endParaRPr lang="zh-CN"/>
        </a:p>
      </dgm:t>
    </dgm:pt>
    <dgm:pt modelId="{EAD3AF66-43B7-4462-9591-7EEB6F70F23D}" type="par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59458D6C-FE36-49E8-A7A1-A924FF705C35}" type="sibTrans" cxnId="{E1128E00-E35A-4FB0-B45C-ACE0BADF5221}">
      <dgm:prSet/>
      <dgm:spPr/>
      <dgm:t>
        <a:bodyPr/>
        <a:lstStyle/>
        <a:p>
          <a:endParaRPr lang="zh-CN" altLang="en-US"/>
        </a:p>
      </dgm:t>
    </dgm:pt>
    <dgm:pt modelId="{FB89BDA1-49CE-4AFB-94DE-1CDC9541D2ED}" type="pres">
      <dgm:prSet presAssocID="{E037F699-339A-4B2C-B41A-B05EDE1251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9DC2C54-683D-4525-AD9D-A534B6B8CEB7}" type="pres">
      <dgm:prSet presAssocID="{239B3CF7-0E68-4386-B990-93C614A46A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6E2DF-10E1-4E51-B9D9-1737B4E3CFFF}" type="pres">
      <dgm:prSet presAssocID="{7C088C03-77D1-49E5-8629-BD201C578FAD}" presName="spacer" presStyleCnt="0"/>
      <dgm:spPr/>
    </dgm:pt>
    <dgm:pt modelId="{11C5E267-7953-4D8F-879E-33E21635234F}" type="pres">
      <dgm:prSet presAssocID="{DE9DC59C-8858-4C18-AFB6-F36BAEB1AC2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9023F-2A7B-4F0D-BE50-91B91365C20A}" type="pres">
      <dgm:prSet presAssocID="{A6288A4F-7EB1-4528-8A22-4FED7532CA0F}" presName="spacer" presStyleCnt="0"/>
      <dgm:spPr/>
    </dgm:pt>
    <dgm:pt modelId="{A6FF4E73-1B0F-4846-8129-1F11F2658917}" type="pres">
      <dgm:prSet presAssocID="{F126EC04-5CAB-457D-AB01-7917EBE180F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6431C-32D3-4F3D-A492-C3AFE548AE85}" type="pres">
      <dgm:prSet presAssocID="{709F2072-98ED-4A9E-B737-EF0AC12EFD68}" presName="spacer" presStyleCnt="0"/>
      <dgm:spPr/>
    </dgm:pt>
    <dgm:pt modelId="{B21318B2-3518-4FAB-95C8-02A25E1BFBD4}" type="pres">
      <dgm:prSet presAssocID="{1E8A2E9D-A6B4-4507-B116-BB6CBECEA4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0FDF41-31AE-458E-8503-5B744B6E5230}" type="presOf" srcId="{239B3CF7-0E68-4386-B990-93C614A46AE4}" destId="{59DC2C54-683D-4525-AD9D-A534B6B8CEB7}" srcOrd="0" destOrd="0" presId="urn:microsoft.com/office/officeart/2005/8/layout/vList2"/>
    <dgm:cxn modelId="{5DE4B584-1D7E-45D1-9B11-74C398D7F41F}" srcId="{E037F699-339A-4B2C-B41A-B05EDE125197}" destId="{239B3CF7-0E68-4386-B990-93C614A46AE4}" srcOrd="0" destOrd="0" parTransId="{1E688248-799E-4161-9498-FECB1DD473FD}" sibTransId="{7C088C03-77D1-49E5-8629-BD201C578FAD}"/>
    <dgm:cxn modelId="{E1128E00-E35A-4FB0-B45C-ACE0BADF5221}" srcId="{E037F699-339A-4B2C-B41A-B05EDE125197}" destId="{1E8A2E9D-A6B4-4507-B116-BB6CBECEA4EC}" srcOrd="3" destOrd="0" parTransId="{EAD3AF66-43B7-4462-9591-7EEB6F70F23D}" sibTransId="{59458D6C-FE36-49E8-A7A1-A924FF705C35}"/>
    <dgm:cxn modelId="{5EE5E150-5D5C-4A9D-81A0-2CA4C83FBA82}" type="presOf" srcId="{F126EC04-5CAB-457D-AB01-7917EBE180F6}" destId="{A6FF4E73-1B0F-4846-8129-1F11F2658917}" srcOrd="0" destOrd="0" presId="urn:microsoft.com/office/officeart/2005/8/layout/vList2"/>
    <dgm:cxn modelId="{3DEC284E-1E9A-4CA6-87D9-064BFAB768EE}" srcId="{E037F699-339A-4B2C-B41A-B05EDE125197}" destId="{DE9DC59C-8858-4C18-AFB6-F36BAEB1AC27}" srcOrd="1" destOrd="0" parTransId="{EE3E5F14-E6C6-471C-9E5F-4C4C00ED6E5E}" sibTransId="{A6288A4F-7EB1-4528-8A22-4FED7532CA0F}"/>
    <dgm:cxn modelId="{82853A93-9C28-401B-8960-46DAE5D5ECA7}" type="presOf" srcId="{E037F699-339A-4B2C-B41A-B05EDE125197}" destId="{FB89BDA1-49CE-4AFB-94DE-1CDC9541D2ED}" srcOrd="0" destOrd="0" presId="urn:microsoft.com/office/officeart/2005/8/layout/vList2"/>
    <dgm:cxn modelId="{C2CD6A08-5637-4CFE-9B5F-7FC107428C78}" type="presOf" srcId="{DE9DC59C-8858-4C18-AFB6-F36BAEB1AC27}" destId="{11C5E267-7953-4D8F-879E-33E21635234F}" srcOrd="0" destOrd="0" presId="urn:microsoft.com/office/officeart/2005/8/layout/vList2"/>
    <dgm:cxn modelId="{856EAE5B-9E79-4A5B-955A-FE71C5354384}" type="presOf" srcId="{1E8A2E9D-A6B4-4507-B116-BB6CBECEA4EC}" destId="{B21318B2-3518-4FAB-95C8-02A25E1BFBD4}" srcOrd="0" destOrd="0" presId="urn:microsoft.com/office/officeart/2005/8/layout/vList2"/>
    <dgm:cxn modelId="{EFF036F3-AA3A-4040-88EB-669C98774070}" srcId="{E037F699-339A-4B2C-B41A-B05EDE125197}" destId="{F126EC04-5CAB-457D-AB01-7917EBE180F6}" srcOrd="2" destOrd="0" parTransId="{1642813E-B1FD-4FEC-921E-E11D716C8F08}" sibTransId="{709F2072-98ED-4A9E-B737-EF0AC12EFD68}"/>
    <dgm:cxn modelId="{83521BEF-ECDE-4DB4-8C38-DA0DCE5F89CB}" type="presParOf" srcId="{FB89BDA1-49CE-4AFB-94DE-1CDC9541D2ED}" destId="{59DC2C54-683D-4525-AD9D-A534B6B8CEB7}" srcOrd="0" destOrd="0" presId="urn:microsoft.com/office/officeart/2005/8/layout/vList2"/>
    <dgm:cxn modelId="{CB56C25D-D9B7-4D46-9B11-F97B2B6538AC}" type="presParOf" srcId="{FB89BDA1-49CE-4AFB-94DE-1CDC9541D2ED}" destId="{E696E2DF-10E1-4E51-B9D9-1737B4E3CFFF}" srcOrd="1" destOrd="0" presId="urn:microsoft.com/office/officeart/2005/8/layout/vList2"/>
    <dgm:cxn modelId="{5E7BA8CC-8BCC-4598-9F14-FEEC95203EAA}" type="presParOf" srcId="{FB89BDA1-49CE-4AFB-94DE-1CDC9541D2ED}" destId="{11C5E267-7953-4D8F-879E-33E21635234F}" srcOrd="2" destOrd="0" presId="urn:microsoft.com/office/officeart/2005/8/layout/vList2"/>
    <dgm:cxn modelId="{B1D288AA-2226-4A2F-B500-31CD4845373E}" type="presParOf" srcId="{FB89BDA1-49CE-4AFB-94DE-1CDC9541D2ED}" destId="{5F49023F-2A7B-4F0D-BE50-91B91365C20A}" srcOrd="3" destOrd="0" presId="urn:microsoft.com/office/officeart/2005/8/layout/vList2"/>
    <dgm:cxn modelId="{4E66A239-DCBB-467B-954E-19219E712F43}" type="presParOf" srcId="{FB89BDA1-49CE-4AFB-94DE-1CDC9541D2ED}" destId="{A6FF4E73-1B0F-4846-8129-1F11F2658917}" srcOrd="4" destOrd="0" presId="urn:microsoft.com/office/officeart/2005/8/layout/vList2"/>
    <dgm:cxn modelId="{B01132B7-F388-4C26-8B18-7F7C7E8AE886}" type="presParOf" srcId="{FB89BDA1-49CE-4AFB-94DE-1CDC9541D2ED}" destId="{D026431C-32D3-4F3D-A492-C3AFE548AE85}" srcOrd="5" destOrd="0" presId="urn:microsoft.com/office/officeart/2005/8/layout/vList2"/>
    <dgm:cxn modelId="{996FE227-22FA-424F-9C5B-A5E8E514A396}" type="presParOf" srcId="{FB89BDA1-49CE-4AFB-94DE-1CDC9541D2ED}" destId="{B21318B2-3518-4FAB-95C8-02A25E1BF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974E6-B53B-4018-B54A-96719496C6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F210-23A6-4348-B32B-37C3835A60C8}">
      <dgm:prSet/>
      <dgm:spPr/>
      <dgm:t>
        <a:bodyPr/>
        <a:lstStyle/>
        <a:p>
          <a:pPr rtl="0"/>
          <a:r>
            <a:rPr lang="zh-CN" smtClean="0"/>
            <a:t>操作步骤</a:t>
          </a:r>
          <a:endParaRPr lang="zh-CN"/>
        </a:p>
      </dgm:t>
    </dgm:pt>
    <dgm:pt modelId="{6111DFE6-69F4-425B-BA27-5D78761FE072}" type="par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B90C1F62-B310-4AC8-8130-BB8D93AC24E2}" type="sibTrans" cxnId="{9DE0560B-8428-4151-A7C2-C530AE3B64DB}">
      <dgm:prSet/>
      <dgm:spPr/>
      <dgm:t>
        <a:bodyPr/>
        <a:lstStyle/>
        <a:p>
          <a:endParaRPr lang="zh-CN" altLang="en-US"/>
        </a:p>
      </dgm:t>
    </dgm:pt>
    <dgm:pt modelId="{DB763DDD-16A8-43A3-AA66-58F61D8C84C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dirty="0" err="1" smtClean="0"/>
            <a:t>thymeleaf</a:t>
          </a:r>
          <a:r>
            <a:rPr lang="en-US" dirty="0" smtClean="0"/>
            <a:t>;</a:t>
          </a:r>
          <a:endParaRPr lang="zh-CN" dirty="0"/>
        </a:p>
      </dgm:t>
    </dgm:pt>
    <dgm:pt modelId="{8F64984D-7BCD-4B0D-8885-9723BD71FEBE}" type="par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81624CB9-4B28-4859-AB99-524FB8ABF213}" type="sibTrans" cxnId="{C67EE1E1-7C70-4B55-8513-25B7EE827678}">
      <dgm:prSet/>
      <dgm:spPr/>
      <dgm:t>
        <a:bodyPr/>
        <a:lstStyle/>
        <a:p>
          <a:endParaRPr lang="zh-CN" altLang="en-US"/>
        </a:p>
      </dgm:t>
    </dgm:pt>
    <dgm:pt modelId="{D8E86CE2-9FC4-4AD0-B3A3-3C091B3E2693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）如何关闭</a:t>
          </a:r>
          <a:r>
            <a:rPr lang="en-US" dirty="0" err="1" smtClean="0"/>
            <a:t>thymeleaf</a:t>
          </a:r>
          <a:r>
            <a:rPr lang="zh-CN" dirty="0" smtClean="0"/>
            <a:t>缓存</a:t>
          </a:r>
          <a:endParaRPr lang="zh-CN" dirty="0"/>
        </a:p>
      </dgm:t>
    </dgm:pt>
    <dgm:pt modelId="{60F32C70-032A-45AC-BB08-1AC4218BA133}" type="par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A5881324-3B91-4F5B-9397-67519BA569F2}" type="sibTrans" cxnId="{E546CFAC-F987-4E04-B174-9BCF22716177}">
      <dgm:prSet/>
      <dgm:spPr/>
      <dgm:t>
        <a:bodyPr/>
        <a:lstStyle/>
        <a:p>
          <a:endParaRPr lang="zh-CN" altLang="en-US"/>
        </a:p>
      </dgm:t>
    </dgm:pt>
    <dgm:pt modelId="{4E64E77F-8483-4D5B-8786-01A9A206DFA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）编写模板文件</a:t>
          </a:r>
          <a:r>
            <a:rPr lang="en-US" dirty="0" smtClean="0"/>
            <a:t>.html</a:t>
          </a:r>
          <a:endParaRPr lang="zh-CN" dirty="0"/>
        </a:p>
      </dgm:t>
    </dgm:pt>
    <dgm:pt modelId="{C086507B-A6F7-42E7-8418-4003C704E46B}" type="par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EA253C97-BAC7-434E-B6C7-D11353FCADBB}" type="sibTrans" cxnId="{6196890D-24FE-4136-B5F4-50E7DA1BD56E}">
      <dgm:prSet/>
      <dgm:spPr/>
      <dgm:t>
        <a:bodyPr/>
        <a:lstStyle/>
        <a:p>
          <a:endParaRPr lang="zh-CN" altLang="en-US"/>
        </a:p>
      </dgm:t>
    </dgm:pt>
    <dgm:pt modelId="{2014B3BC-9099-454E-A179-3D7D5CF8FEF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）编写访问模板文件</a:t>
          </a:r>
          <a:r>
            <a:rPr lang="en-US" altLang="zh-CN" dirty="0" smtClean="0"/>
            <a:t>controller</a:t>
          </a:r>
          <a:endParaRPr lang="zh-CN" dirty="0"/>
        </a:p>
      </dgm:t>
    </dgm:pt>
    <dgm:pt modelId="{6FC03AD9-48E8-4854-85F4-E81E8164826E}" type="par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614D62D2-9B95-498E-8F6D-0ECF1C42EF9E}" type="sibTrans" cxnId="{714A33D0-F581-45DB-88CF-904AECB73513}">
      <dgm:prSet/>
      <dgm:spPr/>
      <dgm:t>
        <a:bodyPr/>
        <a:lstStyle/>
        <a:p>
          <a:endParaRPr lang="zh-CN" altLang="en-US"/>
        </a:p>
      </dgm:t>
    </dgm:pt>
    <dgm:pt modelId="{44FABE79-2A13-4950-95AB-6F2B9823115D}" type="pres">
      <dgm:prSet presAssocID="{3C8974E6-B53B-4018-B54A-96719496C6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13759B-348F-447C-AAC1-18EA47AF0B26}" type="pres">
      <dgm:prSet presAssocID="{B9B3F210-23A6-4348-B32B-37C3835A60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9416E-CD5E-4345-AE73-53B26FE94195}" type="pres">
      <dgm:prSet presAssocID="{B90C1F62-B310-4AC8-8130-BB8D93AC24E2}" presName="spacer" presStyleCnt="0"/>
      <dgm:spPr/>
    </dgm:pt>
    <dgm:pt modelId="{1E2DFDE6-12FF-4220-8347-CCA3577E139E}" type="pres">
      <dgm:prSet presAssocID="{DB763DDD-16A8-43A3-AA66-58F61D8C84C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BDA0B1-C3BE-4992-A0DB-3D5F8397E747}" type="pres">
      <dgm:prSet presAssocID="{81624CB9-4B28-4859-AB99-524FB8ABF213}" presName="spacer" presStyleCnt="0"/>
      <dgm:spPr/>
    </dgm:pt>
    <dgm:pt modelId="{75186952-4119-43DD-AD77-0D9779D523D0}" type="pres">
      <dgm:prSet presAssocID="{D8E86CE2-9FC4-4AD0-B3A3-3C091B3E26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434FE-47C6-425A-BAF2-1685330D1CF3}" type="pres">
      <dgm:prSet presAssocID="{A5881324-3B91-4F5B-9397-67519BA569F2}" presName="spacer" presStyleCnt="0"/>
      <dgm:spPr/>
    </dgm:pt>
    <dgm:pt modelId="{C5DBC600-1036-4F89-87BF-DCDD6D66D14B}" type="pres">
      <dgm:prSet presAssocID="{4E64E77F-8483-4D5B-8786-01A9A206DFA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3DF1BB-407B-4C75-896B-84DFCC40D5C7}" type="pres">
      <dgm:prSet presAssocID="{EA253C97-BAC7-434E-B6C7-D11353FCADBB}" presName="spacer" presStyleCnt="0"/>
      <dgm:spPr/>
    </dgm:pt>
    <dgm:pt modelId="{4FDF957F-4D6B-45B6-86A6-0E9E9444FFC5}" type="pres">
      <dgm:prSet presAssocID="{2014B3BC-9099-454E-A179-3D7D5CF8FEF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96890D-24FE-4136-B5F4-50E7DA1BD56E}" srcId="{3C8974E6-B53B-4018-B54A-96719496C67F}" destId="{4E64E77F-8483-4D5B-8786-01A9A206DFAE}" srcOrd="3" destOrd="0" parTransId="{C086507B-A6F7-42E7-8418-4003C704E46B}" sibTransId="{EA253C97-BAC7-434E-B6C7-D11353FCADBB}"/>
    <dgm:cxn modelId="{714A33D0-F581-45DB-88CF-904AECB73513}" srcId="{3C8974E6-B53B-4018-B54A-96719496C67F}" destId="{2014B3BC-9099-454E-A179-3D7D5CF8FEFF}" srcOrd="4" destOrd="0" parTransId="{6FC03AD9-48E8-4854-85F4-E81E8164826E}" sibTransId="{614D62D2-9B95-498E-8F6D-0ECF1C42EF9E}"/>
    <dgm:cxn modelId="{C67EE1E1-7C70-4B55-8513-25B7EE827678}" srcId="{3C8974E6-B53B-4018-B54A-96719496C67F}" destId="{DB763DDD-16A8-43A3-AA66-58F61D8C84C9}" srcOrd="1" destOrd="0" parTransId="{8F64984D-7BCD-4B0D-8885-9723BD71FEBE}" sibTransId="{81624CB9-4B28-4859-AB99-524FB8ABF213}"/>
    <dgm:cxn modelId="{5C4FDEE5-17DE-46C5-801D-DB8CDDB72FA8}" type="presOf" srcId="{4E64E77F-8483-4D5B-8786-01A9A206DFAE}" destId="{C5DBC600-1036-4F89-87BF-DCDD6D66D14B}" srcOrd="0" destOrd="0" presId="urn:microsoft.com/office/officeart/2005/8/layout/vList2"/>
    <dgm:cxn modelId="{E546CFAC-F987-4E04-B174-9BCF22716177}" srcId="{3C8974E6-B53B-4018-B54A-96719496C67F}" destId="{D8E86CE2-9FC4-4AD0-B3A3-3C091B3E2693}" srcOrd="2" destOrd="0" parTransId="{60F32C70-032A-45AC-BB08-1AC4218BA133}" sibTransId="{A5881324-3B91-4F5B-9397-67519BA569F2}"/>
    <dgm:cxn modelId="{EFE1145D-B764-424B-93E5-D12C27B159CD}" type="presOf" srcId="{DB763DDD-16A8-43A3-AA66-58F61D8C84C9}" destId="{1E2DFDE6-12FF-4220-8347-CCA3577E139E}" srcOrd="0" destOrd="0" presId="urn:microsoft.com/office/officeart/2005/8/layout/vList2"/>
    <dgm:cxn modelId="{D4FDF0A4-F46E-49DB-B37F-5562376CD09A}" type="presOf" srcId="{D8E86CE2-9FC4-4AD0-B3A3-3C091B3E2693}" destId="{75186952-4119-43DD-AD77-0D9779D523D0}" srcOrd="0" destOrd="0" presId="urn:microsoft.com/office/officeart/2005/8/layout/vList2"/>
    <dgm:cxn modelId="{C99C7807-49CA-4805-9A70-4F3146035900}" type="presOf" srcId="{B9B3F210-23A6-4348-B32B-37C3835A60C8}" destId="{B413759B-348F-447C-AAC1-18EA47AF0B26}" srcOrd="0" destOrd="0" presId="urn:microsoft.com/office/officeart/2005/8/layout/vList2"/>
    <dgm:cxn modelId="{3758CC5E-A39A-4DAA-817E-653A228C5F3A}" type="presOf" srcId="{3C8974E6-B53B-4018-B54A-96719496C67F}" destId="{44FABE79-2A13-4950-95AB-6F2B9823115D}" srcOrd="0" destOrd="0" presId="urn:microsoft.com/office/officeart/2005/8/layout/vList2"/>
    <dgm:cxn modelId="{3E1771C5-C051-4D3D-8337-84EF1B3D6593}" type="presOf" srcId="{2014B3BC-9099-454E-A179-3D7D5CF8FEFF}" destId="{4FDF957F-4D6B-45B6-86A6-0E9E9444FFC5}" srcOrd="0" destOrd="0" presId="urn:microsoft.com/office/officeart/2005/8/layout/vList2"/>
    <dgm:cxn modelId="{9DE0560B-8428-4151-A7C2-C530AE3B64DB}" srcId="{3C8974E6-B53B-4018-B54A-96719496C67F}" destId="{B9B3F210-23A6-4348-B32B-37C3835A60C8}" srcOrd="0" destOrd="0" parTransId="{6111DFE6-69F4-425B-BA27-5D78761FE072}" sibTransId="{B90C1F62-B310-4AC8-8130-BB8D93AC24E2}"/>
    <dgm:cxn modelId="{E6A96F49-C770-42AE-A523-F8FA1662578C}" type="presParOf" srcId="{44FABE79-2A13-4950-95AB-6F2B9823115D}" destId="{B413759B-348F-447C-AAC1-18EA47AF0B26}" srcOrd="0" destOrd="0" presId="urn:microsoft.com/office/officeart/2005/8/layout/vList2"/>
    <dgm:cxn modelId="{74AF279F-8EEF-4638-BE21-C6A0B0385909}" type="presParOf" srcId="{44FABE79-2A13-4950-95AB-6F2B9823115D}" destId="{62E9416E-CD5E-4345-AE73-53B26FE94195}" srcOrd="1" destOrd="0" presId="urn:microsoft.com/office/officeart/2005/8/layout/vList2"/>
    <dgm:cxn modelId="{02B2AFE5-E673-4BF5-A15D-AAC36EEB3196}" type="presParOf" srcId="{44FABE79-2A13-4950-95AB-6F2B9823115D}" destId="{1E2DFDE6-12FF-4220-8347-CCA3577E139E}" srcOrd="2" destOrd="0" presId="urn:microsoft.com/office/officeart/2005/8/layout/vList2"/>
    <dgm:cxn modelId="{6D1C674E-BB38-4F7B-BC60-491308ED01E1}" type="presParOf" srcId="{44FABE79-2A13-4950-95AB-6F2B9823115D}" destId="{24BDA0B1-C3BE-4992-A0DB-3D5F8397E747}" srcOrd="3" destOrd="0" presId="urn:microsoft.com/office/officeart/2005/8/layout/vList2"/>
    <dgm:cxn modelId="{BDBF6B97-D45D-4CCE-B45C-E3442C166591}" type="presParOf" srcId="{44FABE79-2A13-4950-95AB-6F2B9823115D}" destId="{75186952-4119-43DD-AD77-0D9779D523D0}" srcOrd="4" destOrd="0" presId="urn:microsoft.com/office/officeart/2005/8/layout/vList2"/>
    <dgm:cxn modelId="{30A6007B-E10D-40EC-9A16-A8F1A39EE898}" type="presParOf" srcId="{44FABE79-2A13-4950-95AB-6F2B9823115D}" destId="{51F434FE-47C6-425A-BAF2-1685330D1CF3}" srcOrd="5" destOrd="0" presId="urn:microsoft.com/office/officeart/2005/8/layout/vList2"/>
    <dgm:cxn modelId="{D8BDBB4E-4F66-46AB-9A0A-78EE1A153E57}" type="presParOf" srcId="{44FABE79-2A13-4950-95AB-6F2B9823115D}" destId="{C5DBC600-1036-4F89-87BF-DCDD6D66D14B}" srcOrd="6" destOrd="0" presId="urn:microsoft.com/office/officeart/2005/8/layout/vList2"/>
    <dgm:cxn modelId="{09505498-D073-41AD-9EFC-848D8AB9B64D}" type="presParOf" srcId="{44FABE79-2A13-4950-95AB-6F2B9823115D}" destId="{5A3DF1BB-407B-4C75-896B-84DFCC40D5C7}" srcOrd="7" destOrd="0" presId="urn:microsoft.com/office/officeart/2005/8/layout/vList2"/>
    <dgm:cxn modelId="{6530AFE4-8FD1-4DC4-A082-7E9C9D092278}" type="presParOf" srcId="{44FABE79-2A13-4950-95AB-6F2B9823115D}" destId="{4FDF957F-4D6B-45B6-86A6-0E9E9444FF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857661-D579-40C7-9428-73459796B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82C11A-5676-4741-A2DC-24B5A3EB405A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1</a:t>
          </a:r>
          <a:r>
            <a:rPr lang="zh-CN" altLang="en-US" dirty="0" smtClean="0"/>
            <a:t>）</a:t>
          </a:r>
          <a:r>
            <a:rPr lang="zh-CN" dirty="0" smtClean="0"/>
            <a:t>在</a:t>
          </a:r>
          <a:r>
            <a:rPr lang="en-US" dirty="0" smtClean="0"/>
            <a:t>pom.xml</a:t>
          </a:r>
          <a:r>
            <a:rPr lang="zh-CN" dirty="0" smtClean="0"/>
            <a:t>中引入</a:t>
          </a:r>
          <a:r>
            <a:rPr lang="en-US" altLang="zh-CN" dirty="0" err="1" smtClean="0"/>
            <a:t>freemarker</a:t>
          </a:r>
          <a:r>
            <a:rPr lang="en-US" dirty="0" smtClean="0"/>
            <a:t>;</a:t>
          </a:r>
          <a:endParaRPr lang="zh-CN" dirty="0"/>
        </a:p>
      </dgm:t>
    </dgm:pt>
    <dgm:pt modelId="{D59D0160-6AC6-4C91-A618-614273E1B6F0}" type="par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2B45AA4D-5F00-4C68-B0CF-8E3902E93BBE}" type="sibTrans" cxnId="{8BE96641-240B-4BCC-B29B-E4BA5D88B3A3}">
      <dgm:prSet/>
      <dgm:spPr/>
      <dgm:t>
        <a:bodyPr/>
        <a:lstStyle/>
        <a:p>
          <a:endParaRPr lang="zh-CN" altLang="en-US"/>
        </a:p>
      </dgm:t>
    </dgm:pt>
    <dgm:pt modelId="{DE1FA9FF-71BC-4AEF-A0FB-8B06BFB3123D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2</a:t>
          </a:r>
          <a:r>
            <a:rPr lang="zh-CN" altLang="en-US" dirty="0" smtClean="0"/>
            <a:t>）</a:t>
          </a:r>
          <a:r>
            <a:rPr lang="zh-CN" dirty="0" smtClean="0"/>
            <a:t>如何关闭</a:t>
          </a:r>
          <a:r>
            <a:rPr lang="en-US" altLang="zh-CN" dirty="0" err="1" smtClean="0"/>
            <a:t>freemarker</a:t>
          </a:r>
          <a:r>
            <a:rPr lang="zh-CN" dirty="0" smtClean="0"/>
            <a:t>缓存</a:t>
          </a:r>
          <a:endParaRPr lang="zh-CN" dirty="0"/>
        </a:p>
      </dgm:t>
    </dgm:pt>
    <dgm:pt modelId="{0DF2DA0A-1C22-4E9B-89C8-03AE69DEAA1C}" type="par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218762E5-1B98-4CD7-ADE4-5D8CC7EBE302}" type="sibTrans" cxnId="{DF552A8D-B543-4AFD-8A7C-B73BDA9C15B7}">
      <dgm:prSet/>
      <dgm:spPr/>
      <dgm:t>
        <a:bodyPr/>
        <a:lstStyle/>
        <a:p>
          <a:endParaRPr lang="zh-CN" altLang="en-US"/>
        </a:p>
      </dgm:t>
    </dgm:pt>
    <dgm:pt modelId="{9924A039-9A5B-480D-A6C3-E2B3E7A26F06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r>
            <a:rPr lang="zh-CN" dirty="0" smtClean="0"/>
            <a:t>编写模板文件</a:t>
          </a:r>
          <a:r>
            <a:rPr lang="en-US" dirty="0" smtClean="0"/>
            <a:t>.</a:t>
          </a:r>
          <a:r>
            <a:rPr lang="en-US" dirty="0" err="1" smtClean="0"/>
            <a:t>ftl</a:t>
          </a:r>
          <a:endParaRPr lang="zh-CN" dirty="0"/>
        </a:p>
      </dgm:t>
    </dgm:pt>
    <dgm:pt modelId="{E3BB2B19-92E2-49CF-B90B-8A5AE3B0ACBB}" type="par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C2DEE31C-F189-497C-A81D-0E764ABB3134}" type="sibTrans" cxnId="{DADCEFC9-0A13-4FB6-955B-58E7A221DD23}">
      <dgm:prSet/>
      <dgm:spPr/>
      <dgm:t>
        <a:bodyPr/>
        <a:lstStyle/>
        <a:p>
          <a:endParaRPr lang="zh-CN" altLang="en-US"/>
        </a:p>
      </dgm:t>
    </dgm:pt>
    <dgm:pt modelId="{852B0AEA-26AC-4D43-BC6A-2A1D5973AEAB}">
      <dgm:prSet/>
      <dgm:spPr/>
      <dgm:t>
        <a:bodyPr/>
        <a:lstStyle/>
        <a:p>
          <a:pPr rtl="0"/>
          <a:r>
            <a:rPr lang="zh-CN" altLang="en-US" dirty="0" smtClean="0"/>
            <a:t>（</a:t>
          </a:r>
          <a:r>
            <a:rPr lang="en-US" altLang="zh-CN" dirty="0" smtClean="0"/>
            <a:t>4</a:t>
          </a:r>
          <a:r>
            <a:rPr lang="zh-CN" altLang="en-US" dirty="0" smtClean="0"/>
            <a:t>）编写访问文件的</a:t>
          </a:r>
          <a:r>
            <a:rPr lang="en-US" altLang="zh-CN" dirty="0" smtClean="0"/>
            <a:t>controller</a:t>
          </a:r>
          <a:endParaRPr lang="zh-CN" dirty="0"/>
        </a:p>
      </dgm:t>
    </dgm:pt>
    <dgm:pt modelId="{9EA0DED5-7AB8-47F9-84CE-998D42102AAA}" type="par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93229E80-883B-458D-AD88-B2B49DBAACF0}" type="sibTrans" cxnId="{2FDCB15E-474B-4E59-A2E5-E5D212F2D4F3}">
      <dgm:prSet/>
      <dgm:spPr/>
      <dgm:t>
        <a:bodyPr/>
        <a:lstStyle/>
        <a:p>
          <a:endParaRPr lang="zh-CN" altLang="en-US"/>
        </a:p>
      </dgm:t>
    </dgm:pt>
    <dgm:pt modelId="{6D01C9A4-2616-490F-8FB9-7117790F4885}" type="pres">
      <dgm:prSet presAssocID="{6C857661-D579-40C7-9428-73459796B5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579013-7548-4410-A891-E74616716CC0}" type="pres">
      <dgm:prSet presAssocID="{6182C11A-5676-4741-A2DC-24B5A3EB405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94F92-F05C-469F-B79A-DD93A003A25F}" type="pres">
      <dgm:prSet presAssocID="{2B45AA4D-5F00-4C68-B0CF-8E3902E93BBE}" presName="spacer" presStyleCnt="0"/>
      <dgm:spPr/>
    </dgm:pt>
    <dgm:pt modelId="{8A3A71A9-5DAC-4077-801D-03A250BB417A}" type="pres">
      <dgm:prSet presAssocID="{DE1FA9FF-71BC-4AEF-A0FB-8B06BFB312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8434-71BE-4B2F-BE1E-4F3B2AB193AE}" type="pres">
      <dgm:prSet presAssocID="{218762E5-1B98-4CD7-ADE4-5D8CC7EBE302}" presName="spacer" presStyleCnt="0"/>
      <dgm:spPr/>
    </dgm:pt>
    <dgm:pt modelId="{0B2AF39E-2426-4749-9BDF-97CD9BA5665B}" type="pres">
      <dgm:prSet presAssocID="{9924A039-9A5B-480D-A6C3-E2B3E7A26F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B7932-AB0C-4092-BFD1-09AAA956759C}" type="pres">
      <dgm:prSet presAssocID="{C2DEE31C-F189-497C-A81D-0E764ABB3134}" presName="spacer" presStyleCnt="0"/>
      <dgm:spPr/>
    </dgm:pt>
    <dgm:pt modelId="{A2238FE9-18A1-489A-9456-F6038DA17184}" type="pres">
      <dgm:prSet presAssocID="{852B0AEA-26AC-4D43-BC6A-2A1D5973AEA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5A5902-9806-4A07-B5E2-83A28E7E4112}" type="presOf" srcId="{9924A039-9A5B-480D-A6C3-E2B3E7A26F06}" destId="{0B2AF39E-2426-4749-9BDF-97CD9BA5665B}" srcOrd="0" destOrd="0" presId="urn:microsoft.com/office/officeart/2005/8/layout/vList2"/>
    <dgm:cxn modelId="{E54E8245-5D86-40A7-98BF-6CEF4782E8B8}" type="presOf" srcId="{DE1FA9FF-71BC-4AEF-A0FB-8B06BFB3123D}" destId="{8A3A71A9-5DAC-4077-801D-03A250BB417A}" srcOrd="0" destOrd="0" presId="urn:microsoft.com/office/officeart/2005/8/layout/vList2"/>
    <dgm:cxn modelId="{8BE96641-240B-4BCC-B29B-E4BA5D88B3A3}" srcId="{6C857661-D579-40C7-9428-73459796B5C3}" destId="{6182C11A-5676-4741-A2DC-24B5A3EB405A}" srcOrd="0" destOrd="0" parTransId="{D59D0160-6AC6-4C91-A618-614273E1B6F0}" sibTransId="{2B45AA4D-5F00-4C68-B0CF-8E3902E93BBE}"/>
    <dgm:cxn modelId="{E98E5C41-163A-4602-8B2B-202A92BBBBD9}" type="presOf" srcId="{852B0AEA-26AC-4D43-BC6A-2A1D5973AEAB}" destId="{A2238FE9-18A1-489A-9456-F6038DA17184}" srcOrd="0" destOrd="0" presId="urn:microsoft.com/office/officeart/2005/8/layout/vList2"/>
    <dgm:cxn modelId="{D663DCDD-3EE9-4C75-8748-497BE756DEB9}" type="presOf" srcId="{6182C11A-5676-4741-A2DC-24B5A3EB405A}" destId="{08579013-7548-4410-A891-E74616716CC0}" srcOrd="0" destOrd="0" presId="urn:microsoft.com/office/officeart/2005/8/layout/vList2"/>
    <dgm:cxn modelId="{DF552A8D-B543-4AFD-8A7C-B73BDA9C15B7}" srcId="{6C857661-D579-40C7-9428-73459796B5C3}" destId="{DE1FA9FF-71BC-4AEF-A0FB-8B06BFB3123D}" srcOrd="1" destOrd="0" parTransId="{0DF2DA0A-1C22-4E9B-89C8-03AE69DEAA1C}" sibTransId="{218762E5-1B98-4CD7-ADE4-5D8CC7EBE302}"/>
    <dgm:cxn modelId="{DADCEFC9-0A13-4FB6-955B-58E7A221DD23}" srcId="{6C857661-D579-40C7-9428-73459796B5C3}" destId="{9924A039-9A5B-480D-A6C3-E2B3E7A26F06}" srcOrd="2" destOrd="0" parTransId="{E3BB2B19-92E2-49CF-B90B-8A5AE3B0ACBB}" sibTransId="{C2DEE31C-F189-497C-A81D-0E764ABB3134}"/>
    <dgm:cxn modelId="{2FDCB15E-474B-4E59-A2E5-E5D212F2D4F3}" srcId="{6C857661-D579-40C7-9428-73459796B5C3}" destId="{852B0AEA-26AC-4D43-BC6A-2A1D5973AEAB}" srcOrd="3" destOrd="0" parTransId="{9EA0DED5-7AB8-47F9-84CE-998D42102AAA}" sibTransId="{93229E80-883B-458D-AD88-B2B49DBAACF0}"/>
    <dgm:cxn modelId="{BBC0F202-DDD8-4F62-9343-6E6273DAAA49}" type="presOf" srcId="{6C857661-D579-40C7-9428-73459796B5C3}" destId="{6D01C9A4-2616-490F-8FB9-7117790F4885}" srcOrd="0" destOrd="0" presId="urn:microsoft.com/office/officeart/2005/8/layout/vList2"/>
    <dgm:cxn modelId="{EB2A0865-6AC7-45F1-B26C-52B6D2A91F98}" type="presParOf" srcId="{6D01C9A4-2616-490F-8FB9-7117790F4885}" destId="{08579013-7548-4410-A891-E74616716CC0}" srcOrd="0" destOrd="0" presId="urn:microsoft.com/office/officeart/2005/8/layout/vList2"/>
    <dgm:cxn modelId="{B38E6790-946E-4AC2-AF40-EBCE5C946227}" type="presParOf" srcId="{6D01C9A4-2616-490F-8FB9-7117790F4885}" destId="{43B94F92-F05C-469F-B79A-DD93A003A25F}" srcOrd="1" destOrd="0" presId="urn:microsoft.com/office/officeart/2005/8/layout/vList2"/>
    <dgm:cxn modelId="{0A2E99C2-BDC4-473F-8FFA-81CB0DCB3C7E}" type="presParOf" srcId="{6D01C9A4-2616-490F-8FB9-7117790F4885}" destId="{8A3A71A9-5DAC-4077-801D-03A250BB417A}" srcOrd="2" destOrd="0" presId="urn:microsoft.com/office/officeart/2005/8/layout/vList2"/>
    <dgm:cxn modelId="{A105EE89-EC6E-45DF-AAE4-00B4F55ABAAF}" type="presParOf" srcId="{6D01C9A4-2616-490F-8FB9-7117790F4885}" destId="{C2C18434-71BE-4B2F-BE1E-4F3B2AB193AE}" srcOrd="3" destOrd="0" presId="urn:microsoft.com/office/officeart/2005/8/layout/vList2"/>
    <dgm:cxn modelId="{FC7E4B82-D25A-476A-8881-E66411B31366}" type="presParOf" srcId="{6D01C9A4-2616-490F-8FB9-7117790F4885}" destId="{0B2AF39E-2426-4749-9BDF-97CD9BA5665B}" srcOrd="4" destOrd="0" presId="urn:microsoft.com/office/officeart/2005/8/layout/vList2"/>
    <dgm:cxn modelId="{D8078724-D5EE-4BEE-89F6-0DFC6C6C4B9C}" type="presParOf" srcId="{6D01C9A4-2616-490F-8FB9-7117790F4885}" destId="{CC7B7932-AB0C-4092-BFD1-09AAA956759C}" srcOrd="5" destOrd="0" presId="urn:microsoft.com/office/officeart/2005/8/layout/vList2"/>
    <dgm:cxn modelId="{BF091E90-9BD7-4FAC-A7F7-222DC5138B8A}" type="presParOf" srcId="{6D01C9A4-2616-490F-8FB9-7117790F4885}" destId="{A2238FE9-18A1-489A-9456-F6038DA17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F0B6B-3867-441A-AE1F-C9B374EA47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B52A2A8-51D6-4456-8DD2-8A9BB5B4A3BF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1</a:t>
          </a:r>
          <a:r>
            <a:rPr lang="zh-CN" dirty="0" smtClean="0"/>
            <a:t>）	创建</a:t>
          </a:r>
          <a:r>
            <a:rPr lang="en-US" dirty="0" smtClean="0"/>
            <a:t>Maven web project</a:t>
          </a:r>
          <a:r>
            <a:rPr lang="zh-CN" dirty="0" smtClean="0"/>
            <a:t>；</a:t>
          </a:r>
          <a:endParaRPr lang="zh-CN" dirty="0"/>
        </a:p>
      </dgm:t>
    </dgm:pt>
    <dgm:pt modelId="{567ECACF-D023-45BA-81AD-4818E59BF5FC}" type="par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C71A2FF1-CEA8-4D0A-9794-7B8DB1980993}" type="sibTrans" cxnId="{C52EC003-5FF2-43CE-990F-F6C036A72FA5}">
      <dgm:prSet/>
      <dgm:spPr/>
      <dgm:t>
        <a:bodyPr/>
        <a:lstStyle/>
        <a:p>
          <a:endParaRPr lang="zh-CN" altLang="en-US"/>
        </a:p>
      </dgm:t>
    </dgm:pt>
    <dgm:pt modelId="{0E945E77-03E1-457C-BC8A-BE695AD55564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	在</a:t>
          </a:r>
          <a:r>
            <a:rPr lang="en-US" dirty="0" smtClean="0"/>
            <a:t>pom.xml</a:t>
          </a:r>
          <a:r>
            <a:rPr lang="zh-CN" dirty="0" smtClean="0"/>
            <a:t>文件添加依赖；</a:t>
          </a:r>
          <a:endParaRPr lang="zh-CN" dirty="0"/>
        </a:p>
      </dgm:t>
    </dgm:pt>
    <dgm:pt modelId="{1CC17653-128E-4E3D-B602-1F3B381DAB2E}" type="par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00B81DCF-CE9D-46E2-99B5-6032E952C82B}" type="sibTrans" cxnId="{65DDD739-787E-4E99-9DC3-DF39EC811288}">
      <dgm:prSet/>
      <dgm:spPr/>
      <dgm:t>
        <a:bodyPr/>
        <a:lstStyle/>
        <a:p>
          <a:endParaRPr lang="zh-CN" altLang="en-US"/>
        </a:p>
      </dgm:t>
    </dgm:pt>
    <dgm:pt modelId="{99DFA16B-2050-4DF9-A835-5527D71C30E9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3</a:t>
          </a:r>
          <a:r>
            <a:rPr lang="zh-CN" dirty="0" smtClean="0"/>
            <a:t>）	配置</a:t>
          </a:r>
          <a:r>
            <a:rPr lang="en-US" dirty="0" err="1" smtClean="0"/>
            <a:t>application.properties</a:t>
          </a:r>
          <a:r>
            <a:rPr lang="zh-CN" dirty="0" smtClean="0"/>
            <a:t>支持</a:t>
          </a:r>
          <a:r>
            <a:rPr lang="en-US" dirty="0" err="1" smtClean="0"/>
            <a:t>jsp</a:t>
          </a:r>
          <a:endParaRPr lang="zh-CN" dirty="0"/>
        </a:p>
      </dgm:t>
    </dgm:pt>
    <dgm:pt modelId="{F27A8808-F557-4602-9DAA-F4AAB5D827ED}" type="par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3A67AF45-F01B-4103-8EEB-943B3150B13D}" type="sibTrans" cxnId="{355D6F09-B522-4A83-9714-101A32B7B0E8}">
      <dgm:prSet/>
      <dgm:spPr/>
      <dgm:t>
        <a:bodyPr/>
        <a:lstStyle/>
        <a:p>
          <a:endParaRPr lang="zh-CN" altLang="en-US"/>
        </a:p>
      </dgm:t>
    </dgm:pt>
    <dgm:pt modelId="{F5ABDD2A-FF4F-4397-8129-52A6607C79DE}">
      <dgm:prSet/>
      <dgm:spPr/>
      <dgm:t>
        <a:bodyPr/>
        <a:lstStyle/>
        <a:p>
          <a:pPr rtl="0"/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	编写测试</a:t>
          </a:r>
          <a:r>
            <a:rPr lang="en-US" dirty="0" smtClean="0"/>
            <a:t>Controller</a:t>
          </a:r>
          <a:endParaRPr lang="zh-CN" dirty="0"/>
        </a:p>
      </dgm:t>
    </dgm:pt>
    <dgm:pt modelId="{2989923A-2752-4833-9897-3A62FD44589B}" type="par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60823867-438B-4D6C-AEAE-900C72E88239}" type="sibTrans" cxnId="{924843D6-CB3C-4AFE-9D5B-053BEC4B3759}">
      <dgm:prSet/>
      <dgm:spPr/>
      <dgm:t>
        <a:bodyPr/>
        <a:lstStyle/>
        <a:p>
          <a:endParaRPr lang="zh-CN" altLang="en-US"/>
        </a:p>
      </dgm:t>
    </dgm:pt>
    <dgm:pt modelId="{5300820D-47BC-4834-A107-B8D00322783C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	编写</a:t>
          </a:r>
          <a:r>
            <a:rPr lang="en-US" smtClean="0"/>
            <a:t>JSP</a:t>
          </a:r>
          <a:r>
            <a:rPr lang="zh-CN" smtClean="0"/>
            <a:t>页面</a:t>
          </a:r>
          <a:endParaRPr lang="zh-CN"/>
        </a:p>
      </dgm:t>
    </dgm:pt>
    <dgm:pt modelId="{2C347608-EB18-44C3-B714-84C714608656}" type="par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3E9881D8-DCD6-42EA-AAC4-C49EA32DFDBC}" type="sibTrans" cxnId="{F67B5928-CF59-4B14-A840-772BC0AD087A}">
      <dgm:prSet/>
      <dgm:spPr/>
      <dgm:t>
        <a:bodyPr/>
        <a:lstStyle/>
        <a:p>
          <a:endParaRPr lang="zh-CN" altLang="en-US"/>
        </a:p>
      </dgm:t>
    </dgm:pt>
    <dgm:pt modelId="{C54E74A4-0D8A-4665-9FE0-531BE253E2D9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6</a:t>
          </a:r>
          <a:r>
            <a:rPr lang="zh-CN" smtClean="0"/>
            <a:t>）	编写启动类</a:t>
          </a:r>
          <a:r>
            <a:rPr lang="en-US" smtClean="0"/>
            <a:t>App.java</a:t>
          </a:r>
          <a:endParaRPr lang="zh-CN"/>
        </a:p>
      </dgm:t>
    </dgm:pt>
    <dgm:pt modelId="{8B64C625-A30A-4D6E-B862-588E7355C810}" type="par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496126A0-84A7-4C2D-BDDC-3B458BD3A7A3}" type="sibTrans" cxnId="{B8C06075-7DBB-462F-A392-E843EC2009DC}">
      <dgm:prSet/>
      <dgm:spPr/>
      <dgm:t>
        <a:bodyPr/>
        <a:lstStyle/>
        <a:p>
          <a:endParaRPr lang="zh-CN" altLang="en-US"/>
        </a:p>
      </dgm:t>
    </dgm:pt>
    <dgm:pt modelId="{594128B2-166C-4BD8-9D1C-EEC9DD4EBC92}" type="pres">
      <dgm:prSet presAssocID="{D0FF0B6B-3867-441A-AE1F-C9B374EA47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E06146-FBCF-44A0-A336-A547E17E00F8}" type="pres">
      <dgm:prSet presAssocID="{7B52A2A8-51D6-4456-8DD2-8A9BB5B4A3B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42973B-F40D-4B82-8A59-232177AD5023}" type="pres">
      <dgm:prSet presAssocID="{C71A2FF1-CEA8-4D0A-9794-7B8DB1980993}" presName="spacer" presStyleCnt="0"/>
      <dgm:spPr/>
    </dgm:pt>
    <dgm:pt modelId="{76BAC3C0-6761-4F64-8AB5-815A30725F86}" type="pres">
      <dgm:prSet presAssocID="{0E945E77-03E1-457C-BC8A-BE695AD5556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FDE80-02BE-42DF-AA33-FF6C1485B8B6}" type="pres">
      <dgm:prSet presAssocID="{00B81DCF-CE9D-46E2-99B5-6032E952C82B}" presName="spacer" presStyleCnt="0"/>
      <dgm:spPr/>
    </dgm:pt>
    <dgm:pt modelId="{C0E4279E-43BF-4D22-9756-A20001AF99CB}" type="pres">
      <dgm:prSet presAssocID="{99DFA16B-2050-4DF9-A835-5527D71C30E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5E9E9F-9A11-4A88-AE4E-CA0F1301B4CC}" type="pres">
      <dgm:prSet presAssocID="{3A67AF45-F01B-4103-8EEB-943B3150B13D}" presName="spacer" presStyleCnt="0"/>
      <dgm:spPr/>
    </dgm:pt>
    <dgm:pt modelId="{378AAEA9-3D3D-4A60-B8BC-31B563EBEC19}" type="pres">
      <dgm:prSet presAssocID="{F5ABDD2A-FF4F-4397-8129-52A6607C79D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F0B0F-A74D-406C-9D15-326B7AC136E7}" type="pres">
      <dgm:prSet presAssocID="{60823867-438B-4D6C-AEAE-900C72E88239}" presName="spacer" presStyleCnt="0"/>
      <dgm:spPr/>
    </dgm:pt>
    <dgm:pt modelId="{575849C7-90CE-4338-BDD7-926B4416C9A5}" type="pres">
      <dgm:prSet presAssocID="{5300820D-47BC-4834-A107-B8D00322783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0DAA3-0B07-4095-A846-AC019CDB5D47}" type="pres">
      <dgm:prSet presAssocID="{3E9881D8-DCD6-42EA-AAC4-C49EA32DFDBC}" presName="spacer" presStyleCnt="0"/>
      <dgm:spPr/>
    </dgm:pt>
    <dgm:pt modelId="{B5053815-010F-4085-9122-2A02D97BBE1E}" type="pres">
      <dgm:prSet presAssocID="{C54E74A4-0D8A-4665-9FE0-531BE253E2D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DDD739-787E-4E99-9DC3-DF39EC811288}" srcId="{D0FF0B6B-3867-441A-AE1F-C9B374EA47DC}" destId="{0E945E77-03E1-457C-BC8A-BE695AD55564}" srcOrd="1" destOrd="0" parTransId="{1CC17653-128E-4E3D-B602-1F3B381DAB2E}" sibTransId="{00B81DCF-CE9D-46E2-99B5-6032E952C82B}"/>
    <dgm:cxn modelId="{0F7CF2CC-AD6B-474D-95CF-76DA5A116738}" type="presOf" srcId="{7B52A2A8-51D6-4456-8DD2-8A9BB5B4A3BF}" destId="{39E06146-FBCF-44A0-A336-A547E17E00F8}" srcOrd="0" destOrd="0" presId="urn:microsoft.com/office/officeart/2005/8/layout/vList2"/>
    <dgm:cxn modelId="{801DE4D6-C403-4312-B8B0-1988C14208CF}" type="presOf" srcId="{D0FF0B6B-3867-441A-AE1F-C9B374EA47DC}" destId="{594128B2-166C-4BD8-9D1C-EEC9DD4EBC92}" srcOrd="0" destOrd="0" presId="urn:microsoft.com/office/officeart/2005/8/layout/vList2"/>
    <dgm:cxn modelId="{C16EFA9A-CDD3-428A-8F05-1945A2D14007}" type="presOf" srcId="{0E945E77-03E1-457C-BC8A-BE695AD55564}" destId="{76BAC3C0-6761-4F64-8AB5-815A30725F86}" srcOrd="0" destOrd="0" presId="urn:microsoft.com/office/officeart/2005/8/layout/vList2"/>
    <dgm:cxn modelId="{924843D6-CB3C-4AFE-9D5B-053BEC4B3759}" srcId="{D0FF0B6B-3867-441A-AE1F-C9B374EA47DC}" destId="{F5ABDD2A-FF4F-4397-8129-52A6607C79DE}" srcOrd="3" destOrd="0" parTransId="{2989923A-2752-4833-9897-3A62FD44589B}" sibTransId="{60823867-438B-4D6C-AEAE-900C72E88239}"/>
    <dgm:cxn modelId="{F2985893-60E1-4C02-842E-97D59ABB6518}" type="presOf" srcId="{C54E74A4-0D8A-4665-9FE0-531BE253E2D9}" destId="{B5053815-010F-4085-9122-2A02D97BBE1E}" srcOrd="0" destOrd="0" presId="urn:microsoft.com/office/officeart/2005/8/layout/vList2"/>
    <dgm:cxn modelId="{F67B5928-CF59-4B14-A840-772BC0AD087A}" srcId="{D0FF0B6B-3867-441A-AE1F-C9B374EA47DC}" destId="{5300820D-47BC-4834-A107-B8D00322783C}" srcOrd="4" destOrd="0" parTransId="{2C347608-EB18-44C3-B714-84C714608656}" sibTransId="{3E9881D8-DCD6-42EA-AAC4-C49EA32DFDBC}"/>
    <dgm:cxn modelId="{34B248AE-9761-486B-B535-1B45C19E138B}" type="presOf" srcId="{F5ABDD2A-FF4F-4397-8129-52A6607C79DE}" destId="{378AAEA9-3D3D-4A60-B8BC-31B563EBEC19}" srcOrd="0" destOrd="0" presId="urn:microsoft.com/office/officeart/2005/8/layout/vList2"/>
    <dgm:cxn modelId="{F9AEC279-7542-4A96-9E2A-C452239BB31B}" type="presOf" srcId="{99DFA16B-2050-4DF9-A835-5527D71C30E9}" destId="{C0E4279E-43BF-4D22-9756-A20001AF99CB}" srcOrd="0" destOrd="0" presId="urn:microsoft.com/office/officeart/2005/8/layout/vList2"/>
    <dgm:cxn modelId="{1F5796BE-12EE-43B2-B736-D2EFCDDCB0C2}" type="presOf" srcId="{5300820D-47BC-4834-A107-B8D00322783C}" destId="{575849C7-90CE-4338-BDD7-926B4416C9A5}" srcOrd="0" destOrd="0" presId="urn:microsoft.com/office/officeart/2005/8/layout/vList2"/>
    <dgm:cxn modelId="{C52EC003-5FF2-43CE-990F-F6C036A72FA5}" srcId="{D0FF0B6B-3867-441A-AE1F-C9B374EA47DC}" destId="{7B52A2A8-51D6-4456-8DD2-8A9BB5B4A3BF}" srcOrd="0" destOrd="0" parTransId="{567ECACF-D023-45BA-81AD-4818E59BF5FC}" sibTransId="{C71A2FF1-CEA8-4D0A-9794-7B8DB1980993}"/>
    <dgm:cxn modelId="{355D6F09-B522-4A83-9714-101A32B7B0E8}" srcId="{D0FF0B6B-3867-441A-AE1F-C9B374EA47DC}" destId="{99DFA16B-2050-4DF9-A835-5527D71C30E9}" srcOrd="2" destOrd="0" parTransId="{F27A8808-F557-4602-9DAA-F4AAB5D827ED}" sibTransId="{3A67AF45-F01B-4103-8EEB-943B3150B13D}"/>
    <dgm:cxn modelId="{B8C06075-7DBB-462F-A392-E843EC2009DC}" srcId="{D0FF0B6B-3867-441A-AE1F-C9B374EA47DC}" destId="{C54E74A4-0D8A-4665-9FE0-531BE253E2D9}" srcOrd="5" destOrd="0" parTransId="{8B64C625-A30A-4D6E-B862-588E7355C810}" sibTransId="{496126A0-84A7-4C2D-BDDC-3B458BD3A7A3}"/>
    <dgm:cxn modelId="{E0A629EB-32CD-4657-A3BE-9BB0F8500E34}" type="presParOf" srcId="{594128B2-166C-4BD8-9D1C-EEC9DD4EBC92}" destId="{39E06146-FBCF-44A0-A336-A547E17E00F8}" srcOrd="0" destOrd="0" presId="urn:microsoft.com/office/officeart/2005/8/layout/vList2"/>
    <dgm:cxn modelId="{D3026CB5-2384-496F-B406-3FAC8A0BD856}" type="presParOf" srcId="{594128B2-166C-4BD8-9D1C-EEC9DD4EBC92}" destId="{7542973B-F40D-4B82-8A59-232177AD5023}" srcOrd="1" destOrd="0" presId="urn:microsoft.com/office/officeart/2005/8/layout/vList2"/>
    <dgm:cxn modelId="{F52D215D-AE8D-4A84-8E45-11F3715CEBBE}" type="presParOf" srcId="{594128B2-166C-4BD8-9D1C-EEC9DD4EBC92}" destId="{76BAC3C0-6761-4F64-8AB5-815A30725F86}" srcOrd="2" destOrd="0" presId="urn:microsoft.com/office/officeart/2005/8/layout/vList2"/>
    <dgm:cxn modelId="{A29810B6-CC14-4442-A1DA-BF067BF80E2E}" type="presParOf" srcId="{594128B2-166C-4BD8-9D1C-EEC9DD4EBC92}" destId="{031FDE80-02BE-42DF-AA33-FF6C1485B8B6}" srcOrd="3" destOrd="0" presId="urn:microsoft.com/office/officeart/2005/8/layout/vList2"/>
    <dgm:cxn modelId="{FE9FEEB7-3EDD-4103-AEC5-1110D85ED0BD}" type="presParOf" srcId="{594128B2-166C-4BD8-9D1C-EEC9DD4EBC92}" destId="{C0E4279E-43BF-4D22-9756-A20001AF99CB}" srcOrd="4" destOrd="0" presId="urn:microsoft.com/office/officeart/2005/8/layout/vList2"/>
    <dgm:cxn modelId="{4FFD3259-22CB-4C84-BAB9-A3BEBE9A07D7}" type="presParOf" srcId="{594128B2-166C-4BD8-9D1C-EEC9DD4EBC92}" destId="{565E9E9F-9A11-4A88-AE4E-CA0F1301B4CC}" srcOrd="5" destOrd="0" presId="urn:microsoft.com/office/officeart/2005/8/layout/vList2"/>
    <dgm:cxn modelId="{A84B5018-B2F1-4FB8-884F-01352A51FB49}" type="presParOf" srcId="{594128B2-166C-4BD8-9D1C-EEC9DD4EBC92}" destId="{378AAEA9-3D3D-4A60-B8BC-31B563EBEC19}" srcOrd="6" destOrd="0" presId="urn:microsoft.com/office/officeart/2005/8/layout/vList2"/>
    <dgm:cxn modelId="{EDCA0CC6-5044-4C08-A6A3-CBC44E749F5B}" type="presParOf" srcId="{594128B2-166C-4BD8-9D1C-EEC9DD4EBC92}" destId="{1E7F0B0F-A74D-406C-9D15-326B7AC136E7}" srcOrd="7" destOrd="0" presId="urn:microsoft.com/office/officeart/2005/8/layout/vList2"/>
    <dgm:cxn modelId="{D3F5FE37-5DB9-4CB9-AE57-C307E63EF9BF}" type="presParOf" srcId="{594128B2-166C-4BD8-9D1C-EEC9DD4EBC92}" destId="{575849C7-90CE-4338-BDD7-926B4416C9A5}" srcOrd="8" destOrd="0" presId="urn:microsoft.com/office/officeart/2005/8/layout/vList2"/>
    <dgm:cxn modelId="{5E392D1D-B21E-4EF9-9E2E-6B9C186BB420}" type="presParOf" srcId="{594128B2-166C-4BD8-9D1C-EEC9DD4EBC92}" destId="{24C0DAA3-0B07-4095-A846-AC019CDB5D47}" srcOrd="9" destOrd="0" presId="urn:microsoft.com/office/officeart/2005/8/layout/vList2"/>
    <dgm:cxn modelId="{058A0860-7C8E-4F99-B045-D41E0100120B}" type="presParOf" srcId="{594128B2-166C-4BD8-9D1C-EEC9DD4EBC92}" destId="{B5053815-010F-4085-9122-2A02D97BBE1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A8B41-6A0D-4804-818F-896A8F41C1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96DB9A-4CA9-4371-937D-B5A7B16AB94C}">
      <dgm:prSet/>
      <dgm:spPr/>
      <dgm:t>
        <a:bodyPr/>
        <a:lstStyle/>
        <a:p>
          <a:pPr rtl="0"/>
          <a:r>
            <a:rPr lang="en-US" altLang="zh-CN" dirty="0" smtClean="0"/>
            <a:t>1.</a:t>
          </a:r>
          <a:r>
            <a:rPr lang="zh-CN" dirty="0" smtClean="0"/>
            <a:t>集成</a:t>
          </a:r>
          <a:r>
            <a:rPr lang="en-US" dirty="0" err="1" smtClean="0"/>
            <a:t>MyBatis</a:t>
          </a:r>
          <a:endParaRPr lang="zh-CN" dirty="0"/>
        </a:p>
      </dgm:t>
    </dgm:pt>
    <dgm:pt modelId="{90A34D34-BEF9-4E5D-B42B-B44838878555}" type="par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90675152-A316-425B-B386-05415CAE4A09}" type="sibTrans" cxnId="{D0D8D897-EED8-4CB3-9425-069E48B9EDD2}">
      <dgm:prSet/>
      <dgm:spPr/>
      <dgm:t>
        <a:bodyPr/>
        <a:lstStyle/>
        <a:p>
          <a:endParaRPr lang="zh-CN" altLang="en-US"/>
        </a:p>
      </dgm:t>
    </dgm:pt>
    <dgm:pt modelId="{38E42B6F-A3FB-4B59-BFE3-F651FB39A91A}">
      <dgm:prSet/>
      <dgm:spPr/>
      <dgm:t>
        <a:bodyPr/>
        <a:lstStyle/>
        <a:p>
          <a:pPr rtl="0"/>
          <a:r>
            <a:rPr lang="en-US" altLang="zh-CN" dirty="0" smtClean="0"/>
            <a:t>2.</a:t>
          </a:r>
          <a:r>
            <a:rPr lang="zh-CN" dirty="0" smtClean="0"/>
            <a:t>使用</a:t>
          </a:r>
          <a:r>
            <a:rPr lang="en-US" dirty="0" err="1" smtClean="0"/>
            <a:t>PageHelper</a:t>
          </a:r>
          <a:r>
            <a:rPr lang="zh-CN" dirty="0" smtClean="0"/>
            <a:t>分页</a:t>
          </a:r>
          <a:endParaRPr lang="zh-CN" dirty="0"/>
        </a:p>
      </dgm:t>
    </dgm:pt>
    <dgm:pt modelId="{FC5AF2D1-29ED-41DD-9954-73582A81D24B}" type="par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4890536-9F36-46E2-BE6D-1FD8538DF6DA}" type="sibTrans" cxnId="{3118C1CE-F981-431F-9727-AEE6043B5EDB}">
      <dgm:prSet/>
      <dgm:spPr/>
      <dgm:t>
        <a:bodyPr/>
        <a:lstStyle/>
        <a:p>
          <a:endParaRPr lang="zh-CN" altLang="en-US"/>
        </a:p>
      </dgm:t>
    </dgm:pt>
    <dgm:pt modelId="{C556F065-AE87-49E6-A960-5ABD94E67B13}">
      <dgm:prSet/>
      <dgm:spPr/>
      <dgm:t>
        <a:bodyPr/>
        <a:lstStyle/>
        <a:p>
          <a:pPr rtl="0"/>
          <a:r>
            <a:rPr lang="en-US" altLang="zh-CN" dirty="0" smtClean="0"/>
            <a:t>3.</a:t>
          </a:r>
          <a:r>
            <a:rPr lang="zh-CN" dirty="0" smtClean="0"/>
            <a:t>获取自增长</a:t>
          </a:r>
          <a:r>
            <a:rPr lang="en-US" dirty="0" smtClean="0"/>
            <a:t>ID</a:t>
          </a:r>
          <a:endParaRPr lang="zh-CN" dirty="0"/>
        </a:p>
      </dgm:t>
    </dgm:pt>
    <dgm:pt modelId="{E0CEFF3B-8BFA-48A4-B2CB-1FC5F65BEC56}" type="par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83A6E4A2-23A1-4E18-BE1D-E9E3A05F0752}" type="sibTrans" cxnId="{A209E742-E428-45E6-868F-4D832C93CD1A}">
      <dgm:prSet/>
      <dgm:spPr/>
      <dgm:t>
        <a:bodyPr/>
        <a:lstStyle/>
        <a:p>
          <a:endParaRPr lang="zh-CN" altLang="en-US"/>
        </a:p>
      </dgm:t>
    </dgm:pt>
    <dgm:pt modelId="{CEFCDE2F-0F8B-4B02-88A7-3F83D970AF76}" type="pres">
      <dgm:prSet presAssocID="{FE8A8B41-6A0D-4804-818F-896A8F41C1CD}" presName="linear" presStyleCnt="0">
        <dgm:presLayoutVars>
          <dgm:animLvl val="lvl"/>
          <dgm:resizeHandles val="exact"/>
        </dgm:presLayoutVars>
      </dgm:prSet>
      <dgm:spPr/>
    </dgm:pt>
    <dgm:pt modelId="{4BC2E419-3B98-4528-8E65-C1A437830D38}" type="pres">
      <dgm:prSet presAssocID="{F296DB9A-4CA9-4371-937D-B5A7B16AB9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25AF94-C053-4B1D-8FCD-CFF9617BD69E}" type="pres">
      <dgm:prSet presAssocID="{90675152-A316-425B-B386-05415CAE4A09}" presName="spacer" presStyleCnt="0"/>
      <dgm:spPr/>
    </dgm:pt>
    <dgm:pt modelId="{567B36C6-9D33-4B1B-A521-15E6AB73F736}" type="pres">
      <dgm:prSet presAssocID="{38E42B6F-A3FB-4B59-BFE3-F651FB39A9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967FD-3BAC-47C6-AC00-B81532B49AE9}" type="pres">
      <dgm:prSet presAssocID="{C4890536-9F36-46E2-BE6D-1FD8538DF6DA}" presName="spacer" presStyleCnt="0"/>
      <dgm:spPr/>
    </dgm:pt>
    <dgm:pt modelId="{14E0B65A-2497-4E5F-8104-2013480D2D1B}" type="pres">
      <dgm:prSet presAssocID="{C556F065-AE87-49E6-A960-5ABD94E67B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09E742-E428-45E6-868F-4D832C93CD1A}" srcId="{FE8A8B41-6A0D-4804-818F-896A8F41C1CD}" destId="{C556F065-AE87-49E6-A960-5ABD94E67B13}" srcOrd="2" destOrd="0" parTransId="{E0CEFF3B-8BFA-48A4-B2CB-1FC5F65BEC56}" sibTransId="{83A6E4A2-23A1-4E18-BE1D-E9E3A05F0752}"/>
    <dgm:cxn modelId="{429AF7E4-E38E-4116-8F0D-C6B487BF02AD}" type="presOf" srcId="{FE8A8B41-6A0D-4804-818F-896A8F41C1CD}" destId="{CEFCDE2F-0F8B-4B02-88A7-3F83D970AF76}" srcOrd="0" destOrd="0" presId="urn:microsoft.com/office/officeart/2005/8/layout/vList2"/>
    <dgm:cxn modelId="{4BB1EF3B-B695-4F8C-97B6-095ACAC7CC40}" type="presOf" srcId="{F296DB9A-4CA9-4371-937D-B5A7B16AB94C}" destId="{4BC2E419-3B98-4528-8E65-C1A437830D38}" srcOrd="0" destOrd="0" presId="urn:microsoft.com/office/officeart/2005/8/layout/vList2"/>
    <dgm:cxn modelId="{B3DF5056-81A8-4F85-BE37-F6ADB142E867}" type="presOf" srcId="{38E42B6F-A3FB-4B59-BFE3-F651FB39A91A}" destId="{567B36C6-9D33-4B1B-A521-15E6AB73F736}" srcOrd="0" destOrd="0" presId="urn:microsoft.com/office/officeart/2005/8/layout/vList2"/>
    <dgm:cxn modelId="{D0D8D897-EED8-4CB3-9425-069E48B9EDD2}" srcId="{FE8A8B41-6A0D-4804-818F-896A8F41C1CD}" destId="{F296DB9A-4CA9-4371-937D-B5A7B16AB94C}" srcOrd="0" destOrd="0" parTransId="{90A34D34-BEF9-4E5D-B42B-B44838878555}" sibTransId="{90675152-A316-425B-B386-05415CAE4A09}"/>
    <dgm:cxn modelId="{3118C1CE-F981-431F-9727-AEE6043B5EDB}" srcId="{FE8A8B41-6A0D-4804-818F-896A8F41C1CD}" destId="{38E42B6F-A3FB-4B59-BFE3-F651FB39A91A}" srcOrd="1" destOrd="0" parTransId="{FC5AF2D1-29ED-41DD-9954-73582A81D24B}" sibTransId="{C4890536-9F36-46E2-BE6D-1FD8538DF6DA}"/>
    <dgm:cxn modelId="{3AB1C932-B956-4B1B-935C-FADDA93F6798}" type="presOf" srcId="{C556F065-AE87-49E6-A960-5ABD94E67B13}" destId="{14E0B65A-2497-4E5F-8104-2013480D2D1B}" srcOrd="0" destOrd="0" presId="urn:microsoft.com/office/officeart/2005/8/layout/vList2"/>
    <dgm:cxn modelId="{F5D7E00B-D447-4924-ADDE-5BDDC6E6A4D3}" type="presParOf" srcId="{CEFCDE2F-0F8B-4B02-88A7-3F83D970AF76}" destId="{4BC2E419-3B98-4528-8E65-C1A437830D38}" srcOrd="0" destOrd="0" presId="urn:microsoft.com/office/officeart/2005/8/layout/vList2"/>
    <dgm:cxn modelId="{FD3E7CC8-7155-41CD-84D2-8DC951EC0F3B}" type="presParOf" srcId="{CEFCDE2F-0F8B-4B02-88A7-3F83D970AF76}" destId="{2E25AF94-C053-4B1D-8FCD-CFF9617BD69E}" srcOrd="1" destOrd="0" presId="urn:microsoft.com/office/officeart/2005/8/layout/vList2"/>
    <dgm:cxn modelId="{AEEBBE9E-F16E-4FCA-9205-4DD521235F95}" type="presParOf" srcId="{CEFCDE2F-0F8B-4B02-88A7-3F83D970AF76}" destId="{567B36C6-9D33-4B1B-A521-15E6AB73F736}" srcOrd="2" destOrd="0" presId="urn:microsoft.com/office/officeart/2005/8/layout/vList2"/>
    <dgm:cxn modelId="{FA4304D8-A805-4EE9-85F0-BAA046B3B17F}" type="presParOf" srcId="{CEFCDE2F-0F8B-4B02-88A7-3F83D970AF76}" destId="{2E6967FD-3BAC-47C6-AC00-B81532B49AE9}" srcOrd="3" destOrd="0" presId="urn:microsoft.com/office/officeart/2005/8/layout/vList2"/>
    <dgm:cxn modelId="{09EAAF2E-3E7C-4C8A-AE9C-526CEE3EE638}" type="presParOf" srcId="{CEFCDE2F-0F8B-4B02-88A7-3F83D970AF76}" destId="{14E0B65A-2497-4E5F-8104-2013480D2D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C2C54-683D-4525-AD9D-A534B6B8CEB7}">
      <dsp:nvSpPr>
        <dsp:cNvPr id="0" name=""/>
        <dsp:cNvSpPr/>
      </dsp:nvSpPr>
      <dsp:spPr>
        <a:xfrm>
          <a:off x="0" y="2315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知识点：</a:t>
          </a:r>
          <a:endParaRPr lang="zh-CN" sz="4100" kern="1200"/>
        </a:p>
      </dsp:txBody>
      <dsp:txXfrm>
        <a:off x="50347" y="73498"/>
        <a:ext cx="10872106" cy="930661"/>
      </dsp:txXfrm>
    </dsp:sp>
    <dsp:sp modelId="{11C5E267-7953-4D8F-879E-33E21635234F}">
      <dsp:nvSpPr>
        <dsp:cNvPr id="0" name=""/>
        <dsp:cNvSpPr/>
      </dsp:nvSpPr>
      <dsp:spPr>
        <a:xfrm>
          <a:off x="0" y="117258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1/</a:t>
          </a:r>
          <a:r>
            <a:rPr lang="zh-CN" sz="4100" kern="1200" smtClean="0"/>
            <a:t>修改端口号</a:t>
          </a:r>
          <a:endParaRPr lang="zh-CN" sz="4100" kern="1200"/>
        </a:p>
      </dsp:txBody>
      <dsp:txXfrm>
        <a:off x="50347" y="1222933"/>
        <a:ext cx="10872106" cy="930661"/>
      </dsp:txXfrm>
    </dsp:sp>
    <dsp:sp modelId="{A6FF4E73-1B0F-4846-8129-1F11F2658917}">
      <dsp:nvSpPr>
        <dsp:cNvPr id="0" name=""/>
        <dsp:cNvSpPr/>
      </dsp:nvSpPr>
      <dsp:spPr>
        <a:xfrm>
          <a:off x="0" y="232202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2/</a:t>
          </a:r>
          <a:r>
            <a:rPr lang="zh-CN" sz="4100" kern="1200" smtClean="0"/>
            <a:t>修改</a:t>
          </a:r>
          <a:r>
            <a:rPr lang="en-US" sz="4100" kern="1200" smtClean="0"/>
            <a:t>context-path</a:t>
          </a:r>
          <a:endParaRPr lang="zh-CN" sz="4100" kern="1200"/>
        </a:p>
      </dsp:txBody>
      <dsp:txXfrm>
        <a:off x="50347" y="2372368"/>
        <a:ext cx="10872106" cy="930661"/>
      </dsp:txXfrm>
    </dsp:sp>
    <dsp:sp modelId="{B21318B2-3518-4FAB-95C8-02A25E1BFBD4}">
      <dsp:nvSpPr>
        <dsp:cNvPr id="0" name=""/>
        <dsp:cNvSpPr/>
      </dsp:nvSpPr>
      <dsp:spPr>
        <a:xfrm>
          <a:off x="0" y="347145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3/</a:t>
          </a:r>
          <a:r>
            <a:rPr lang="zh-CN" sz="4100" kern="1200" smtClean="0"/>
            <a:t>其它配置说明</a:t>
          </a:r>
          <a:endParaRPr lang="zh-CN" sz="4100" kern="1200"/>
        </a:p>
      </dsp:txBody>
      <dsp:txXfrm>
        <a:off x="50347" y="3521803"/>
        <a:ext cx="10872106" cy="930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3759B-348F-447C-AAC1-18EA47AF0B26}">
      <dsp:nvSpPr>
        <dsp:cNvPr id="0" name=""/>
        <dsp:cNvSpPr/>
      </dsp:nvSpPr>
      <dsp:spPr>
        <a:xfrm>
          <a:off x="0" y="6626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操作步骤</a:t>
          </a:r>
          <a:endParaRPr lang="zh-CN" sz="3200" kern="1200"/>
        </a:p>
      </dsp:txBody>
      <dsp:txXfrm>
        <a:off x="39295" y="105556"/>
        <a:ext cx="10894210" cy="726370"/>
      </dsp:txXfrm>
    </dsp:sp>
    <dsp:sp modelId="{1E2DFDE6-12FF-4220-8347-CCA3577E139E}">
      <dsp:nvSpPr>
        <dsp:cNvPr id="0" name=""/>
        <dsp:cNvSpPr/>
      </dsp:nvSpPr>
      <dsp:spPr>
        <a:xfrm>
          <a:off x="0" y="96338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1</a:t>
          </a:r>
          <a:r>
            <a:rPr lang="zh-CN" sz="3200" kern="1200" dirty="0" smtClean="0"/>
            <a:t>）在</a:t>
          </a:r>
          <a:r>
            <a:rPr lang="en-US" sz="3200" kern="1200" dirty="0" smtClean="0"/>
            <a:t>pom.xml</a:t>
          </a:r>
          <a:r>
            <a:rPr lang="zh-CN" sz="3200" kern="1200" dirty="0" smtClean="0"/>
            <a:t>中引入</a:t>
          </a:r>
          <a:r>
            <a:rPr lang="en-US" sz="3200" kern="1200" dirty="0" err="1" smtClean="0"/>
            <a:t>thymeleaf</a:t>
          </a:r>
          <a:r>
            <a:rPr lang="en-US" sz="3200" kern="1200" dirty="0" smtClean="0"/>
            <a:t>;</a:t>
          </a:r>
          <a:endParaRPr lang="zh-CN" sz="3200" kern="1200" dirty="0"/>
        </a:p>
      </dsp:txBody>
      <dsp:txXfrm>
        <a:off x="39295" y="1002676"/>
        <a:ext cx="10894210" cy="726370"/>
      </dsp:txXfrm>
    </dsp:sp>
    <dsp:sp modelId="{75186952-4119-43DD-AD77-0D9779D523D0}">
      <dsp:nvSpPr>
        <dsp:cNvPr id="0" name=""/>
        <dsp:cNvSpPr/>
      </dsp:nvSpPr>
      <dsp:spPr>
        <a:xfrm>
          <a:off x="0" y="186050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2</a:t>
          </a:r>
          <a:r>
            <a:rPr lang="zh-CN" sz="3200" kern="1200" dirty="0" smtClean="0"/>
            <a:t>）如何关闭</a:t>
          </a:r>
          <a:r>
            <a:rPr lang="en-US" sz="3200" kern="1200" dirty="0" err="1" smtClean="0"/>
            <a:t>thymeleaf</a:t>
          </a:r>
          <a:r>
            <a:rPr lang="zh-CN" sz="3200" kern="1200" dirty="0" smtClean="0"/>
            <a:t>缓存</a:t>
          </a:r>
          <a:endParaRPr lang="zh-CN" sz="3200" kern="1200" dirty="0"/>
        </a:p>
      </dsp:txBody>
      <dsp:txXfrm>
        <a:off x="39295" y="1899796"/>
        <a:ext cx="10894210" cy="726370"/>
      </dsp:txXfrm>
    </dsp:sp>
    <dsp:sp modelId="{C5DBC600-1036-4F89-87BF-DCDD6D66D14B}">
      <dsp:nvSpPr>
        <dsp:cNvPr id="0" name=""/>
        <dsp:cNvSpPr/>
      </dsp:nvSpPr>
      <dsp:spPr>
        <a:xfrm>
          <a:off x="0" y="275762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sz="3200" kern="1200" dirty="0" smtClean="0"/>
            <a:t>3</a:t>
          </a:r>
          <a:r>
            <a:rPr lang="zh-CN" sz="3200" kern="1200" dirty="0" smtClean="0"/>
            <a:t>）编写模板文件</a:t>
          </a:r>
          <a:r>
            <a:rPr lang="en-US" sz="3200" kern="1200" dirty="0" smtClean="0"/>
            <a:t>.html</a:t>
          </a:r>
          <a:endParaRPr lang="zh-CN" sz="3200" kern="1200" dirty="0"/>
        </a:p>
      </dsp:txBody>
      <dsp:txXfrm>
        <a:off x="39295" y="2796916"/>
        <a:ext cx="10894210" cy="726370"/>
      </dsp:txXfrm>
    </dsp:sp>
    <dsp:sp modelId="{4FDF957F-4D6B-45B6-86A6-0E9E9444FFC5}">
      <dsp:nvSpPr>
        <dsp:cNvPr id="0" name=""/>
        <dsp:cNvSpPr/>
      </dsp:nvSpPr>
      <dsp:spPr>
        <a:xfrm>
          <a:off x="0" y="3654741"/>
          <a:ext cx="10972800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（</a:t>
          </a:r>
          <a:r>
            <a:rPr lang="en-US" altLang="zh-CN" sz="3200" kern="1200" dirty="0" smtClean="0"/>
            <a:t>4</a:t>
          </a:r>
          <a:r>
            <a:rPr lang="zh-CN" altLang="en-US" sz="3200" kern="1200" dirty="0" smtClean="0"/>
            <a:t>）编写访问模板文件</a:t>
          </a:r>
          <a:r>
            <a:rPr lang="en-US" altLang="zh-CN" sz="3200" kern="1200" dirty="0" smtClean="0"/>
            <a:t>controller</a:t>
          </a:r>
          <a:endParaRPr lang="zh-CN" sz="3200" kern="1200" dirty="0"/>
        </a:p>
      </dsp:txBody>
      <dsp:txXfrm>
        <a:off x="39295" y="3694036"/>
        <a:ext cx="10894210" cy="726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9013-7548-4410-A891-E74616716CC0}">
      <dsp:nvSpPr>
        <dsp:cNvPr id="0" name=""/>
        <dsp:cNvSpPr/>
      </dsp:nvSpPr>
      <dsp:spPr>
        <a:xfrm>
          <a:off x="0" y="2315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1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在</a:t>
          </a:r>
          <a:r>
            <a:rPr lang="en-US" sz="4100" kern="1200" dirty="0" smtClean="0"/>
            <a:t>pom.xml</a:t>
          </a:r>
          <a:r>
            <a:rPr lang="zh-CN" sz="4100" kern="1200" dirty="0" smtClean="0"/>
            <a:t>中引入</a:t>
          </a:r>
          <a:r>
            <a:rPr lang="en-US" altLang="zh-CN" sz="4100" kern="1200" dirty="0" err="1" smtClean="0"/>
            <a:t>freemarker</a:t>
          </a:r>
          <a:r>
            <a:rPr lang="en-US" sz="4100" kern="1200" dirty="0" smtClean="0"/>
            <a:t>;</a:t>
          </a:r>
          <a:endParaRPr lang="zh-CN" sz="4100" kern="1200" dirty="0"/>
        </a:p>
      </dsp:txBody>
      <dsp:txXfrm>
        <a:off x="50347" y="73498"/>
        <a:ext cx="10872106" cy="930661"/>
      </dsp:txXfrm>
    </dsp:sp>
    <dsp:sp modelId="{8A3A71A9-5DAC-4077-801D-03A250BB417A}">
      <dsp:nvSpPr>
        <dsp:cNvPr id="0" name=""/>
        <dsp:cNvSpPr/>
      </dsp:nvSpPr>
      <dsp:spPr>
        <a:xfrm>
          <a:off x="0" y="117258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2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如何关闭</a:t>
          </a:r>
          <a:r>
            <a:rPr lang="en-US" altLang="zh-CN" sz="4100" kern="1200" dirty="0" err="1" smtClean="0"/>
            <a:t>freemarker</a:t>
          </a:r>
          <a:r>
            <a:rPr lang="zh-CN" sz="4100" kern="1200" dirty="0" smtClean="0"/>
            <a:t>缓存</a:t>
          </a:r>
          <a:endParaRPr lang="zh-CN" sz="4100" kern="1200" dirty="0"/>
        </a:p>
      </dsp:txBody>
      <dsp:txXfrm>
        <a:off x="50347" y="1222933"/>
        <a:ext cx="10872106" cy="930661"/>
      </dsp:txXfrm>
    </dsp:sp>
    <dsp:sp modelId="{0B2AF39E-2426-4749-9BDF-97CD9BA5665B}">
      <dsp:nvSpPr>
        <dsp:cNvPr id="0" name=""/>
        <dsp:cNvSpPr/>
      </dsp:nvSpPr>
      <dsp:spPr>
        <a:xfrm>
          <a:off x="0" y="2322021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3</a:t>
          </a:r>
          <a:r>
            <a:rPr lang="zh-CN" altLang="en-US" sz="4100" kern="1200" dirty="0" smtClean="0"/>
            <a:t>）</a:t>
          </a:r>
          <a:r>
            <a:rPr lang="zh-CN" sz="4100" kern="1200" dirty="0" smtClean="0"/>
            <a:t>编写模板文件</a:t>
          </a:r>
          <a:r>
            <a:rPr lang="en-US" sz="4100" kern="1200" dirty="0" smtClean="0"/>
            <a:t>.</a:t>
          </a:r>
          <a:r>
            <a:rPr lang="en-US" sz="4100" kern="1200" dirty="0" err="1" smtClean="0"/>
            <a:t>ftl</a:t>
          </a:r>
          <a:endParaRPr lang="zh-CN" sz="4100" kern="1200" dirty="0"/>
        </a:p>
      </dsp:txBody>
      <dsp:txXfrm>
        <a:off x="50347" y="2372368"/>
        <a:ext cx="10872106" cy="930661"/>
      </dsp:txXfrm>
    </dsp:sp>
    <dsp:sp modelId="{A2238FE9-18A1-489A-9456-F6038DA17184}">
      <dsp:nvSpPr>
        <dsp:cNvPr id="0" name=""/>
        <dsp:cNvSpPr/>
      </dsp:nvSpPr>
      <dsp:spPr>
        <a:xfrm>
          <a:off x="0" y="3471456"/>
          <a:ext cx="109728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（</a:t>
          </a:r>
          <a:r>
            <a:rPr lang="en-US" altLang="zh-CN" sz="4100" kern="1200" dirty="0" smtClean="0"/>
            <a:t>4</a:t>
          </a:r>
          <a:r>
            <a:rPr lang="zh-CN" altLang="en-US" sz="4100" kern="1200" dirty="0" smtClean="0"/>
            <a:t>）编写访问文件的</a:t>
          </a:r>
          <a:r>
            <a:rPr lang="en-US" altLang="zh-CN" sz="4100" kern="1200" dirty="0" smtClean="0"/>
            <a:t>controller</a:t>
          </a:r>
          <a:endParaRPr lang="zh-CN" sz="4100" kern="1200" dirty="0"/>
        </a:p>
      </dsp:txBody>
      <dsp:txXfrm>
        <a:off x="50347" y="3521803"/>
        <a:ext cx="10872106" cy="930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06146-FBCF-44A0-A336-A547E17E00F8}">
      <dsp:nvSpPr>
        <dsp:cNvPr id="0" name=""/>
        <dsp:cNvSpPr/>
      </dsp:nvSpPr>
      <dsp:spPr>
        <a:xfrm>
          <a:off x="0" y="3102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1</a:t>
          </a:r>
          <a:r>
            <a:rPr lang="zh-CN" sz="2700" kern="1200" dirty="0" smtClean="0"/>
            <a:t>）	创建</a:t>
          </a:r>
          <a:r>
            <a:rPr lang="en-US" sz="2700" kern="1200" dirty="0" smtClean="0"/>
            <a:t>Maven web project</a:t>
          </a:r>
          <a:r>
            <a:rPr lang="zh-CN" sz="2700" kern="1200" dirty="0" smtClean="0"/>
            <a:t>；</a:t>
          </a:r>
          <a:endParaRPr lang="zh-CN" sz="2700" kern="1200" dirty="0"/>
        </a:p>
      </dsp:txBody>
      <dsp:txXfrm>
        <a:off x="33155" y="64181"/>
        <a:ext cx="10906490" cy="612874"/>
      </dsp:txXfrm>
    </dsp:sp>
    <dsp:sp modelId="{76BAC3C0-6761-4F64-8AB5-815A30725F86}">
      <dsp:nvSpPr>
        <dsp:cNvPr id="0" name=""/>
        <dsp:cNvSpPr/>
      </dsp:nvSpPr>
      <dsp:spPr>
        <a:xfrm>
          <a:off x="0" y="78797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2</a:t>
          </a:r>
          <a:r>
            <a:rPr lang="zh-CN" sz="2700" kern="1200" dirty="0" smtClean="0"/>
            <a:t>）	在</a:t>
          </a:r>
          <a:r>
            <a:rPr lang="en-US" sz="2700" kern="1200" dirty="0" smtClean="0"/>
            <a:t>pom.xml</a:t>
          </a:r>
          <a:r>
            <a:rPr lang="zh-CN" sz="2700" kern="1200" dirty="0" smtClean="0"/>
            <a:t>文件添加依赖；</a:t>
          </a:r>
          <a:endParaRPr lang="zh-CN" sz="2700" kern="1200" dirty="0"/>
        </a:p>
      </dsp:txBody>
      <dsp:txXfrm>
        <a:off x="33155" y="821126"/>
        <a:ext cx="10906490" cy="612874"/>
      </dsp:txXfrm>
    </dsp:sp>
    <dsp:sp modelId="{C0E4279E-43BF-4D22-9756-A20001AF99CB}">
      <dsp:nvSpPr>
        <dsp:cNvPr id="0" name=""/>
        <dsp:cNvSpPr/>
      </dsp:nvSpPr>
      <dsp:spPr>
        <a:xfrm>
          <a:off x="0" y="154491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3</a:t>
          </a:r>
          <a:r>
            <a:rPr lang="zh-CN" sz="2700" kern="1200" dirty="0" smtClean="0"/>
            <a:t>）	配置</a:t>
          </a:r>
          <a:r>
            <a:rPr lang="en-US" sz="2700" kern="1200" dirty="0" err="1" smtClean="0"/>
            <a:t>application.properties</a:t>
          </a:r>
          <a:r>
            <a:rPr lang="zh-CN" sz="2700" kern="1200" dirty="0" smtClean="0"/>
            <a:t>支持</a:t>
          </a:r>
          <a:r>
            <a:rPr lang="en-US" sz="2700" kern="1200" dirty="0" err="1" smtClean="0"/>
            <a:t>jsp</a:t>
          </a:r>
          <a:endParaRPr lang="zh-CN" sz="2700" kern="1200" dirty="0"/>
        </a:p>
      </dsp:txBody>
      <dsp:txXfrm>
        <a:off x="33155" y="1578071"/>
        <a:ext cx="10906490" cy="612874"/>
      </dsp:txXfrm>
    </dsp:sp>
    <dsp:sp modelId="{378AAEA9-3D3D-4A60-B8BC-31B563EBEC19}">
      <dsp:nvSpPr>
        <dsp:cNvPr id="0" name=""/>
        <dsp:cNvSpPr/>
      </dsp:nvSpPr>
      <dsp:spPr>
        <a:xfrm>
          <a:off x="0" y="230186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（</a:t>
          </a:r>
          <a:r>
            <a:rPr lang="en-US" sz="2700" kern="1200" dirty="0" smtClean="0"/>
            <a:t>4</a:t>
          </a:r>
          <a:r>
            <a:rPr lang="zh-CN" sz="2700" kern="1200" dirty="0" smtClean="0"/>
            <a:t>）	编写测试</a:t>
          </a:r>
          <a:r>
            <a:rPr lang="en-US" sz="2700" kern="1200" dirty="0" smtClean="0"/>
            <a:t>Controller</a:t>
          </a:r>
          <a:endParaRPr lang="zh-CN" sz="2700" kern="1200" dirty="0"/>
        </a:p>
      </dsp:txBody>
      <dsp:txXfrm>
        <a:off x="33155" y="2335016"/>
        <a:ext cx="10906490" cy="612874"/>
      </dsp:txXfrm>
    </dsp:sp>
    <dsp:sp modelId="{575849C7-90CE-4338-BDD7-926B4416C9A5}">
      <dsp:nvSpPr>
        <dsp:cNvPr id="0" name=""/>
        <dsp:cNvSpPr/>
      </dsp:nvSpPr>
      <dsp:spPr>
        <a:xfrm>
          <a:off x="0" y="3058806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5</a:t>
          </a:r>
          <a:r>
            <a:rPr lang="zh-CN" sz="2700" kern="1200" smtClean="0"/>
            <a:t>）	编写</a:t>
          </a:r>
          <a:r>
            <a:rPr lang="en-US" sz="2700" kern="1200" smtClean="0"/>
            <a:t>JSP</a:t>
          </a:r>
          <a:r>
            <a:rPr lang="zh-CN" sz="2700" kern="1200" smtClean="0"/>
            <a:t>页面</a:t>
          </a:r>
          <a:endParaRPr lang="zh-CN" sz="2700" kern="1200"/>
        </a:p>
      </dsp:txBody>
      <dsp:txXfrm>
        <a:off x="33155" y="3091961"/>
        <a:ext cx="10906490" cy="612874"/>
      </dsp:txXfrm>
    </dsp:sp>
    <dsp:sp modelId="{B5053815-010F-4085-9122-2A02D97BBE1E}">
      <dsp:nvSpPr>
        <dsp:cNvPr id="0" name=""/>
        <dsp:cNvSpPr/>
      </dsp:nvSpPr>
      <dsp:spPr>
        <a:xfrm>
          <a:off x="0" y="3815751"/>
          <a:ext cx="109728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（</a:t>
          </a:r>
          <a:r>
            <a:rPr lang="en-US" sz="2700" kern="1200" smtClean="0"/>
            <a:t>6</a:t>
          </a:r>
          <a:r>
            <a:rPr lang="zh-CN" sz="2700" kern="1200" smtClean="0"/>
            <a:t>）	编写启动类</a:t>
          </a:r>
          <a:r>
            <a:rPr lang="en-US" sz="2700" kern="1200" smtClean="0"/>
            <a:t>App.java</a:t>
          </a:r>
          <a:endParaRPr lang="zh-CN" sz="2700" kern="1200"/>
        </a:p>
      </dsp:txBody>
      <dsp:txXfrm>
        <a:off x="33155" y="3848906"/>
        <a:ext cx="10906490" cy="612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2E419-3B98-4528-8E65-C1A437830D38}">
      <dsp:nvSpPr>
        <dsp:cNvPr id="0" name=""/>
        <dsp:cNvSpPr/>
      </dsp:nvSpPr>
      <dsp:spPr>
        <a:xfrm>
          <a:off x="0" y="29293"/>
          <a:ext cx="10972800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1.</a:t>
          </a:r>
          <a:r>
            <a:rPr lang="zh-CN" sz="5500" kern="1200" dirty="0" smtClean="0"/>
            <a:t>集成</a:t>
          </a:r>
          <a:r>
            <a:rPr lang="en-US" sz="5500" kern="1200" dirty="0" err="1" smtClean="0"/>
            <a:t>MyBatis</a:t>
          </a:r>
          <a:endParaRPr lang="zh-CN" sz="5500" kern="1200" dirty="0"/>
        </a:p>
      </dsp:txBody>
      <dsp:txXfrm>
        <a:off x="67538" y="96831"/>
        <a:ext cx="10837724" cy="1248449"/>
      </dsp:txXfrm>
    </dsp:sp>
    <dsp:sp modelId="{567B36C6-9D33-4B1B-A521-15E6AB73F736}">
      <dsp:nvSpPr>
        <dsp:cNvPr id="0" name=""/>
        <dsp:cNvSpPr/>
      </dsp:nvSpPr>
      <dsp:spPr>
        <a:xfrm>
          <a:off x="0" y="1571218"/>
          <a:ext cx="10972800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2.</a:t>
          </a:r>
          <a:r>
            <a:rPr lang="zh-CN" sz="5500" kern="1200" dirty="0" smtClean="0"/>
            <a:t>使用</a:t>
          </a:r>
          <a:r>
            <a:rPr lang="en-US" sz="5500" kern="1200" dirty="0" err="1" smtClean="0"/>
            <a:t>PageHelper</a:t>
          </a:r>
          <a:r>
            <a:rPr lang="zh-CN" sz="5500" kern="1200" dirty="0" smtClean="0"/>
            <a:t>分页</a:t>
          </a:r>
          <a:endParaRPr lang="zh-CN" sz="5500" kern="1200" dirty="0"/>
        </a:p>
      </dsp:txBody>
      <dsp:txXfrm>
        <a:off x="67538" y="1638756"/>
        <a:ext cx="10837724" cy="1248449"/>
      </dsp:txXfrm>
    </dsp:sp>
    <dsp:sp modelId="{14E0B65A-2497-4E5F-8104-2013480D2D1B}">
      <dsp:nvSpPr>
        <dsp:cNvPr id="0" name=""/>
        <dsp:cNvSpPr/>
      </dsp:nvSpPr>
      <dsp:spPr>
        <a:xfrm>
          <a:off x="0" y="3113144"/>
          <a:ext cx="10972800" cy="1383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500" kern="1200" dirty="0" smtClean="0"/>
            <a:t>3.</a:t>
          </a:r>
          <a:r>
            <a:rPr lang="zh-CN" sz="5500" kern="1200" dirty="0" smtClean="0"/>
            <a:t>获取自增长</a:t>
          </a:r>
          <a:r>
            <a:rPr lang="en-US" sz="5500" kern="1200" dirty="0" smtClean="0"/>
            <a:t>ID</a:t>
          </a:r>
          <a:endParaRPr lang="zh-CN" sz="5500" kern="1200" dirty="0"/>
        </a:p>
      </dsp:txBody>
      <dsp:txXfrm>
        <a:off x="67538" y="3180682"/>
        <a:ext cx="10837724" cy="1248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6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4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9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likeName?name=&#24352;&#19977;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link?url=5x4ncJTsKTOKerWYJlMwHLoPINPP6VGi33BlAvWDKC5RrGCmhNYKvVcmcop1gNW4fjH1ILnLqDZHlzOw_f7-6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07.htm" TargetMode="External"/><Relationship Id="rId2" Type="http://schemas.openxmlformats.org/officeDocument/2006/relationships/hyperlink" Target="http://baike.baidu.com/link?url=VBjBmRmgo1_Rn3XOkSJ4RfmPzaar9UNH9Oi1LyWdsvwiKK5wgmnm6spC1aCsuWkhvhOSOPML1UxQmAfmHu8Q_mhUBRRHvmId7vkS2sFdMM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4549557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ip:port/spring-boo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1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）基本依赖，</a:t>
            </a:r>
            <a:r>
              <a:rPr lang="en-US" altLang="zh-CN" sz="2800" dirty="0" err="1" smtClean="0"/>
              <a:t>jdk</a:t>
            </a:r>
            <a:r>
              <a:rPr lang="zh-CN" altLang="en-US" sz="2800" dirty="0" smtClean="0"/>
              <a:t>版本号；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err="1" smtClean="0"/>
              <a:t>mysql</a:t>
            </a:r>
            <a:r>
              <a:rPr lang="zh-CN" altLang="en-US" sz="2800" dirty="0"/>
              <a:t>驱动，</a:t>
            </a:r>
            <a:r>
              <a:rPr lang="en-US" altLang="zh-CN" sz="2800" dirty="0" err="1"/>
              <a:t>mybatis</a:t>
            </a:r>
            <a:r>
              <a:rPr lang="zh-CN" altLang="en-US" sz="2800" dirty="0"/>
              <a:t>依赖包，</a:t>
            </a:r>
            <a:r>
              <a:rPr lang="en-US" altLang="zh-CN" sz="2800" dirty="0" err="1"/>
              <a:t>mysql</a:t>
            </a:r>
            <a:r>
              <a:rPr lang="zh-CN" altLang="en-US" sz="2800" dirty="0"/>
              <a:t>分页</a:t>
            </a:r>
            <a:r>
              <a:rPr lang="en-US" altLang="zh-CN" sz="2800" dirty="0" err="1"/>
              <a:t>PageHelper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&lt;!-- 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 </a:t>
            </a:r>
            <a:r>
              <a:rPr lang="zh-CN" altLang="en-US" sz="2800" dirty="0"/>
              <a:t>数据库驱动</a:t>
            </a:r>
            <a:r>
              <a:rPr lang="en-US" altLang="zh-CN" sz="2800" dirty="0"/>
              <a:t>. --&gt;</a:t>
            </a:r>
          </a:p>
          <a:p>
            <a:pPr marL="0" indent="0">
              <a:buNone/>
            </a:pPr>
            <a:r>
              <a:rPr lang="en-US" altLang="zh-CN" sz="2800" dirty="0"/>
              <a:t>    &lt;dependency&gt;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-connector-java&lt;/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	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634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	</a:t>
            </a:r>
          </a:p>
          <a:p>
            <a:pPr marL="0" indent="0">
              <a:buNone/>
            </a:pPr>
            <a:r>
              <a:rPr lang="en-US" altLang="zh-CN" dirty="0"/>
              <a:t>			spring-boot </a:t>
            </a:r>
            <a:r>
              <a:rPr lang="en-US" altLang="zh-CN" dirty="0" err="1"/>
              <a:t>mybatis</a:t>
            </a:r>
            <a:r>
              <a:rPr lang="zh-CN" altLang="en-US" dirty="0"/>
              <a:t>依赖：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zh-CN" altLang="en-US" dirty="0" smtClean="0"/>
              <a:t>	</a:t>
            </a:r>
          </a:p>
          <a:p>
            <a:pPr marL="0" indent="0">
              <a:buNone/>
            </a:pPr>
            <a:r>
              <a:rPr lang="zh-CN" altLang="en-US" dirty="0" smtClean="0"/>
              <a:t>			请不要使用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版本，因为还不支持拦截器插件，</a:t>
            </a:r>
          </a:p>
          <a:p>
            <a:pPr marL="0" indent="0">
              <a:buNone/>
            </a:pPr>
            <a:r>
              <a:rPr lang="zh-CN" altLang="en-US" dirty="0"/>
              <a:t>	    	</a:t>
            </a:r>
            <a:r>
              <a:rPr lang="en-US" altLang="zh-CN" dirty="0"/>
              <a:t>1.1.1 </a:t>
            </a:r>
            <a:r>
              <a:rPr lang="zh-CN" altLang="en-US" dirty="0"/>
              <a:t>是博主写帖子时候的版本，大家使用最新版本即可</a:t>
            </a:r>
          </a:p>
          <a:p>
            <a:pPr marL="0" indent="0">
              <a:buNone/>
            </a:pPr>
            <a:r>
              <a:rPr lang="zh-CN" altLang="en-US" dirty="0"/>
              <a:t>	     </a:t>
            </a:r>
            <a:r>
              <a:rPr lang="en-US" altLang="zh-CN" dirty="0"/>
              <a:t>--&gt;</a:t>
            </a:r>
          </a:p>
          <a:p>
            <a:pPr marL="0" indent="0">
              <a:buNone/>
            </a:pPr>
            <a:r>
              <a:rPr lang="en-US" altLang="zh-CN" dirty="0"/>
              <a:t>	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org.mybatis.spring.boot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mybatis</a:t>
            </a:r>
            <a:r>
              <a:rPr lang="en-US" altLang="zh-CN" dirty="0"/>
              <a:t>-spring-boot-starter&lt;/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&lt;version&gt;1.1.1&lt;/version&gt;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</a:t>
            </a:r>
          </a:p>
          <a:p>
            <a:pPr marL="0" indent="0">
              <a:buNone/>
            </a:pPr>
            <a:r>
              <a:rPr lang="en-US" altLang="zh-CN" dirty="0"/>
              <a:t>    	</a:t>
            </a:r>
            <a:r>
              <a:rPr lang="en-US" altLang="zh-CN" dirty="0" err="1"/>
              <a:t>MyBatis</a:t>
            </a:r>
            <a:r>
              <a:rPr lang="zh-CN" altLang="en-US" dirty="0"/>
              <a:t>提供了拦截器接口，我们可以实现自己的拦截器，</a:t>
            </a:r>
          </a:p>
          <a:p>
            <a:pPr marL="0" indent="0">
              <a:buNone/>
            </a:pPr>
            <a:r>
              <a:rPr lang="zh-CN" altLang="en-US" dirty="0"/>
              <a:t>    	将其作为一个</a:t>
            </a:r>
            <a:r>
              <a:rPr lang="en-US" altLang="zh-CN" dirty="0"/>
              <a:t>plugin</a:t>
            </a:r>
            <a:r>
              <a:rPr lang="zh-CN" altLang="en-US" dirty="0"/>
              <a:t>装入到</a:t>
            </a:r>
            <a:r>
              <a:rPr lang="en-US" altLang="zh-CN" dirty="0" err="1"/>
              <a:t>SqlSessionFactory</a:t>
            </a:r>
            <a:r>
              <a:rPr lang="zh-CN" altLang="en-US" dirty="0"/>
              <a:t>中。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上有位开发者写了一个分页插件，我觉得使用起来还可以，挺方便的。 </a:t>
            </a:r>
          </a:p>
          <a:p>
            <a:pPr marL="0" indent="0"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Github</a:t>
            </a:r>
            <a:r>
              <a:rPr lang="zh-CN" altLang="en-US" dirty="0"/>
              <a:t>项目地址： </a:t>
            </a:r>
            <a:r>
              <a:rPr lang="en-US" altLang="zh-CN" dirty="0"/>
              <a:t>https://github.com/pagehelper/Mybatis-PageHelper</a:t>
            </a:r>
          </a:p>
          <a:p>
            <a:pPr marL="0" indent="0">
              <a:buNone/>
            </a:pPr>
            <a:r>
              <a:rPr lang="en-US" altLang="zh-CN" dirty="0"/>
              <a:t>     --&gt;	</a:t>
            </a:r>
          </a:p>
          <a:p>
            <a:pPr marL="0" indent="0">
              <a:buNone/>
            </a:pPr>
            <a:r>
              <a:rPr lang="en-US" altLang="zh-CN" dirty="0"/>
              <a:t>    &lt;dependency&gt;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com.github.pagehelper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pagehelper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&lt;version&gt;4.1.0&lt;/version&gt;</a:t>
            </a:r>
          </a:p>
          <a:p>
            <a:pPr marL="0" indent="0">
              <a:buNone/>
            </a:pPr>
            <a:r>
              <a:rPr lang="en-US" altLang="zh-CN" dirty="0"/>
              <a:t>	&lt;/dependency&gt;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4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 smtClean="0"/>
              <a:t>App.java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MapperScan</a:t>
            </a:r>
            <a:r>
              <a:rPr lang="en-US" altLang="zh-CN" dirty="0"/>
              <a:t>("</a:t>
            </a:r>
            <a:r>
              <a:rPr lang="en-US" altLang="zh-CN" dirty="0" err="1"/>
              <a:t>com.kfit</a:t>
            </a:r>
            <a:r>
              <a:rPr lang="en-US" altLang="zh-CN" dirty="0"/>
              <a:t>.*.mapper")</a:t>
            </a:r>
          </a:p>
          <a:p>
            <a:pPr marL="0" indent="0">
              <a:buNone/>
            </a:pPr>
            <a:r>
              <a:rPr lang="en-US" altLang="zh-CN" dirty="0"/>
              <a:t>public class App {</a:t>
            </a:r>
          </a:p>
          <a:p>
            <a:pPr marL="0" indent="0">
              <a:buNone/>
            </a:pPr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</a:t>
            </a:r>
            <a:r>
              <a:rPr lang="en-US" altLang="zh-CN" dirty="0" err="1"/>
              <a:t>App.class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这里和以往不一样的地方就是</a:t>
            </a:r>
            <a:r>
              <a:rPr lang="en-US" altLang="zh-CN" dirty="0" err="1"/>
              <a:t>MapperScan</a:t>
            </a:r>
            <a:r>
              <a:rPr lang="zh-CN" altLang="zh-CN" dirty="0"/>
              <a:t>的注解，这个是会扫描该包下的接口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添加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zh-CN" altLang="zh-CN" dirty="0"/>
          </a:p>
          <a:p>
            <a:r>
              <a:rPr lang="en-US" altLang="zh-CN" dirty="0"/>
              <a:t>########################################################</a:t>
            </a:r>
            <a:endParaRPr lang="zh-CN" altLang="zh-CN" dirty="0"/>
          </a:p>
          <a:p>
            <a:r>
              <a:rPr lang="en-US" altLang="zh-CN" dirty="0"/>
              <a:t>spring.datasource.url = </a:t>
            </a:r>
            <a:r>
              <a:rPr lang="en-US" altLang="zh-CN" dirty="0" err="1"/>
              <a:t>jdbc:mysql</a:t>
            </a:r>
            <a:r>
              <a:rPr lang="en-US" altLang="zh-CN" dirty="0"/>
              <a:t>://localhost:3306/test</a:t>
            </a:r>
            <a:endParaRPr lang="zh-CN" altLang="zh-CN" dirty="0"/>
          </a:p>
          <a:p>
            <a:r>
              <a:rPr lang="en-US" altLang="zh-CN" dirty="0" err="1"/>
              <a:t>spring.datasource.username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spring.datasource.password</a:t>
            </a:r>
            <a:r>
              <a:rPr lang="en-US" altLang="zh-CN" dirty="0"/>
              <a:t> = root</a:t>
            </a:r>
            <a:endParaRPr lang="zh-CN" altLang="zh-CN" dirty="0"/>
          </a:p>
          <a:p>
            <a:r>
              <a:rPr lang="en-US" altLang="zh-CN" dirty="0" err="1"/>
              <a:t>spring.datasource.driverClassName</a:t>
            </a:r>
            <a:r>
              <a:rPr lang="en-US" altLang="zh-CN" dirty="0"/>
              <a:t> = </a:t>
            </a:r>
            <a:r>
              <a:rPr lang="en-US" altLang="zh-CN" dirty="0" err="1"/>
              <a:t>com.mysql.jdbc.Driver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-active=20</a:t>
            </a:r>
            <a:endParaRPr lang="zh-CN" altLang="zh-CN" dirty="0"/>
          </a:p>
          <a:p>
            <a:r>
              <a:rPr lang="en-US" altLang="zh-CN" dirty="0" err="1"/>
              <a:t>spring.datasource.max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spring.datasource.min</a:t>
            </a:r>
            <a:r>
              <a:rPr lang="en-US" altLang="zh-CN" dirty="0"/>
              <a:t>-idle=8</a:t>
            </a:r>
            <a:endParaRPr lang="zh-CN" altLang="zh-CN" dirty="0"/>
          </a:p>
          <a:p>
            <a:r>
              <a:rPr lang="en-US" altLang="zh-CN" dirty="0" err="1"/>
              <a:t>spring.datasource.initial</a:t>
            </a:r>
            <a:r>
              <a:rPr lang="en-US" altLang="zh-CN" dirty="0"/>
              <a:t>-size=10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4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）编写</a:t>
            </a:r>
            <a:r>
              <a:rPr lang="en-US" altLang="zh-CN" dirty="0"/>
              <a:t>Demo</a:t>
            </a:r>
            <a:r>
              <a:rPr lang="zh-CN" altLang="zh-CN" dirty="0" smtClean="0"/>
              <a:t>测试类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Demo {</a:t>
            </a:r>
          </a:p>
          <a:p>
            <a:pPr marL="0" indent="0">
              <a:buNone/>
            </a:pPr>
            <a:r>
              <a:rPr lang="en-US" altLang="zh-CN" dirty="0"/>
              <a:t>	private long id;</a:t>
            </a:r>
          </a:p>
          <a:p>
            <a:pPr marL="0" indent="0">
              <a:buNone/>
            </a:pPr>
            <a:r>
              <a:rPr lang="en-US" altLang="zh-CN" dirty="0"/>
              <a:t>	private String name;</a:t>
            </a:r>
          </a:p>
          <a:p>
            <a:pPr marL="0" indent="0">
              <a:buNone/>
            </a:pPr>
            <a:r>
              <a:rPr lang="en-US" altLang="zh-CN" dirty="0" smtClean="0"/>
              <a:t>      //</a:t>
            </a:r>
            <a:r>
              <a:rPr lang="zh-CN" altLang="en-US" dirty="0" smtClean="0"/>
              <a:t>省略</a:t>
            </a:r>
            <a:r>
              <a:rPr lang="en-US" altLang="zh-CN" dirty="0" smtClean="0"/>
              <a:t>getter and setter….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DemoMappper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name = #{name}")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*from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Demo </a:t>
            </a:r>
            <a:r>
              <a:rPr lang="en-US" altLang="zh-CN" dirty="0" err="1"/>
              <a:t>getById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@Select("select name from Demo where id = #{id}")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getNameById</a:t>
            </a:r>
            <a:r>
              <a:rPr lang="en-US" altLang="zh-CN" dirty="0"/>
              <a:t>(long id);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）编写</a:t>
            </a:r>
            <a:r>
              <a:rPr lang="en-US" altLang="zh-CN" dirty="0" err="1" smtClean="0"/>
              <a:t>DemoService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@Service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DemoService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DemoMappper</a:t>
            </a:r>
            <a:r>
              <a:rPr lang="en-US" altLang="zh-CN" dirty="0"/>
              <a:t> </a:t>
            </a:r>
            <a:r>
              <a:rPr lang="en-US" altLang="zh-CN" dirty="0" err="1"/>
              <a:t>demoMappper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demoMappper.likeName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）编写</a:t>
            </a:r>
            <a:r>
              <a:rPr lang="en-US" altLang="zh-CN" dirty="0" err="1"/>
              <a:t>DemoController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DemoController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Autowired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private </a:t>
            </a:r>
            <a:r>
              <a:rPr lang="en-US" altLang="zh-CN" dirty="0" err="1"/>
              <a:t>DemoService</a:t>
            </a:r>
            <a:r>
              <a:rPr lang="en-US" altLang="zh-CN" dirty="0"/>
              <a:t> </a:t>
            </a:r>
            <a:r>
              <a:rPr lang="en-US" altLang="zh-CN" dirty="0" err="1"/>
              <a:t>demoService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zh-CN" dirty="0"/>
              <a:t>运行访问：</a:t>
            </a:r>
            <a:r>
              <a:rPr lang="en-US" altLang="zh-CN" u="sng" dirty="0">
                <a:hlinkClick r:id="rId2"/>
              </a:rPr>
              <a:t>http://127.0.0.1:8080/likeName?name=张三</a:t>
            </a:r>
            <a:r>
              <a:rPr lang="en-US" altLang="zh-CN" dirty="0"/>
              <a:t>  </a:t>
            </a:r>
            <a:r>
              <a:rPr lang="zh-CN" altLang="zh-CN" dirty="0"/>
              <a:t>就可以</a:t>
            </a:r>
            <a:r>
              <a:rPr lang="zh-CN" altLang="zh-CN" dirty="0" smtClean="0"/>
              <a:t>看到</a:t>
            </a:r>
            <a:r>
              <a:rPr lang="zh-CN" altLang="en-US" dirty="0" smtClean="0"/>
              <a:t>返回的</a:t>
            </a:r>
            <a:r>
              <a:rPr lang="zh-CN" altLang="zh-CN" dirty="0" smtClean="0"/>
              <a:t>数据</a:t>
            </a:r>
            <a:r>
              <a:rPr lang="zh-CN" altLang="zh-CN" dirty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5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 smtClean="0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Configuration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MyBatisConfiguration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@Bean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MyBatisConfiguration.pageHelper</a:t>
            </a:r>
            <a:r>
              <a:rPr lang="en-US" altLang="zh-CN" dirty="0"/>
              <a:t>()");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</a:t>
            </a:r>
            <a:r>
              <a:rPr lang="en-US" altLang="zh-CN" dirty="0"/>
              <a:t> </a:t>
            </a:r>
            <a:r>
              <a:rPr lang="en-US" altLang="zh-CN" dirty="0" err="1"/>
              <a:t>pageHelper</a:t>
            </a:r>
            <a:r>
              <a:rPr lang="en-US" altLang="zh-CN" dirty="0"/>
              <a:t> = new </a:t>
            </a:r>
            <a:r>
              <a:rPr lang="en-US" altLang="zh-CN" dirty="0" err="1"/>
              <a:t>PageHelper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Properties p = new Properties();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offsetAsPageNum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</a:t>
            </a:r>
            <a:r>
              <a:rPr lang="en-US" altLang="zh-CN" dirty="0" err="1"/>
              <a:t>rowBoundsWithCount</a:t>
            </a:r>
            <a:r>
              <a:rPr lang="en-US" altLang="zh-CN" dirty="0"/>
              <a:t>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p.setProperty</a:t>
            </a:r>
            <a:r>
              <a:rPr lang="en-US" altLang="zh-CN" dirty="0"/>
              <a:t>("reasonable", "true");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pageHelper.setProperties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pageHelper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4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编写实体</a:t>
            </a:r>
            <a:r>
              <a:rPr lang="zh-CN" altLang="en-US" sz="2800" dirty="0"/>
              <a:t>类</a:t>
            </a:r>
            <a:r>
              <a:rPr lang="en-US" altLang="zh-CN" sz="2800" dirty="0" smtClean="0"/>
              <a:t>Demo</a:t>
            </a:r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编写</a:t>
            </a:r>
            <a:r>
              <a:rPr lang="en-US" altLang="zh-CN" sz="2800" dirty="0" err="1" smtClean="0"/>
              <a:t>getDemo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4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）加入</a:t>
            </a:r>
            <a:r>
              <a:rPr lang="en-US" altLang="zh-CN" dirty="0" err="1"/>
              <a:t>PageHelper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likeName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List&lt;Demo&gt; </a:t>
            </a:r>
            <a:r>
              <a:rPr lang="en-US" altLang="zh-CN" dirty="0" err="1"/>
              <a:t>likeName</a:t>
            </a:r>
            <a:r>
              <a:rPr lang="en-US" altLang="zh-CN" dirty="0"/>
              <a:t>(String name){</a:t>
            </a:r>
          </a:p>
          <a:p>
            <a:pPr marL="0" indent="0">
              <a:buNone/>
            </a:pPr>
            <a:r>
              <a:rPr lang="en-US" altLang="zh-CN" dirty="0"/>
              <a:t>		 </a:t>
            </a:r>
            <a:r>
              <a:rPr lang="en-US" altLang="zh-CN" dirty="0" err="1"/>
              <a:t>PageHelper.startPage</a:t>
            </a:r>
            <a:r>
              <a:rPr lang="en-US" altLang="zh-CN" dirty="0"/>
              <a:t>(1,1);</a:t>
            </a:r>
          </a:p>
          <a:p>
            <a:pPr marL="0" indent="0">
              <a:buNone/>
            </a:pPr>
            <a:r>
              <a:rPr lang="en-US" altLang="zh-CN" dirty="0"/>
              <a:t>	     return </a:t>
            </a:r>
            <a:r>
              <a:rPr lang="en-US" altLang="zh-CN" dirty="0" err="1"/>
              <a:t>demoService.likeName</a:t>
            </a:r>
            <a:r>
              <a:rPr lang="en-US" altLang="zh-CN" dirty="0"/>
              <a:t>(name);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@Insert("insert into Demo(</a:t>
            </a:r>
            <a:r>
              <a:rPr lang="en-US" altLang="zh-CN" dirty="0" err="1"/>
              <a:t>name,password</a:t>
            </a:r>
            <a:r>
              <a:rPr lang="en-US" altLang="zh-CN" dirty="0"/>
              <a:t>) values(#{name},#{password})")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long save(Demo name);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8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）获取自增长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@Options(</a:t>
            </a:r>
            <a:r>
              <a:rPr lang="en-US" altLang="zh-CN" dirty="0" err="1"/>
              <a:t>useGeneratedKeys</a:t>
            </a:r>
            <a:r>
              <a:rPr lang="en-US" altLang="zh-CN" dirty="0"/>
              <a:t> = </a:t>
            </a:r>
            <a:r>
              <a:rPr lang="en-US" altLang="zh-CN" b="1" dirty="0"/>
              <a:t>true</a:t>
            </a:r>
            <a:r>
              <a:rPr lang="en-US" altLang="zh-CN" dirty="0"/>
              <a:t>, </a:t>
            </a:r>
            <a:r>
              <a:rPr lang="en-US" altLang="zh-CN" dirty="0" err="1"/>
              <a:t>keyProperty</a:t>
            </a:r>
            <a:r>
              <a:rPr lang="en-US" altLang="zh-CN" dirty="0"/>
              <a:t> = "id", </a:t>
            </a:r>
            <a:r>
              <a:rPr lang="en-US" altLang="zh-CN" dirty="0" err="1"/>
              <a:t>keyColumn</a:t>
            </a:r>
            <a:r>
              <a:rPr lang="en-US" altLang="zh-CN" dirty="0"/>
              <a:t> = "id")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 </a:t>
            </a:r>
            <a:r>
              <a:rPr lang="en-US" altLang="zh-CN" dirty="0"/>
              <a:t>Spring Boot</a:t>
            </a:r>
            <a:r>
              <a:rPr lang="zh-CN" altLang="en-US" dirty="0"/>
              <a:t>完美使用</a:t>
            </a:r>
            <a:r>
              <a:rPr lang="en-US" altLang="zh-CN" dirty="0" err="1"/>
              <a:t>FastJson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个人使用比较习惯的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fastjson</a:t>
            </a:r>
            <a:r>
              <a:rPr lang="en-US" altLang="zh-CN" sz="2800" dirty="0"/>
              <a:t>,</a:t>
            </a:r>
            <a:r>
              <a:rPr lang="zh-CN" altLang="en-US" sz="2800" dirty="0"/>
              <a:t>所以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默认的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使用</a:t>
            </a:r>
            <a:r>
              <a:rPr lang="zh-CN" altLang="en-US" sz="2800" dirty="0" smtClean="0"/>
              <a:t>起来比较不习惯，</a:t>
            </a:r>
            <a:r>
              <a:rPr lang="zh-CN" altLang="en-US" sz="2800" dirty="0"/>
              <a:t>所以很自然我就想我能不能使用</a:t>
            </a:r>
            <a:r>
              <a:rPr lang="en-US" altLang="zh-CN" sz="2800" dirty="0" err="1"/>
              <a:t>fastjson</a:t>
            </a:r>
            <a:r>
              <a:rPr lang="zh-CN" altLang="en-US" sz="2800" dirty="0"/>
              <a:t>进行</a:t>
            </a:r>
            <a:r>
              <a:rPr lang="en-US" altLang="zh-CN" sz="2800" dirty="0" err="1"/>
              <a:t>json</a:t>
            </a:r>
            <a:r>
              <a:rPr lang="zh-CN" altLang="en-US" sz="2800" dirty="0"/>
              <a:t>解析呢？</a:t>
            </a:r>
          </a:p>
        </p:txBody>
      </p:sp>
    </p:spTree>
    <p:extLst>
      <p:ext uri="{BB962C8B-B14F-4D97-AF65-F5344CB8AC3E}">
        <p14:creationId xmlns:p14="http://schemas.microsoft.com/office/powerpoint/2010/main" val="1907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引入</a:t>
            </a:r>
            <a:r>
              <a:rPr lang="en-US" altLang="zh-CN" b="1" dirty="0" err="1"/>
              <a:t>fastjson</a:t>
            </a:r>
            <a:r>
              <a:rPr lang="zh-CN" altLang="zh-CN" b="1" dirty="0"/>
              <a:t>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</a:t>
            </a:r>
            <a:r>
              <a:rPr lang="en-US" altLang="zh-CN" dirty="0"/>
              <a:t>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com.alibaba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fastjson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&lt;version&gt;1.2.15&lt;/version&gt;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这里要说下很重要的话，官方文档说的</a:t>
            </a:r>
            <a:r>
              <a:rPr lang="en-US" altLang="zh-CN" dirty="0"/>
              <a:t>1.2.10</a:t>
            </a:r>
            <a:r>
              <a:rPr lang="zh-CN" altLang="zh-CN" dirty="0"/>
              <a:t>以后，会有两个方法支持</a:t>
            </a:r>
            <a:r>
              <a:rPr lang="en-US" altLang="zh-CN" dirty="0" err="1"/>
              <a:t>HttpMessageconvert</a:t>
            </a:r>
            <a:r>
              <a:rPr lang="zh-CN" altLang="zh-CN" dirty="0"/>
              <a:t>，一个是</a:t>
            </a:r>
            <a:r>
              <a:rPr lang="en-US" altLang="zh-CN" dirty="0" err="1"/>
              <a:t>FastJsonHttpMessageConverter</a:t>
            </a:r>
            <a:r>
              <a:rPr lang="zh-CN" altLang="zh-CN" dirty="0"/>
              <a:t>，支持</a:t>
            </a:r>
            <a:r>
              <a:rPr lang="en-US" altLang="zh-CN" dirty="0"/>
              <a:t>4.2</a:t>
            </a:r>
            <a:r>
              <a:rPr lang="zh-CN" altLang="zh-CN" dirty="0"/>
              <a:t>以下的版本，一个是</a:t>
            </a:r>
            <a:r>
              <a:rPr lang="en-US" altLang="zh-CN" dirty="0"/>
              <a:t>FastJsonHttpMessageConverter4</a:t>
            </a:r>
            <a:r>
              <a:rPr lang="zh-CN" altLang="zh-CN" dirty="0"/>
              <a:t>支持</a:t>
            </a:r>
            <a:r>
              <a:rPr lang="en-US" altLang="zh-CN" dirty="0"/>
              <a:t>4.2</a:t>
            </a:r>
            <a:r>
              <a:rPr lang="zh-CN" altLang="zh-CN" dirty="0"/>
              <a:t>以上的版本，具体有什么区别暂时没有深入研究。这里也就是说：低版本的就不支持了，所以这里最低要求就是</a:t>
            </a:r>
            <a:r>
              <a:rPr lang="en-US" altLang="zh-CN" dirty="0"/>
              <a:t>1.2.10+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配置</a:t>
            </a:r>
            <a:r>
              <a:rPr lang="en-US" altLang="zh-CN" b="1" dirty="0" err="1" smtClean="0"/>
              <a:t>fastjon</a:t>
            </a:r>
            <a:r>
              <a:rPr lang="en-US" altLang="zh-CN" dirty="0" smtClean="0"/>
              <a:t>(</a:t>
            </a:r>
            <a:r>
              <a:rPr lang="zh-CN" altLang="en-US" dirty="0"/>
              <a:t>支持两种方法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第一种方法就是：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）启动类继承</a:t>
            </a:r>
            <a:r>
              <a:rPr lang="en-US" altLang="zh-CN" dirty="0"/>
              <a:t>extends </a:t>
            </a:r>
            <a:r>
              <a:rPr lang="en-US" altLang="zh-CN" dirty="0" err="1"/>
              <a:t>WebMvcConfigurerAdapter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）覆盖方法</a:t>
            </a:r>
            <a:r>
              <a:rPr lang="en-US" altLang="zh-CN" dirty="0" err="1"/>
              <a:t>configureMessageConverters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zh-CN" altLang="zh-CN" dirty="0"/>
          </a:p>
          <a:p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ApiCoreApp</a:t>
            </a:r>
            <a:r>
              <a:rPr lang="en-US" altLang="zh-CN" dirty="0"/>
              <a:t>  </a:t>
            </a:r>
            <a:r>
              <a:rPr lang="en-US" altLang="zh-CN" b="1" dirty="0"/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WebMvcConfigurerAdapter</a:t>
            </a:r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dirty="0"/>
              <a:t>	@Override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configureMessageConverters</a:t>
            </a:r>
            <a:r>
              <a:rPr lang="en-US" altLang="zh-CN" dirty="0"/>
              <a:t>(List&lt;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&lt;?&gt;&gt; converters) {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b="1" dirty="0" err="1"/>
              <a:t>super</a:t>
            </a:r>
            <a:r>
              <a:rPr lang="en-US" altLang="zh-CN" dirty="0" err="1"/>
              <a:t>.configureMessageConverters</a:t>
            </a:r>
            <a:r>
              <a:rPr lang="en-US" altLang="zh-CN" dirty="0"/>
              <a:t>(converters);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</a:t>
            </a:r>
            <a:r>
              <a:rPr lang="en-US" altLang="zh-CN" b="1" dirty="0"/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SerializerFeature.</a:t>
            </a:r>
            <a:r>
              <a:rPr lang="en-US" altLang="zh-CN" b="1" i="1" dirty="0" err="1"/>
              <a:t>PrettyFormat</a:t>
            </a:r>
            <a:endParaRPr lang="zh-CN" altLang="zh-CN" dirty="0"/>
          </a:p>
          <a:p>
            <a:r>
              <a:rPr lang="en-US" altLang="zh-CN" dirty="0"/>
              <a:t>        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    	</a:t>
            </a:r>
            <a:r>
              <a:rPr lang="en-US" altLang="zh-CN" dirty="0" err="1"/>
              <a:t>converters.add</a:t>
            </a:r>
            <a:r>
              <a:rPr lang="en-US" altLang="zh-CN" dirty="0"/>
              <a:t>(</a:t>
            </a:r>
            <a:r>
              <a:rPr lang="en-US" altLang="zh-CN" dirty="0" err="1"/>
              <a:t>fastConverter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第二种方法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）在</a:t>
            </a:r>
            <a:r>
              <a:rPr lang="en-US" altLang="zh-CN" sz="2800" dirty="0"/>
              <a:t>App.java</a:t>
            </a:r>
            <a:r>
              <a:rPr lang="zh-CN" altLang="zh-CN" sz="2800" dirty="0"/>
              <a:t>启动类中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/>
              <a:t>注入</a:t>
            </a:r>
            <a:r>
              <a:rPr lang="en-US" altLang="zh-CN" sz="2800" dirty="0"/>
              <a:t>Bean 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HttpMessageConverters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第二种方式代码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@Bean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 </a:t>
            </a:r>
            <a:r>
              <a:rPr lang="en-US" altLang="zh-CN" dirty="0" err="1"/>
              <a:t>fastJsonHttpMessageConverters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 </a:t>
            </a:r>
            <a:r>
              <a:rPr lang="en-US" altLang="zh-CN" dirty="0" err="1"/>
              <a:t>fastConverter</a:t>
            </a:r>
            <a:r>
              <a:rPr lang="en-US" altLang="zh-CN" dirty="0"/>
              <a:t> = new </a:t>
            </a:r>
            <a:r>
              <a:rPr lang="en-US" altLang="zh-CN" dirty="0" err="1"/>
              <a:t>FastJsonHttpMessageConverter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</a:t>
            </a:r>
            <a:r>
              <a:rPr lang="en-US" altLang="zh-CN" dirty="0"/>
              <a:t> </a:t>
            </a:r>
            <a:r>
              <a:rPr lang="en-US" altLang="zh-CN" dirty="0" err="1"/>
              <a:t>fastJsonConfig</a:t>
            </a:r>
            <a:r>
              <a:rPr lang="en-US" altLang="zh-CN" dirty="0"/>
              <a:t> = new </a:t>
            </a:r>
            <a:r>
              <a:rPr lang="en-US" altLang="zh-CN" dirty="0" err="1"/>
              <a:t>FastJsonConfig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fastJsonConfig.setSerializerFeatures</a:t>
            </a:r>
            <a:r>
              <a:rPr lang="en-US" altLang="zh-CN" dirty="0"/>
              <a:t>(</a:t>
            </a:r>
            <a:r>
              <a:rPr lang="en-US" altLang="zh-CN" dirty="0" err="1"/>
              <a:t>SerializerFeature.PrettyFormat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fastConverter.setFastJsonConfig</a:t>
            </a:r>
            <a:r>
              <a:rPr lang="en-US" altLang="zh-CN" dirty="0"/>
              <a:t>(</a:t>
            </a:r>
            <a:r>
              <a:rPr lang="en-US" altLang="zh-CN" dirty="0" err="1"/>
              <a:t>fastJsonConfig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HttpMessageConverter</a:t>
            </a:r>
            <a:r>
              <a:rPr lang="en-US" altLang="zh-CN" dirty="0"/>
              <a:t>&lt;?&gt; converter = </a:t>
            </a:r>
            <a:r>
              <a:rPr lang="en-US" altLang="zh-CN" dirty="0" err="1"/>
              <a:t>fastConverter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return new </a:t>
            </a:r>
            <a:r>
              <a:rPr lang="en-US" altLang="zh-CN" dirty="0" err="1"/>
              <a:t>HttpMessageConverters</a:t>
            </a:r>
            <a:r>
              <a:rPr lang="en-US" altLang="zh-CN" dirty="0"/>
              <a:t>(converter);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5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之</a:t>
            </a:r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</a:t>
            </a:r>
            <a:r>
              <a:rPr lang="zh-CN" altLang="en-US" sz="2800" dirty="0" smtClean="0"/>
              <a:t>节大纲：</a:t>
            </a:r>
            <a:endParaRPr lang="en-US" altLang="zh-CN" sz="2800" dirty="0" smtClean="0"/>
          </a:p>
          <a:p>
            <a:r>
              <a:rPr lang="en-US" altLang="zh-CN" sz="2800" dirty="0" smtClean="0"/>
              <a:t>1. Spring Boot</a:t>
            </a:r>
            <a:r>
              <a:rPr lang="zh-CN" altLang="en-US" sz="2800" dirty="0" smtClean="0"/>
              <a:t>介绍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开发准备</a:t>
            </a:r>
            <a:endParaRPr lang="en-US" altLang="zh-CN" sz="2800" dirty="0" smtClean="0"/>
          </a:p>
          <a:p>
            <a:r>
              <a:rPr lang="en-US" altLang="zh-CN" sz="2800" dirty="0" smtClean="0"/>
              <a:t>3. Spring Boot</a:t>
            </a:r>
            <a:r>
              <a:rPr lang="zh-CN" altLang="en-US" sz="2800" dirty="0" smtClean="0"/>
              <a:t>之</a:t>
            </a:r>
            <a:r>
              <a:rPr lang="en-US" altLang="zh-CN" sz="2800" dirty="0" smtClean="0"/>
              <a:t>Hello World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5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zh-CN" b="1" dirty="0"/>
              <a:t>热</a:t>
            </a:r>
            <a:r>
              <a:rPr lang="zh-CN" altLang="zh-CN" b="1" dirty="0" smtClean="0"/>
              <a:t>部署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springloader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2800" dirty="0"/>
              <a:t>编写代码的时候，你会发现我们只是简单把打印信息改变</a:t>
            </a:r>
            <a:r>
              <a:rPr lang="zh-CN" altLang="zh-CN" sz="2800" dirty="0" smtClean="0"/>
              <a:t>了，</a:t>
            </a:r>
            <a:r>
              <a:rPr lang="zh-CN" altLang="zh-CN" sz="2800" dirty="0"/>
              <a:t>就需要重新部署，如果是这样的编码方式，那么我们估计一天下</a:t>
            </a:r>
            <a:r>
              <a:rPr lang="zh-CN" altLang="zh-CN" sz="2800" dirty="0" smtClean="0"/>
              <a:t>来就</a:t>
            </a:r>
            <a:r>
              <a:rPr lang="zh-CN" altLang="zh-CN" sz="2800" dirty="0"/>
              <a:t>真的是打几个</a:t>
            </a:r>
            <a:r>
              <a:rPr lang="en-US" altLang="zh-CN" sz="2800" dirty="0"/>
              <a:t>Hello </a:t>
            </a:r>
            <a:r>
              <a:rPr lang="en-US" altLang="zh-CN" sz="2800" dirty="0" smtClean="0"/>
              <a:t>World</a:t>
            </a:r>
            <a:r>
              <a:rPr lang="zh-CN" altLang="zh-CN" sz="2800" dirty="0" smtClean="0"/>
              <a:t>就</a:t>
            </a:r>
            <a:r>
              <a:rPr lang="zh-CN" altLang="zh-CN" sz="2800" dirty="0"/>
              <a:t>下班了。那么如何解决热部署的问题呢？那就是</a:t>
            </a:r>
            <a:r>
              <a:rPr lang="en-US" altLang="zh-CN" sz="2800" dirty="0" err="1"/>
              <a:t>springloaded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7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9600" dirty="0" smtClean="0"/>
              <a:t>在</a:t>
            </a:r>
            <a:r>
              <a:rPr lang="en-US" altLang="zh-CN" sz="9600" dirty="0" smtClean="0"/>
              <a:t>pom.xml</a:t>
            </a:r>
            <a:r>
              <a:rPr lang="zh-CN" altLang="en-US" sz="9600" dirty="0" smtClean="0"/>
              <a:t>文件添加依赖包：</a:t>
            </a:r>
            <a:endParaRPr lang="en-US" altLang="zh-CN" sz="9600" dirty="0" smtClean="0"/>
          </a:p>
          <a:p>
            <a:endParaRPr lang="en-US" altLang="zh-CN" dirty="0"/>
          </a:p>
          <a:p>
            <a:r>
              <a:rPr lang="en-US" altLang="zh-CN" sz="5600" dirty="0"/>
              <a:t>&lt;plugin&gt;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org.springframework.boot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&gt;spring-boot-maven-plugin 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</a:p>
          <a:p>
            <a:r>
              <a:rPr lang="en-US" altLang="zh-CN" sz="5600" dirty="0"/>
              <a:t>	          		&lt;dependencies&gt;  </a:t>
            </a:r>
          </a:p>
          <a:p>
            <a:r>
              <a:rPr lang="en-US" altLang="zh-CN" sz="5600" dirty="0"/>
              <a:t>			           &lt;!--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  hot deploy --&gt;  </a:t>
            </a:r>
          </a:p>
          <a:p>
            <a:r>
              <a:rPr lang="en-US" altLang="zh-CN" sz="5600" dirty="0"/>
              <a:t>			           &lt;dependency&gt;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org.springframework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groupId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</a:t>
            </a:r>
            <a:r>
              <a:rPr lang="en-US" altLang="zh-CN" sz="5600" dirty="0" err="1"/>
              <a:t>springloaded</a:t>
            </a:r>
            <a:r>
              <a:rPr lang="en-US" altLang="zh-CN" sz="5600" dirty="0"/>
              <a:t>&lt;/</a:t>
            </a:r>
            <a:r>
              <a:rPr lang="en-US" altLang="zh-CN" sz="5600" dirty="0" err="1"/>
              <a:t>artifactId</a:t>
            </a:r>
            <a:r>
              <a:rPr lang="en-US" altLang="zh-CN" sz="5600" dirty="0"/>
              <a:t>&gt;  </a:t>
            </a:r>
          </a:p>
          <a:p>
            <a:r>
              <a:rPr lang="en-US" altLang="zh-CN" sz="5600" dirty="0"/>
              <a:t>			               &lt;version&gt;1.2.4.RELEASE&lt;/version&gt;</a:t>
            </a:r>
          </a:p>
          <a:p>
            <a:r>
              <a:rPr lang="en-US" altLang="zh-CN" sz="5600" dirty="0"/>
              <a:t>			           &lt;/dependency&gt;  </a:t>
            </a:r>
          </a:p>
          <a:p>
            <a:r>
              <a:rPr lang="en-US" altLang="zh-CN" sz="5600" dirty="0"/>
              <a:t>			        &lt;/dependencies&gt;  </a:t>
            </a:r>
          </a:p>
          <a:p>
            <a:r>
              <a:rPr lang="en-US" altLang="zh-CN" sz="5600" dirty="0"/>
              <a:t>			        &lt;executions&gt;  </a:t>
            </a:r>
          </a:p>
          <a:p>
            <a:r>
              <a:rPr lang="en-US" altLang="zh-CN" sz="5600" dirty="0"/>
              <a:t>			           &lt;execution&gt;  </a:t>
            </a:r>
          </a:p>
          <a:p>
            <a:r>
              <a:rPr lang="en-US" altLang="zh-CN" sz="5600" dirty="0"/>
              <a:t>			               &lt;goals&gt;  </a:t>
            </a:r>
          </a:p>
          <a:p>
            <a:r>
              <a:rPr lang="en-US" altLang="zh-CN" sz="5600" dirty="0"/>
              <a:t>			                   &lt;goal&gt;repackage&lt;/goal&gt;  </a:t>
            </a:r>
          </a:p>
          <a:p>
            <a:r>
              <a:rPr lang="en-US" altLang="zh-CN" sz="5600" dirty="0"/>
              <a:t>			               &lt;/goals&gt;  </a:t>
            </a:r>
          </a:p>
          <a:p>
            <a:r>
              <a:rPr lang="en-US" altLang="zh-CN" sz="5600" dirty="0"/>
              <a:t>			               &lt;configuration&gt;  </a:t>
            </a:r>
          </a:p>
          <a:p>
            <a:r>
              <a:rPr lang="en-US" altLang="zh-CN" sz="5600" dirty="0"/>
              <a:t>			                   &lt;classifier&gt;exec&lt;/classifier&gt;  </a:t>
            </a:r>
          </a:p>
          <a:p>
            <a:r>
              <a:rPr lang="en-US" altLang="zh-CN" sz="5600" dirty="0"/>
              <a:t>			               &lt;/configuration&gt;  </a:t>
            </a:r>
          </a:p>
          <a:p>
            <a:r>
              <a:rPr lang="en-US" altLang="zh-CN" sz="5600" dirty="0"/>
              <a:t>			           &lt;/execution&gt;  </a:t>
            </a:r>
          </a:p>
          <a:p>
            <a:r>
              <a:rPr lang="en-US" altLang="zh-CN" sz="5600" dirty="0"/>
              <a:t>		       		&lt;/executions&gt;</a:t>
            </a:r>
          </a:p>
          <a:p>
            <a:r>
              <a:rPr lang="en-US" altLang="zh-CN" sz="5600" dirty="0"/>
              <a:t>&lt;/plugin&gt;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spring-boot:run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方法二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如果使用的</a:t>
            </a:r>
            <a:r>
              <a:rPr lang="en-US" altLang="zh-CN" sz="2800" dirty="0"/>
              <a:t>run as – java application</a:t>
            </a:r>
            <a:r>
              <a:rPr lang="zh-CN" altLang="zh-CN" sz="2800" dirty="0"/>
              <a:t>的话，那么还需要做一些</a:t>
            </a:r>
            <a:r>
              <a:rPr lang="zh-CN" altLang="zh-CN" sz="2800" dirty="0" smtClean="0"/>
              <a:t>处理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把</a:t>
            </a:r>
            <a:r>
              <a:rPr lang="en-US" altLang="zh-CN" sz="2800" dirty="0"/>
              <a:t>spring-loader-1.2.4.RELEASE.jar</a:t>
            </a:r>
            <a:r>
              <a:rPr lang="zh-CN" altLang="zh-CN" sz="2800" dirty="0"/>
              <a:t>下载下来，放到项目的</a:t>
            </a:r>
            <a:r>
              <a:rPr lang="en-US" altLang="zh-CN" sz="2800" dirty="0"/>
              <a:t>lib</a:t>
            </a:r>
            <a:r>
              <a:rPr lang="zh-CN" altLang="zh-CN" sz="2800" dirty="0"/>
              <a:t>目录中，然后把</a:t>
            </a:r>
            <a:r>
              <a:rPr lang="en-US" altLang="zh-CN" sz="2800" dirty="0"/>
              <a:t>IDEA</a:t>
            </a:r>
            <a:r>
              <a:rPr lang="zh-CN" altLang="zh-CN" sz="2800" dirty="0"/>
              <a:t>的</a:t>
            </a:r>
            <a:r>
              <a:rPr lang="en-US" altLang="zh-CN" sz="2800" dirty="0"/>
              <a:t>run</a:t>
            </a:r>
            <a:r>
              <a:rPr lang="zh-CN" altLang="zh-CN" sz="2800" dirty="0"/>
              <a:t>参数里</a:t>
            </a:r>
            <a:r>
              <a:rPr lang="en-US" altLang="zh-CN" sz="2800" dirty="0"/>
              <a:t>VM</a:t>
            </a:r>
            <a:r>
              <a:rPr lang="zh-CN" altLang="zh-CN" sz="2800" dirty="0"/>
              <a:t>参数设置为：</a:t>
            </a:r>
          </a:p>
          <a:p>
            <a:r>
              <a:rPr lang="en-US" altLang="zh-CN" sz="2800" dirty="0"/>
              <a:t>-</a:t>
            </a:r>
            <a:r>
              <a:rPr lang="en-US" altLang="zh-CN" sz="2800" dirty="0" err="1"/>
              <a:t>javaagent</a:t>
            </a:r>
            <a:r>
              <a:rPr lang="en-US" altLang="zh-CN" sz="2800" dirty="0"/>
              <a:t>:.\lib\springloaded-1.2.4.RELEASE.jar -</a:t>
            </a:r>
            <a:r>
              <a:rPr lang="en-US" altLang="zh-CN" sz="2800" dirty="0" err="1"/>
              <a:t>noverify</a:t>
            </a:r>
            <a:endParaRPr lang="zh-CN" altLang="zh-CN" sz="2800" dirty="0"/>
          </a:p>
          <a:p>
            <a:r>
              <a:rPr lang="zh-CN" altLang="zh-CN" sz="2800" dirty="0"/>
              <a:t>然后启动就可以了，这样在</a:t>
            </a:r>
            <a:r>
              <a:rPr lang="en-US" altLang="zh-CN" sz="2800" dirty="0"/>
              <a:t>run as</a:t>
            </a:r>
            <a:r>
              <a:rPr lang="zh-CN" altLang="zh-CN" sz="2800" dirty="0"/>
              <a:t>的时候，也能进行热</a:t>
            </a:r>
            <a:r>
              <a:rPr lang="zh-CN" altLang="zh-CN" sz="2800" dirty="0" smtClean="0"/>
              <a:t>部署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4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</a:t>
            </a:r>
            <a:r>
              <a:rPr lang="en-US" altLang="zh-CN" dirty="0" err="1"/>
              <a:t>springboot</a:t>
            </a:r>
            <a:r>
              <a:rPr lang="en-US" altLang="zh-CN" dirty="0"/>
              <a:t> + </a:t>
            </a:r>
            <a:r>
              <a:rPr lang="en-US" altLang="zh-CN" dirty="0" err="1"/>
              <a:t>devtools</a:t>
            </a:r>
            <a:r>
              <a:rPr lang="zh-CN" altLang="zh-CN" dirty="0"/>
              <a:t>（热部署）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问题的提出：</a:t>
            </a:r>
            <a:endParaRPr lang="en-US" altLang="zh-CN" sz="2800" dirty="0"/>
          </a:p>
          <a:p>
            <a:r>
              <a:rPr lang="zh-CN" altLang="zh-CN" sz="2800" dirty="0" smtClean="0"/>
              <a:t>通过</a:t>
            </a:r>
            <a:r>
              <a:rPr lang="zh-CN" altLang="zh-CN" sz="2800" dirty="0"/>
              <a:t>使用</a:t>
            </a:r>
            <a:r>
              <a:rPr lang="en-US" altLang="zh-CN" sz="2800" dirty="0" err="1" smtClean="0"/>
              <a:t>springloaded</a:t>
            </a:r>
            <a:r>
              <a:rPr lang="zh-CN" altLang="zh-CN" sz="2800" dirty="0" smtClean="0"/>
              <a:t>进行</a:t>
            </a:r>
            <a:r>
              <a:rPr lang="zh-CN" altLang="zh-CN" sz="2800" dirty="0"/>
              <a:t>热部署，</a:t>
            </a:r>
            <a:r>
              <a:rPr lang="zh-CN" altLang="zh-CN" sz="2800" dirty="0" smtClean="0"/>
              <a:t>但是</a:t>
            </a:r>
            <a:r>
              <a:rPr lang="zh-CN" altLang="en-US" sz="2800" dirty="0" smtClean="0"/>
              <a:t>些</a:t>
            </a:r>
            <a:r>
              <a:rPr lang="zh-CN" altLang="zh-CN" sz="2800" dirty="0" smtClean="0"/>
              <a:t>代码</a:t>
            </a:r>
            <a:r>
              <a:rPr lang="zh-CN" altLang="zh-CN" sz="2800" dirty="0"/>
              <a:t>修改了，并不会</a:t>
            </a:r>
            <a:r>
              <a:rPr lang="zh-CN" altLang="zh-CN" sz="2800" dirty="0" smtClean="0"/>
              <a:t>进行</a:t>
            </a:r>
            <a:r>
              <a:rPr lang="zh-CN" altLang="en-US" sz="2800" dirty="0" smtClean="0"/>
              <a:t>热</a:t>
            </a:r>
            <a:r>
              <a:rPr lang="zh-CN" altLang="zh-CN" sz="2800" dirty="0" smtClean="0"/>
              <a:t>部署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07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spring-boot-</a:t>
            </a:r>
            <a:r>
              <a:rPr lang="en-US" altLang="zh-CN" dirty="0" err="1"/>
              <a:t>devtools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/>
              <a:t>spring-boot-</a:t>
            </a:r>
            <a:r>
              <a:rPr lang="en-US" altLang="zh-CN" sz="3000" dirty="0" err="1"/>
              <a:t>devtools</a:t>
            </a:r>
            <a:r>
              <a:rPr lang="en-US" altLang="zh-CN" sz="3000" dirty="0"/>
              <a:t> </a:t>
            </a:r>
            <a:r>
              <a:rPr lang="zh-CN" altLang="zh-CN" sz="3000" dirty="0"/>
              <a:t>是一个为开发者服务的一个模块，其中最重要的功能就是自动应用代码更改到最新的</a:t>
            </a:r>
            <a:r>
              <a:rPr lang="en-US" altLang="zh-CN" sz="3000" dirty="0"/>
              <a:t>App</a:t>
            </a:r>
            <a:r>
              <a:rPr lang="zh-CN" altLang="zh-CN" sz="3000" dirty="0"/>
              <a:t>上面去。原理是在发现代码有更改之后，重新启动应用，</a:t>
            </a:r>
            <a:r>
              <a:rPr lang="zh-CN" altLang="zh-CN" sz="3000" dirty="0" smtClean="0"/>
              <a:t>但是速度比</a:t>
            </a:r>
            <a:r>
              <a:rPr lang="zh-CN" altLang="zh-CN" sz="3000" dirty="0"/>
              <a:t>手动停止后再启动还要更快，更快指的不是节省出来的手工操作的时间。</a:t>
            </a:r>
          </a:p>
          <a:p>
            <a:r>
              <a:rPr lang="zh-CN" altLang="zh-CN" sz="3000" dirty="0"/>
              <a:t>其深层原理是使用了两个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加载那些不会改变的类（第三方</a:t>
            </a:r>
            <a:r>
              <a:rPr lang="en-US" altLang="zh-CN" sz="3000" dirty="0"/>
              <a:t>Jar</a:t>
            </a:r>
            <a:r>
              <a:rPr lang="zh-CN" altLang="zh-CN" sz="3000" dirty="0"/>
              <a:t>包），另一个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加载会更改的类，称为</a:t>
            </a:r>
            <a:r>
              <a:rPr lang="en-US" altLang="zh-CN" sz="3000" dirty="0"/>
              <a:t>  restart </a:t>
            </a:r>
            <a:r>
              <a:rPr lang="en-US" altLang="zh-CN" sz="3000" dirty="0" err="1"/>
              <a:t>ClassLoader</a:t>
            </a:r>
            <a:endParaRPr lang="zh-CN" altLang="zh-CN" sz="3000" dirty="0"/>
          </a:p>
          <a:p>
            <a:r>
              <a:rPr lang="en-US" altLang="zh-CN" sz="3000" dirty="0"/>
              <a:t>,</a:t>
            </a:r>
            <a:r>
              <a:rPr lang="zh-CN" altLang="zh-CN" sz="3000" dirty="0"/>
              <a:t>这样在有代码更改的时候，原来的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en-US" altLang="zh-CN" sz="3000" dirty="0"/>
              <a:t> </a:t>
            </a:r>
            <a:r>
              <a:rPr lang="zh-CN" altLang="zh-CN" sz="3000" dirty="0"/>
              <a:t>被丢弃，重新创建一个</a:t>
            </a:r>
            <a:r>
              <a:rPr lang="en-US" altLang="zh-CN" sz="3000" dirty="0"/>
              <a:t>restart </a:t>
            </a:r>
            <a:r>
              <a:rPr lang="en-US" altLang="zh-CN" sz="3000" dirty="0" err="1"/>
              <a:t>ClassLoader</a:t>
            </a:r>
            <a:r>
              <a:rPr lang="zh-CN" altLang="zh-CN" sz="3000" dirty="0"/>
              <a:t>，由于需要加载的类相比较少，所以实现了较快的重启时间（</a:t>
            </a:r>
            <a:r>
              <a:rPr lang="en-US" altLang="zh-CN" sz="3000" dirty="0"/>
              <a:t>5</a:t>
            </a:r>
            <a:r>
              <a:rPr lang="zh-CN" altLang="zh-CN" sz="3000" dirty="0"/>
              <a:t>秒以内）。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0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添加依赖包：</a:t>
            </a:r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/>
              <a:t>dependency&gt;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r>
              <a:rPr lang="en-US" altLang="zh-CN" sz="2600" dirty="0" err="1"/>
              <a:t>org.springframework.boot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groupId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&gt;spring-boot-</a:t>
            </a:r>
            <a:r>
              <a:rPr lang="en-US" altLang="zh-CN" sz="2600" u="sng" dirty="0" err="1"/>
              <a:t>devtools</a:t>
            </a:r>
            <a:r>
              <a:rPr lang="en-US" altLang="zh-CN" sz="2600" dirty="0"/>
              <a:t>&lt;/</a:t>
            </a:r>
            <a:r>
              <a:rPr lang="en-US" altLang="zh-CN" sz="2600" dirty="0" err="1"/>
              <a:t>artifactId</a:t>
            </a:r>
            <a:r>
              <a:rPr lang="en-US" altLang="zh-CN" sz="2600" dirty="0"/>
              <a:t>&gt;</a:t>
            </a:r>
            <a:endParaRPr lang="zh-CN" altLang="zh-CN" sz="2600" dirty="0"/>
          </a:p>
          <a:p>
            <a:r>
              <a:rPr lang="en-US" altLang="zh-CN" sz="2600" dirty="0"/>
              <a:t>            &lt;optional&gt;true&lt;/optional&gt;</a:t>
            </a:r>
            <a:endParaRPr lang="zh-CN" altLang="zh-CN" sz="2600" dirty="0"/>
          </a:p>
          <a:p>
            <a:r>
              <a:rPr lang="en-US" altLang="zh-CN" sz="2600" dirty="0"/>
              <a:t>           &lt;scope&gt;true&lt;/scope&gt;</a:t>
            </a:r>
            <a:endParaRPr lang="zh-CN" altLang="zh-CN" sz="2600" dirty="0"/>
          </a:p>
          <a:p>
            <a:r>
              <a:rPr lang="en-US" altLang="zh-CN" sz="2600" dirty="0" smtClean="0"/>
              <a:t>&lt;/</a:t>
            </a:r>
            <a:r>
              <a:rPr lang="en-US" altLang="zh-CN" sz="2600" dirty="0"/>
              <a:t>dependency&gt;	</a:t>
            </a:r>
            <a:endParaRPr lang="en-US" altLang="zh-CN" sz="2600" dirty="0" smtClean="0"/>
          </a:p>
          <a:p>
            <a:endParaRPr lang="zh-CN" altLang="zh-CN" sz="8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3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/>
              <a:t>添加</a:t>
            </a:r>
            <a:r>
              <a:rPr lang="en-US" altLang="zh-CN" dirty="0"/>
              <a:t>spring-boot-maven-plugin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&lt;build&gt;</a:t>
            </a:r>
            <a:endParaRPr lang="zh-CN" altLang="zh-CN" dirty="0"/>
          </a:p>
          <a:p>
            <a:r>
              <a:rPr lang="en-US" altLang="zh-CN" dirty="0"/>
              <a:t>		&lt;plugins&gt;</a:t>
            </a:r>
            <a:endParaRPr lang="zh-CN" altLang="zh-CN" dirty="0"/>
          </a:p>
          <a:p>
            <a:r>
              <a:rPr lang="en-US" altLang="zh-CN" dirty="0"/>
              <a:t>		    &lt;plugin&gt;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</a:t>
            </a:r>
            <a:r>
              <a:rPr lang="en-US" altLang="zh-CN" u="sng" dirty="0"/>
              <a:t>maven</a:t>
            </a:r>
            <a:r>
              <a:rPr lang="en-US" altLang="zh-CN" dirty="0"/>
              <a:t>-</a:t>
            </a:r>
            <a:r>
              <a:rPr lang="en-US" altLang="zh-CN" u="sng" dirty="0"/>
              <a:t>plugin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	            &lt;configuration&gt;</a:t>
            </a:r>
            <a:endParaRPr lang="zh-CN" altLang="zh-CN" dirty="0"/>
          </a:p>
          <a:p>
            <a:r>
              <a:rPr lang="en-US" altLang="zh-CN" dirty="0"/>
              <a:t>	          		&lt;!--fork :  </a:t>
            </a:r>
            <a:r>
              <a:rPr lang="zh-CN" altLang="zh-CN" dirty="0"/>
              <a:t>如果没有该项配置，肯呢个</a:t>
            </a:r>
            <a:r>
              <a:rPr lang="en-US" altLang="zh-CN" u="sng" dirty="0" err="1"/>
              <a:t>devtools</a:t>
            </a:r>
            <a:r>
              <a:rPr lang="zh-CN" altLang="zh-CN" dirty="0"/>
              <a:t>不会起作用，即应用不会</a:t>
            </a:r>
            <a:r>
              <a:rPr lang="en-US" altLang="zh-CN" dirty="0"/>
              <a:t>restart --&gt;</a:t>
            </a:r>
            <a:endParaRPr lang="zh-CN" altLang="zh-CN" dirty="0"/>
          </a:p>
          <a:p>
            <a:r>
              <a:rPr lang="en-US" altLang="zh-CN" dirty="0"/>
              <a:t>	                &lt;fork&gt;true&lt;/fork&gt;</a:t>
            </a:r>
            <a:endParaRPr lang="zh-CN" altLang="zh-CN" dirty="0"/>
          </a:p>
          <a:p>
            <a:r>
              <a:rPr lang="en-US" altLang="zh-CN" dirty="0"/>
              <a:t>	            &lt;/configuration&gt;</a:t>
            </a:r>
            <a:endParaRPr lang="zh-CN" altLang="zh-CN" dirty="0"/>
          </a:p>
          <a:p>
            <a:r>
              <a:rPr lang="en-US" altLang="zh-CN" dirty="0"/>
              <a:t>	        &lt;/plugin&gt;</a:t>
            </a:r>
            <a:endParaRPr lang="zh-CN" altLang="zh-CN" dirty="0"/>
          </a:p>
          <a:p>
            <a:r>
              <a:rPr lang="en-US" altLang="zh-CN" dirty="0"/>
              <a:t>		&lt;/plugins&gt;</a:t>
            </a:r>
            <a:endParaRPr lang="zh-CN" altLang="zh-CN" dirty="0"/>
          </a:p>
          <a:p>
            <a:r>
              <a:rPr lang="en-US" altLang="zh-CN" dirty="0"/>
              <a:t>   &lt;/build&gt;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u="sng" dirty="0" smtClean="0"/>
              <a:t>1. </a:t>
            </a:r>
            <a:r>
              <a:rPr lang="en-US" altLang="zh-CN" sz="2800" u="sng" dirty="0" err="1" smtClean="0"/>
              <a:t>devtools</a:t>
            </a:r>
            <a:r>
              <a:rPr lang="zh-CN" altLang="zh-CN" sz="2800" dirty="0"/>
              <a:t>会监听</a:t>
            </a:r>
            <a:r>
              <a:rPr lang="en-US" altLang="zh-CN" sz="2800" u="sng" dirty="0" err="1"/>
              <a:t>classpath</a:t>
            </a:r>
            <a:r>
              <a:rPr lang="zh-CN" altLang="zh-CN" sz="2800" dirty="0"/>
              <a:t>下的文件变动，并且会立即重启应用（发生在保存时机），注意：因为其采用的虚拟机机制，该项重启是很快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u="sng" dirty="0" err="1"/>
              <a:t>devtools</a:t>
            </a:r>
            <a:r>
              <a:rPr lang="zh-CN" altLang="zh-CN" sz="2800" dirty="0"/>
              <a:t>可以实现页面热部署（即页面修改后会立即生效，这个可以直接在</a:t>
            </a:r>
            <a:r>
              <a:rPr lang="en-US" altLang="zh-CN" sz="2800" dirty="0" err="1"/>
              <a:t>application.properties</a:t>
            </a:r>
            <a:r>
              <a:rPr lang="zh-CN" altLang="zh-CN" sz="2800" dirty="0"/>
              <a:t>文件中配置</a:t>
            </a:r>
            <a:r>
              <a:rPr lang="en-US" altLang="zh-CN" sz="2800" dirty="0" err="1"/>
              <a:t>spring.thymeleaf.cache</a:t>
            </a:r>
            <a:r>
              <a:rPr lang="en-US" altLang="zh-CN" sz="2800" dirty="0"/>
              <a:t>=false</a:t>
            </a:r>
            <a:r>
              <a:rPr lang="zh-CN" altLang="zh-CN" sz="2800" dirty="0"/>
              <a:t>来</a:t>
            </a:r>
            <a:r>
              <a:rPr lang="zh-CN" altLang="zh-CN" sz="2800" dirty="0" smtClean="0"/>
              <a:t>实现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这里注意不同的模板配置不一样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12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Spring Boot</a:t>
            </a:r>
            <a:r>
              <a:rPr lang="zh-CN" altLang="en-US" sz="2800" dirty="0" smtClean="0"/>
              <a:t>是由</a:t>
            </a:r>
            <a:r>
              <a:rPr lang="en-US" altLang="zh-CN" sz="2800" dirty="0" smtClean="0"/>
              <a:t>Pivotal</a:t>
            </a:r>
            <a:r>
              <a:rPr lang="zh-CN" altLang="en-US" sz="2800" dirty="0" smtClean="0"/>
              <a:t>团队提供的全新框架，其设计目的是用来简化新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应用的初始搭建以及开发过程。该框架使用了特定的方式来进行配置，从而使开发人员不再需要定义样板化的配置。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35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修改类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修改配置文件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</a:t>
            </a:r>
          </a:p>
          <a:p>
            <a:pPr lvl="0"/>
            <a:r>
              <a:rPr lang="zh-CN" altLang="zh-CN" sz="2800" dirty="0"/>
              <a:t>修改页面</a:t>
            </a:r>
            <a:r>
              <a:rPr lang="en-US" altLang="zh-CN" sz="2800" dirty="0"/>
              <a:t>--&gt;</a:t>
            </a:r>
            <a:r>
              <a:rPr lang="zh-CN" altLang="zh-CN" sz="2800" dirty="0"/>
              <a:t>保存：应用会重启，页面会刷新（原理是将</a:t>
            </a:r>
            <a:r>
              <a:rPr lang="en-US" altLang="zh-CN" sz="2800" dirty="0" err="1"/>
              <a:t>spring.thymeleaf.cache</a:t>
            </a:r>
            <a:r>
              <a:rPr lang="zh-CN" altLang="zh-CN" sz="2800" dirty="0"/>
              <a:t>设为</a:t>
            </a:r>
            <a:r>
              <a:rPr lang="en-US" altLang="zh-CN" sz="2800" dirty="0"/>
              <a:t>false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不能使用分析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对应的</a:t>
            </a:r>
            <a:r>
              <a:rPr lang="en-US" altLang="zh-CN" sz="2800" dirty="0"/>
              <a:t>spring-boot</a:t>
            </a:r>
            <a:r>
              <a:rPr lang="zh-CN" altLang="zh-CN" sz="2800" dirty="0"/>
              <a:t>版本是否正确</a:t>
            </a:r>
            <a:r>
              <a:rPr lang="zh-CN" altLang="zh-CN" sz="2800" dirty="0" smtClean="0"/>
              <a:t>，这里</a:t>
            </a:r>
            <a:r>
              <a:rPr lang="zh-CN" altLang="zh-CN" sz="2800" dirty="0"/>
              <a:t>使用的是</a:t>
            </a:r>
            <a:r>
              <a:rPr lang="en-US" altLang="zh-CN" sz="2800" dirty="0" smtClean="0"/>
              <a:t>1.4.1</a:t>
            </a:r>
            <a:r>
              <a:rPr lang="zh-CN" altLang="zh-CN" sz="2800" dirty="0" smtClean="0"/>
              <a:t>版本</a:t>
            </a:r>
            <a:r>
              <a:rPr lang="zh-CN" altLang="zh-CN" sz="2800" dirty="0"/>
              <a:t>；</a:t>
            </a:r>
          </a:p>
          <a:p>
            <a:pPr lvl="0"/>
            <a:r>
              <a:rPr lang="zh-CN" altLang="zh-CN" sz="2800" dirty="0"/>
              <a:t>是否加入</a:t>
            </a:r>
            <a:r>
              <a:rPr lang="en-US" altLang="zh-CN" sz="2800" dirty="0" smtClean="0"/>
              <a:t>plugin</a:t>
            </a:r>
            <a:r>
              <a:rPr lang="zh-CN" altLang="zh-CN" sz="2800" dirty="0" smtClean="0"/>
              <a:t>以及</a:t>
            </a:r>
            <a:r>
              <a:rPr lang="zh-CN" altLang="zh-CN" sz="2800" dirty="0"/>
              <a:t>属性</a:t>
            </a:r>
            <a:r>
              <a:rPr lang="en-US" altLang="zh-CN" sz="2800" dirty="0"/>
              <a:t>&lt;fork&gt;true&lt;/fork&gt;</a:t>
            </a:r>
            <a:endParaRPr lang="zh-CN" altLang="zh-CN" sz="2800" dirty="0"/>
          </a:p>
          <a:p>
            <a:pPr lvl="0"/>
            <a:r>
              <a:rPr lang="en-US" altLang="zh-CN" sz="2800" dirty="0"/>
              <a:t>Eclipse Project </a:t>
            </a:r>
            <a:r>
              <a:rPr lang="zh-CN" altLang="zh-CN" sz="2800" dirty="0"/>
              <a:t>是否开启了</a:t>
            </a:r>
            <a:r>
              <a:rPr lang="en-US" altLang="zh-CN" sz="2800" dirty="0"/>
              <a:t>Build Automatically</a:t>
            </a:r>
            <a:r>
              <a:rPr lang="zh-CN" altLang="zh-CN" sz="2800" dirty="0"/>
              <a:t>（我自己就在这里栽了坑，不知道为什么我的工具什么时候关闭了自动编译的功能）。</a:t>
            </a:r>
          </a:p>
          <a:p>
            <a:pPr lvl="0"/>
            <a:r>
              <a:rPr lang="zh-CN" altLang="zh-CN" sz="2800" dirty="0"/>
              <a:t>如果设置</a:t>
            </a:r>
            <a:r>
              <a:rPr lang="en-US" altLang="zh-CN" sz="2800" dirty="0" err="1"/>
              <a:t>SpringApplication.setRegisterShutdownHook</a:t>
            </a:r>
            <a:r>
              <a:rPr lang="en-US" altLang="zh-CN" sz="2800" dirty="0"/>
              <a:t>(false)</a:t>
            </a:r>
            <a:r>
              <a:rPr lang="zh-CN" altLang="zh-CN" sz="2800" dirty="0"/>
              <a:t>，则自动重启将不起作用。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 Spring Boot </a:t>
            </a:r>
            <a:r>
              <a:rPr lang="en-US" altLang="zh-CN" b="1" dirty="0" smtClean="0"/>
              <a:t>JPA/Hibernate/Spring </a:t>
            </a:r>
            <a:r>
              <a:rPr lang="en-US" altLang="zh-CN" b="1" dirty="0"/>
              <a:t>Data</a:t>
            </a:r>
            <a:r>
              <a:rPr lang="zh-CN" altLang="zh-CN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JPA</a:t>
            </a:r>
            <a:r>
              <a:rPr lang="zh-CN" altLang="en-US" dirty="0" smtClean="0"/>
              <a:t>。在具体介绍之前我们有必要先介绍</a:t>
            </a:r>
            <a:r>
              <a:rPr lang="en-US" altLang="zh-CN" dirty="0" smtClean="0"/>
              <a:t>《</a:t>
            </a:r>
            <a:r>
              <a:rPr lang="en-US" altLang="zh-CN" b="1" dirty="0"/>
              <a:t>JPA/Hibernate/Spring Data</a:t>
            </a:r>
            <a:r>
              <a:rPr lang="zh-CN" altLang="zh-CN" b="1" dirty="0" smtClean="0"/>
              <a:t>概念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JPA</a:t>
            </a:r>
            <a:r>
              <a:rPr lang="zh-CN" altLang="zh-CN" sz="2800" dirty="0"/>
              <a:t>全称</a:t>
            </a:r>
            <a:r>
              <a:rPr lang="en-US" altLang="zh-CN" sz="2800" dirty="0"/>
              <a:t>Java Persistence API.JPA</a:t>
            </a:r>
            <a:r>
              <a:rPr lang="zh-CN" altLang="zh-CN" sz="2800" dirty="0"/>
              <a:t>通过</a:t>
            </a:r>
            <a:r>
              <a:rPr lang="en-US" altLang="zh-CN" sz="2800" dirty="0"/>
              <a:t>JDK 5.0</a:t>
            </a:r>
            <a:r>
              <a:rPr lang="zh-CN" altLang="zh-CN" sz="2800" dirty="0"/>
              <a:t>注解或</a:t>
            </a:r>
            <a:r>
              <a:rPr lang="en-US" altLang="zh-CN" sz="2800" dirty="0"/>
              <a:t>XML</a:t>
            </a:r>
            <a:r>
              <a:rPr lang="zh-CN" altLang="zh-CN" sz="2800" dirty="0"/>
              <a:t>描述对象－关系表的映射关系，并将运行期的实体对象持久化到数据库中。</a:t>
            </a:r>
            <a:r>
              <a:rPr lang="en-US" altLang="zh-CN" sz="2800" u="sng" dirty="0" err="1">
                <a:hlinkClick r:id="rId2"/>
              </a:rPr>
              <a:t>百度百科JPA</a:t>
            </a:r>
            <a:endParaRPr lang="zh-CN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17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000" dirty="0"/>
              <a:t>在上面只是一个</a:t>
            </a:r>
            <a:r>
              <a:rPr lang="en-US" altLang="zh-CN" sz="3000" dirty="0"/>
              <a:t>JPA</a:t>
            </a:r>
            <a:r>
              <a:rPr lang="zh-CN" altLang="zh-CN" sz="3000" dirty="0"/>
              <a:t>的定义，我们看看另外一段更能看出是什么的描述：</a:t>
            </a:r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JPA(Java </a:t>
            </a:r>
            <a:r>
              <a:rPr lang="en-US" altLang="zh-CN" sz="3000" dirty="0">
                <a:solidFill>
                  <a:srgbClr val="FF0000"/>
                </a:solidFill>
              </a:rPr>
              <a:t>Persistence API)</a:t>
            </a:r>
            <a:r>
              <a:rPr lang="zh-CN" altLang="zh-CN" sz="3000" dirty="0">
                <a:solidFill>
                  <a:srgbClr val="FF0000"/>
                </a:solidFill>
              </a:rPr>
              <a:t>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官方提出的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0070C0"/>
                </a:solidFill>
              </a:rPr>
              <a:t>持久化规范</a:t>
            </a:r>
            <a:r>
              <a:rPr lang="zh-CN" altLang="zh-CN" sz="3000" dirty="0">
                <a:solidFill>
                  <a:srgbClr val="FF0000"/>
                </a:solidFill>
              </a:rPr>
              <a:t>。它为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开发人员提供了一种对象</a:t>
            </a:r>
            <a:r>
              <a:rPr lang="en-US" altLang="zh-CN" sz="3000" dirty="0">
                <a:solidFill>
                  <a:srgbClr val="FF0000"/>
                </a:solidFill>
              </a:rPr>
              <a:t>/</a:t>
            </a:r>
            <a:r>
              <a:rPr lang="zh-CN" altLang="zh-CN" sz="3000" dirty="0">
                <a:solidFill>
                  <a:srgbClr val="FF0000"/>
                </a:solidFill>
              </a:rPr>
              <a:t>关系映射工具来管理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zh-CN" altLang="zh-CN" sz="3000" dirty="0">
                <a:solidFill>
                  <a:srgbClr val="FF0000"/>
                </a:solidFill>
              </a:rPr>
              <a:t>应用中的关系数据。</a:t>
            </a:r>
          </a:p>
          <a:p>
            <a:endParaRPr lang="en-US" altLang="zh-CN" sz="3000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持久化（</a:t>
            </a:r>
            <a:r>
              <a:rPr lang="en-US" altLang="zh-CN" sz="2800" dirty="0"/>
              <a:t>Persistence</a:t>
            </a:r>
            <a:r>
              <a:rPr lang="zh-CN" altLang="zh-CN" sz="2800" dirty="0"/>
              <a:t>），即把数据（如内存中的对象）保存到可永久保存的存储设备中（如磁盘）。持久化的主要应用是将内存中的对象存储在的数据库中，或者存储在磁盘文件中、</a:t>
            </a:r>
            <a:r>
              <a:rPr lang="en-US" altLang="zh-CN" sz="2800" dirty="0"/>
              <a:t>XML</a:t>
            </a:r>
            <a:r>
              <a:rPr lang="zh-CN" altLang="zh-CN" sz="2800" dirty="0"/>
              <a:t>数据文件中等等。</a:t>
            </a:r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持久化是将程序数据在持久状态和瞬时状态间转换的机制。</a:t>
            </a:r>
          </a:p>
          <a:p>
            <a:r>
              <a:rPr lang="en-US" altLang="zh-CN" sz="2800" dirty="0"/>
              <a:t>	JDBC</a:t>
            </a:r>
            <a:r>
              <a:rPr lang="zh-CN" altLang="zh-CN" sz="2800" dirty="0"/>
              <a:t>就是一种持久化机制。文件</a:t>
            </a:r>
            <a:r>
              <a:rPr lang="en-US" altLang="zh-CN" sz="2800" dirty="0"/>
              <a:t>IO</a:t>
            </a:r>
            <a:r>
              <a:rPr lang="zh-CN" altLang="zh-CN" sz="2800" dirty="0"/>
              <a:t>也是一种持久化机制。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2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JPA?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3000" dirty="0" smtClean="0"/>
              <a:t>“规范”</a:t>
            </a:r>
            <a:r>
              <a:rPr lang="zh-CN" altLang="zh-CN" sz="3000" dirty="0"/>
              <a:t>： 所谓的规范意指明文规定或约定俗成的标准。如：道德规范、技术规范，公司管理规范。</a:t>
            </a:r>
          </a:p>
          <a:p>
            <a:r>
              <a:rPr lang="en-US" altLang="zh-CN" sz="3000" dirty="0"/>
              <a:t>	</a:t>
            </a:r>
            <a:r>
              <a:rPr lang="zh-CN" altLang="zh-CN" sz="3000" dirty="0"/>
              <a:t>那么</a:t>
            </a:r>
            <a:r>
              <a:rPr lang="zh-CN" altLang="zh-CN" sz="3000" dirty="0">
                <a:solidFill>
                  <a:srgbClr val="FF0000"/>
                </a:solidFill>
              </a:rPr>
              <a:t>“持久化规范”就是</a:t>
            </a:r>
            <a:r>
              <a:rPr lang="en-US" altLang="zh-CN" sz="3000" dirty="0">
                <a:solidFill>
                  <a:srgbClr val="FF0000"/>
                </a:solidFill>
              </a:rPr>
              <a:t>Sun</a:t>
            </a:r>
            <a:r>
              <a:rPr lang="zh-CN" altLang="zh-CN" sz="3000" dirty="0">
                <a:solidFill>
                  <a:srgbClr val="FF0000"/>
                </a:solidFill>
              </a:rPr>
              <a:t>针对持久化这一层操作指定的规范</a:t>
            </a:r>
            <a:r>
              <a:rPr lang="zh-CN" altLang="zh-CN" sz="3000" dirty="0"/>
              <a:t>，如果没有指定</a:t>
            </a:r>
            <a:r>
              <a:rPr lang="en-US" altLang="zh-CN" sz="3000" dirty="0"/>
              <a:t>JPA</a:t>
            </a:r>
            <a:r>
              <a:rPr lang="zh-CN" altLang="zh-CN" sz="3000" dirty="0"/>
              <a:t>规范，那么新起的框架就随意按照自己的标准来了，那我们</a:t>
            </a:r>
            <a:r>
              <a:rPr lang="zh-CN" altLang="zh-CN" sz="3000" dirty="0" smtClean="0"/>
              <a:t>开发</a:t>
            </a:r>
            <a:r>
              <a:rPr lang="zh-CN" altLang="en-US" sz="3000" dirty="0" smtClean="0"/>
              <a:t>人员</a:t>
            </a:r>
            <a:r>
              <a:rPr lang="zh-CN" altLang="zh-CN" sz="3000" dirty="0" smtClean="0"/>
              <a:t>就</a:t>
            </a:r>
            <a:r>
              <a:rPr lang="zh-CN" altLang="zh-CN" sz="3000" dirty="0"/>
              <a:t>没法把我们的经历全部集中在我们的业务层上，而是在</a:t>
            </a:r>
            <a:r>
              <a:rPr lang="zh-CN" altLang="zh-CN" sz="3000" dirty="0" smtClean="0"/>
              <a:t>想</a:t>
            </a:r>
            <a:r>
              <a:rPr lang="zh-CN" altLang="en-US" sz="3000" dirty="0"/>
              <a:t>如何</a:t>
            </a:r>
            <a:r>
              <a:rPr lang="zh-CN" altLang="zh-CN" sz="3000" dirty="0" smtClean="0"/>
              <a:t>进行兼容，</a:t>
            </a:r>
            <a:r>
              <a:rPr lang="zh-CN" altLang="zh-CN" sz="3000" dirty="0"/>
              <a:t>这种情况有点像</a:t>
            </a:r>
            <a:r>
              <a:rPr lang="en-US" altLang="zh-CN" sz="3000" dirty="0"/>
              <a:t>Android</a:t>
            </a:r>
            <a:r>
              <a:rPr lang="zh-CN" altLang="zh-CN" sz="3000" dirty="0"/>
              <a:t>开发，</a:t>
            </a:r>
            <a:r>
              <a:rPr lang="en-US" altLang="zh-CN" sz="3000" dirty="0"/>
              <a:t>Android</a:t>
            </a:r>
            <a:r>
              <a:rPr lang="zh-CN" altLang="zh-CN" sz="3000" dirty="0"/>
              <a:t>本身有官方的</a:t>
            </a:r>
            <a:r>
              <a:rPr lang="en-US" altLang="zh-CN" sz="3000" dirty="0"/>
              <a:t>SDK,</a:t>
            </a:r>
            <a:r>
              <a:rPr lang="zh-CN" altLang="zh-CN" sz="3000" dirty="0"/>
              <a:t>但是由于</a:t>
            </a:r>
            <a:r>
              <a:rPr lang="en-US" altLang="zh-CN" sz="3000" dirty="0"/>
              <a:t>SDK</a:t>
            </a:r>
            <a:r>
              <a:rPr lang="zh-CN" altLang="zh-CN" sz="3000" dirty="0"/>
              <a:t>过于开源了，结果导致很多厂商基于</a:t>
            </a:r>
            <a:r>
              <a:rPr lang="en-US" altLang="zh-CN" sz="3000" dirty="0"/>
              <a:t>SDK</a:t>
            </a:r>
            <a:r>
              <a:rPr lang="zh-CN" altLang="zh-CN" sz="3000" dirty="0"/>
              <a:t>二次开发，</a:t>
            </a:r>
            <a:r>
              <a:rPr lang="zh-CN" altLang="zh-CN" sz="3000" dirty="0" smtClean="0"/>
              <a:t>但是兼容性</a:t>
            </a:r>
            <a:r>
              <a:rPr lang="zh-CN" altLang="zh-CN" sz="3000" dirty="0"/>
              <a:t>就不是很好，最好的例子就是</a:t>
            </a:r>
            <a:r>
              <a:rPr lang="en-US" altLang="zh-CN" sz="3000" dirty="0"/>
              <a:t>Android</a:t>
            </a:r>
            <a:r>
              <a:rPr lang="zh-CN" altLang="zh-CN" sz="3000" dirty="0"/>
              <a:t>的头像上传，就是一件很烦人的事情。好了，</a:t>
            </a:r>
            <a:r>
              <a:rPr lang="en-US" altLang="zh-CN" sz="3000" dirty="0"/>
              <a:t>JPA</a:t>
            </a:r>
            <a:r>
              <a:rPr lang="zh-CN" altLang="zh-CN" sz="3000" dirty="0" smtClean="0"/>
              <a:t>就</a:t>
            </a:r>
            <a:r>
              <a:rPr lang="zh-CN" altLang="en-US" sz="3000" dirty="0" smtClean="0"/>
              <a:t>介绍到</a:t>
            </a:r>
            <a:r>
              <a:rPr lang="zh-CN" altLang="zh-CN" sz="3000" dirty="0" smtClean="0"/>
              <a:t>这里</a:t>
            </a:r>
            <a:r>
              <a:rPr lang="zh-CN" altLang="zh-CN" sz="3000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6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这里引用百度百科的话</a:t>
            </a:r>
            <a:r>
              <a:rPr lang="en-US" altLang="zh-CN" u="sng" dirty="0">
                <a:hlinkClick r:id="rId2"/>
              </a:rPr>
              <a:t>hibernate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Hibernate</a:t>
            </a:r>
            <a:r>
              <a:rPr lang="zh-CN" altLang="zh-CN" dirty="0"/>
              <a:t>是一个开放源代码的对象关系映射框架，它对</a:t>
            </a:r>
            <a:r>
              <a:rPr lang="en-US" altLang="zh-CN" dirty="0"/>
              <a:t>JDBC</a:t>
            </a:r>
            <a:r>
              <a:rPr lang="zh-CN" altLang="zh-CN" dirty="0"/>
              <a:t>进行了非常轻量级的对象封装，它将</a:t>
            </a:r>
            <a:r>
              <a:rPr lang="en-US" altLang="zh-CN" dirty="0"/>
              <a:t>POJO</a:t>
            </a:r>
            <a:r>
              <a:rPr lang="zh-CN" altLang="zh-CN" dirty="0"/>
              <a:t>与数据库表建立映射关系，</a:t>
            </a:r>
            <a:r>
              <a:rPr lang="zh-CN" altLang="zh-CN" dirty="0">
                <a:solidFill>
                  <a:srgbClr val="0070C0"/>
                </a:solidFill>
              </a:rPr>
              <a:t>是一个全自动的</a:t>
            </a:r>
            <a:r>
              <a:rPr lang="en-US" altLang="zh-CN" dirty="0" err="1">
                <a:solidFill>
                  <a:srgbClr val="0070C0"/>
                </a:solidFill>
              </a:rPr>
              <a:t>orm</a:t>
            </a:r>
            <a:r>
              <a:rPr lang="zh-CN" altLang="zh-CN" dirty="0">
                <a:solidFill>
                  <a:srgbClr val="0070C0"/>
                </a:solidFill>
              </a:rPr>
              <a:t>框架</a:t>
            </a:r>
            <a:r>
              <a:rPr lang="zh-CN" altLang="zh-CN" dirty="0"/>
              <a:t>，</a:t>
            </a:r>
            <a:r>
              <a:rPr lang="en-US" altLang="zh-CN" dirty="0"/>
              <a:t>hibernate</a:t>
            </a:r>
            <a:r>
              <a:rPr lang="zh-CN" altLang="zh-CN" dirty="0"/>
              <a:t>可以自动生成</a:t>
            </a:r>
            <a:r>
              <a:rPr lang="en-US" altLang="zh-CN" dirty="0"/>
              <a:t>SQL</a:t>
            </a:r>
            <a:r>
              <a:rPr lang="zh-CN" altLang="zh-CN" dirty="0"/>
              <a:t>语句，自动执行，使得</a:t>
            </a:r>
            <a:r>
              <a:rPr lang="en-US" altLang="zh-CN" dirty="0"/>
              <a:t>Java</a:t>
            </a:r>
            <a:r>
              <a:rPr lang="zh-CN" altLang="zh-CN" dirty="0"/>
              <a:t>程序员可以随心所欲的使用对象编程思维来操纵数据库。</a:t>
            </a:r>
            <a:r>
              <a:rPr lang="en-US" altLang="zh-CN" dirty="0"/>
              <a:t> Hibernate</a:t>
            </a:r>
            <a:r>
              <a:rPr lang="zh-CN" altLang="zh-CN" dirty="0"/>
              <a:t>可以应用在任何使用</a:t>
            </a:r>
            <a:r>
              <a:rPr lang="en-US" altLang="zh-CN" dirty="0"/>
              <a:t>JDBC</a:t>
            </a:r>
            <a:r>
              <a:rPr lang="zh-CN" altLang="zh-CN" dirty="0"/>
              <a:t>的场合，既可以在</a:t>
            </a:r>
            <a:r>
              <a:rPr lang="en-US" altLang="zh-CN" dirty="0"/>
              <a:t>Java</a:t>
            </a:r>
            <a:r>
              <a:rPr lang="zh-CN" altLang="zh-CN" dirty="0"/>
              <a:t>的客户端程序使用，也可以在</a:t>
            </a:r>
            <a:r>
              <a:rPr lang="en-US" altLang="zh-CN" dirty="0"/>
              <a:t>Servlet/JSP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应用中使用，最具革命意义的是，</a:t>
            </a:r>
            <a:r>
              <a:rPr lang="en-US" altLang="zh-CN" dirty="0"/>
              <a:t>Hibernate</a:t>
            </a:r>
            <a:r>
              <a:rPr lang="zh-CN" altLang="zh-CN" dirty="0"/>
              <a:t>可以在应用</a:t>
            </a:r>
            <a:r>
              <a:rPr lang="en-US" altLang="zh-CN" dirty="0"/>
              <a:t>EJB</a:t>
            </a:r>
            <a:r>
              <a:rPr lang="zh-CN" altLang="zh-CN" dirty="0"/>
              <a:t>的</a:t>
            </a:r>
            <a:r>
              <a:rPr lang="en-US" altLang="zh-CN" u="sng" dirty="0">
                <a:hlinkClick r:id="rId3"/>
              </a:rPr>
              <a:t>J2EE</a:t>
            </a:r>
            <a:r>
              <a:rPr lang="zh-CN" altLang="zh-CN" dirty="0"/>
              <a:t>架构中取代</a:t>
            </a:r>
            <a:r>
              <a:rPr lang="en-US" altLang="zh-CN" dirty="0"/>
              <a:t>CMP</a:t>
            </a:r>
            <a:r>
              <a:rPr lang="zh-CN" altLang="zh-CN" dirty="0"/>
              <a:t>，完成</a:t>
            </a:r>
            <a:r>
              <a:rPr lang="en-US" altLang="zh-CN" u="sng" dirty="0" err="1">
                <a:hlinkClick r:id="rId4"/>
              </a:rPr>
              <a:t>数据持久化</a:t>
            </a:r>
            <a:r>
              <a:rPr lang="zh-CN" altLang="zh-CN" dirty="0"/>
              <a:t>的重任。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Hibernate?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那么</a:t>
            </a:r>
            <a:r>
              <a:rPr lang="zh-CN" altLang="zh-CN" sz="2800" dirty="0"/>
              <a:t>是</a:t>
            </a:r>
            <a:r>
              <a:rPr lang="en-US" altLang="zh-CN" sz="2800" dirty="0"/>
              <a:t>ORM</a:t>
            </a:r>
            <a:r>
              <a:rPr lang="zh-CN" altLang="zh-CN" sz="2800" dirty="0"/>
              <a:t>呢</a:t>
            </a:r>
            <a:r>
              <a:rPr lang="en-US" altLang="zh-CN" sz="2800" dirty="0"/>
              <a:t>? ORM</a:t>
            </a:r>
            <a:r>
              <a:rPr lang="zh-CN" altLang="zh-CN" sz="2800" dirty="0"/>
              <a:t>是对象关系映射的意思，英语：</a:t>
            </a:r>
            <a:r>
              <a:rPr lang="en-US" altLang="zh-CN" sz="2800" dirty="0"/>
              <a:t>Object Relational Mapping</a:t>
            </a:r>
            <a:r>
              <a:rPr lang="zh-CN" altLang="zh-CN" sz="2800" dirty="0"/>
              <a:t>简称</a:t>
            </a:r>
            <a:r>
              <a:rPr lang="en-US" altLang="zh-CN" sz="2800" dirty="0"/>
              <a:t>ORM</a:t>
            </a:r>
            <a:r>
              <a:rPr lang="zh-CN" altLang="zh-CN" sz="2800" dirty="0"/>
              <a:t>，是一种程序技术，用于实现面向对象编程语言里不同系统类型的系统之间的数据转换。好了，更多的概念需要自己去挖掘，这里只是抛装引玉下。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创建独立的</a:t>
            </a:r>
            <a:r>
              <a:rPr lang="en-US" altLang="zh-CN" sz="2800" dirty="0"/>
              <a:t>Spring</a:t>
            </a:r>
            <a:r>
              <a:rPr lang="zh-CN" altLang="en-US" sz="2800" dirty="0"/>
              <a:t>应用程序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嵌入的</a:t>
            </a:r>
            <a:r>
              <a:rPr lang="en-US" altLang="zh-CN" sz="2800" dirty="0"/>
              <a:t>Tomcat</a:t>
            </a:r>
            <a:r>
              <a:rPr lang="zh-CN" altLang="en-US" sz="2800" dirty="0"/>
              <a:t>，无需部署</a:t>
            </a:r>
            <a:r>
              <a:rPr lang="en-US" altLang="zh-CN" sz="2800" dirty="0"/>
              <a:t>WAR</a:t>
            </a:r>
            <a:r>
              <a:rPr lang="zh-CN" altLang="en-US" sz="2800" dirty="0"/>
              <a:t>文件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简化</a:t>
            </a:r>
            <a:r>
              <a:rPr lang="en-US" altLang="zh-CN" sz="2800" dirty="0"/>
              <a:t>Maven</a:t>
            </a:r>
            <a:r>
              <a:rPr lang="zh-CN" altLang="en-US" sz="2800" dirty="0"/>
              <a:t>配置</a:t>
            </a:r>
          </a:p>
          <a:p>
            <a:r>
              <a:rPr lang="en-US" altLang="zh-CN" sz="2800" dirty="0"/>
              <a:t>4. </a:t>
            </a:r>
            <a:r>
              <a:rPr lang="zh-CN" altLang="en-US" sz="2800" dirty="0"/>
              <a:t>自动配置</a:t>
            </a:r>
            <a:r>
              <a:rPr lang="en-US" altLang="zh-CN" sz="2800" dirty="0"/>
              <a:t>Spring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提供生产就绪型功能，如指标，健康检查和外部配置</a:t>
            </a:r>
          </a:p>
          <a:p>
            <a:r>
              <a:rPr lang="en-US" altLang="zh-CN" sz="2800" dirty="0"/>
              <a:t>6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12328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Spring Data</a:t>
            </a:r>
            <a:r>
              <a:rPr lang="zh-CN" altLang="zh-CN" sz="3000" dirty="0"/>
              <a:t>是一个</a:t>
            </a:r>
            <a:r>
              <a:rPr lang="zh-CN" altLang="zh-CN" sz="3000" dirty="0">
                <a:solidFill>
                  <a:srgbClr val="0070C0"/>
                </a:solidFill>
              </a:rPr>
              <a:t>用于简化数据库访问</a:t>
            </a:r>
            <a:r>
              <a:rPr lang="zh-CN" altLang="zh-CN" sz="3000" dirty="0"/>
              <a:t>，</a:t>
            </a:r>
            <a:r>
              <a:rPr lang="zh-CN" altLang="zh-CN" sz="3000" dirty="0">
                <a:solidFill>
                  <a:srgbClr val="0070C0"/>
                </a:solidFill>
              </a:rPr>
              <a:t>并支持云服务的开源</a:t>
            </a:r>
            <a:r>
              <a:rPr lang="zh-CN" altLang="zh-CN" sz="3000" dirty="0"/>
              <a:t>框架。其主要目标是使得数据库的访问变得方便快捷，并支持</a:t>
            </a:r>
            <a:r>
              <a:rPr lang="en-US" altLang="zh-CN" sz="3000" dirty="0"/>
              <a:t>map-reduce</a:t>
            </a:r>
            <a:r>
              <a:rPr lang="zh-CN" altLang="zh-CN" sz="3000" dirty="0"/>
              <a:t>框架和云计算数据服务。此外，它还支持基于关系型数据库的数据服务，如</a:t>
            </a:r>
            <a:r>
              <a:rPr lang="en-US" altLang="zh-CN" sz="3000" dirty="0"/>
              <a:t>Oracle RAC</a:t>
            </a:r>
            <a:r>
              <a:rPr lang="zh-CN" altLang="zh-CN" sz="3000" dirty="0"/>
              <a:t>等。对于拥有海量数据的项目，可以用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来简化项目的开发，就如</a:t>
            </a:r>
            <a:r>
              <a:rPr lang="en-US" altLang="zh-CN" sz="3000" dirty="0"/>
              <a:t>Spring Framework</a:t>
            </a:r>
            <a:r>
              <a:rPr lang="zh-CN" altLang="zh-CN" sz="3000" dirty="0"/>
              <a:t>对</a:t>
            </a:r>
            <a:r>
              <a:rPr lang="en-US" altLang="zh-CN" sz="3000" dirty="0"/>
              <a:t>JDBC</a:t>
            </a:r>
            <a:r>
              <a:rPr lang="zh-CN" altLang="zh-CN" sz="3000" dirty="0"/>
              <a:t>、</a:t>
            </a:r>
            <a:r>
              <a:rPr lang="en-US" altLang="zh-CN" sz="3000" dirty="0"/>
              <a:t>ORM</a:t>
            </a:r>
            <a:r>
              <a:rPr lang="zh-CN" altLang="zh-CN" sz="3000" dirty="0"/>
              <a:t>的支持一样，</a:t>
            </a:r>
            <a:r>
              <a:rPr lang="en-US" altLang="zh-CN" sz="3000" dirty="0"/>
              <a:t>Spring Data</a:t>
            </a:r>
            <a:r>
              <a:rPr lang="zh-CN" altLang="zh-CN" sz="3000" dirty="0"/>
              <a:t>会让数据的访问变得更加方便。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什么是</a:t>
            </a:r>
            <a:r>
              <a:rPr lang="en-US" altLang="zh-CN" b="1" dirty="0"/>
              <a:t>Spring Data JPA</a:t>
            </a:r>
            <a:r>
              <a:rPr lang="en-US" altLang="zh-CN" b="1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我们先看一个描述：</a:t>
            </a:r>
          </a:p>
          <a:p>
            <a:r>
              <a:rPr lang="en-US" altLang="zh-CN" dirty="0"/>
              <a:t>Spring Data JPA</a:t>
            </a:r>
            <a:r>
              <a:rPr lang="zh-CN" altLang="zh-CN" dirty="0"/>
              <a:t>能干什么</a:t>
            </a:r>
          </a:p>
          <a:p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可以极大的简化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JPA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的写法，可以在几乎不用写实现的情况下，实现对数据的访问和操作。除了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CRUD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外，还包括如分页、排序等一些常用的功能。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首先我们需要清楚的是</a:t>
            </a:r>
            <a:r>
              <a:rPr lang="en-US" altLang="zh-CN" dirty="0"/>
              <a:t>Spring Data</a:t>
            </a:r>
            <a:r>
              <a:rPr lang="zh-CN" altLang="zh-CN" dirty="0"/>
              <a:t>是一个开源框架，在这个框架中</a:t>
            </a:r>
            <a:r>
              <a:rPr lang="en-US" altLang="zh-CN" dirty="0"/>
              <a:t>Spring Data JPA</a:t>
            </a:r>
            <a:r>
              <a:rPr lang="zh-CN" altLang="zh-CN" dirty="0"/>
              <a:t>只是这个框架中的一个模块，所以名称才叫</a:t>
            </a:r>
            <a:r>
              <a:rPr lang="en-US" altLang="zh-CN" dirty="0"/>
              <a:t>Spring Data JPA</a:t>
            </a:r>
            <a:r>
              <a:rPr lang="zh-CN" altLang="zh-CN" dirty="0"/>
              <a:t>。如果单独使用</a:t>
            </a:r>
            <a:r>
              <a:rPr lang="en-US" altLang="zh-CN" dirty="0"/>
              <a:t>JPA</a:t>
            </a:r>
            <a:r>
              <a:rPr lang="zh-CN" altLang="zh-CN" dirty="0"/>
              <a:t>开发，你会发现这个代码量和使用</a:t>
            </a:r>
            <a:r>
              <a:rPr lang="en-US" altLang="zh-CN" dirty="0"/>
              <a:t>JDBC</a:t>
            </a:r>
            <a:r>
              <a:rPr lang="zh-CN" altLang="zh-CN" dirty="0"/>
              <a:t>开发一样有点烦人，所以</a:t>
            </a:r>
            <a:r>
              <a:rPr lang="en-US" altLang="zh-CN" dirty="0">
                <a:solidFill>
                  <a:srgbClr val="FF0000"/>
                </a:solidFill>
              </a:rPr>
              <a:t>Spring Data JPA</a:t>
            </a:r>
            <a:r>
              <a:rPr lang="zh-CN" altLang="zh-CN" dirty="0">
                <a:solidFill>
                  <a:srgbClr val="FF0000"/>
                </a:solidFill>
              </a:rPr>
              <a:t>的出现就是为了简化</a:t>
            </a:r>
            <a:r>
              <a:rPr lang="en-US" altLang="zh-CN" dirty="0">
                <a:solidFill>
                  <a:srgbClr val="FF0000"/>
                </a:solidFill>
              </a:rPr>
              <a:t>JPA</a:t>
            </a:r>
            <a:r>
              <a:rPr lang="zh-CN" altLang="zh-CN" dirty="0">
                <a:solidFill>
                  <a:srgbClr val="FF0000"/>
                </a:solidFill>
              </a:rPr>
              <a:t>的写法，让你只需要编写一个接口继承一个类就能实现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zh-CN" dirty="0">
                <a:solidFill>
                  <a:srgbClr val="FF0000"/>
                </a:solidFill>
              </a:rPr>
              <a:t>操作了。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4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JPA/Hibernate </a:t>
            </a:r>
            <a:r>
              <a:rPr lang="zh-CN" altLang="zh-CN" b="1" dirty="0"/>
              <a:t>关系</a:t>
            </a:r>
            <a:r>
              <a:rPr lang="zh-CN" altLang="zh-CN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我们先看下别人的描述：</a:t>
            </a:r>
          </a:p>
          <a:p>
            <a:r>
              <a:rPr lang="en-US" altLang="zh-CN" sz="2800" dirty="0" smtClean="0"/>
              <a:t>JPA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一种规范，而</a:t>
            </a:r>
            <a:r>
              <a:rPr lang="en-US" altLang="zh-CN" sz="2800" dirty="0"/>
              <a:t>Hibernate</a:t>
            </a:r>
            <a:r>
              <a:rPr lang="zh-CN" altLang="zh-CN" sz="2800" dirty="0"/>
              <a:t>是它的一种实现。除了</a:t>
            </a:r>
            <a:r>
              <a:rPr lang="en-US" altLang="zh-CN" sz="2800" dirty="0"/>
              <a:t>Hibernate</a:t>
            </a:r>
            <a:r>
              <a:rPr lang="zh-CN" altLang="zh-CN" sz="2800" dirty="0"/>
              <a:t>，还有</a:t>
            </a:r>
            <a:r>
              <a:rPr lang="en-US" altLang="zh-CN" sz="2800" dirty="0" err="1"/>
              <a:t>EclipseLink</a:t>
            </a:r>
            <a:r>
              <a:rPr lang="en-US" altLang="zh-CN" sz="2800" dirty="0"/>
              <a:t>(</a:t>
            </a:r>
            <a:r>
              <a:rPr lang="zh-CN" altLang="zh-CN" sz="2800" dirty="0"/>
              <a:t>曾经的</a:t>
            </a:r>
            <a:r>
              <a:rPr lang="en-US" altLang="zh-CN" sz="2800" dirty="0" err="1"/>
              <a:t>toplink</a:t>
            </a:r>
            <a:r>
              <a:rPr lang="en-US" altLang="zh-CN" sz="2800" dirty="0"/>
              <a:t>)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OpenJPA</a:t>
            </a:r>
            <a:r>
              <a:rPr lang="zh-CN" altLang="zh-CN" sz="2800" dirty="0"/>
              <a:t>等可供选择，所以使用</a:t>
            </a:r>
            <a:r>
              <a:rPr lang="en-US" altLang="zh-CN" sz="2800" dirty="0" err="1"/>
              <a:t>Jpa</a:t>
            </a:r>
            <a:r>
              <a:rPr lang="zh-CN" altLang="zh-CN" sz="2800" dirty="0"/>
              <a:t>的一个好处是，可以更换实现而不必改动太多代码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5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JPA-Hibernate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50325"/>
              </p:ext>
            </p:extLst>
          </p:nvPr>
        </p:nvGraphicFramePr>
        <p:xfrm>
          <a:off x="555812" y="1573307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添加</a:t>
            </a:r>
            <a:r>
              <a:rPr lang="en-US" altLang="zh-CN" dirty="0" err="1"/>
              <a:t>mysql,spring</a:t>
            </a:r>
            <a:r>
              <a:rPr lang="en-US" altLang="zh-CN" dirty="0"/>
              <a:t>-data-</a:t>
            </a:r>
            <a:r>
              <a:rPr lang="en-US" altLang="zh-CN" dirty="0" err="1"/>
              <a:t>jpa</a:t>
            </a:r>
            <a:r>
              <a:rPr lang="zh-CN" altLang="zh-CN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r>
              <a:rPr lang="en-US" altLang="zh-CN" dirty="0"/>
              <a:t>-connector-java&lt;/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&gt;spring-boot-starter-data-</a:t>
            </a:r>
            <a:r>
              <a:rPr lang="en-US" altLang="zh-CN" dirty="0" err="1"/>
              <a:t>jpa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62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 err="1"/>
              <a:t>mysql</a:t>
            </a:r>
            <a:r>
              <a:rPr lang="zh-CN" altLang="zh-CN" dirty="0"/>
              <a:t>连接</a:t>
            </a:r>
            <a:r>
              <a:rPr lang="zh-CN" altLang="zh-CN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</a:t>
            </a:r>
            <a:r>
              <a:rPr lang="en-US" altLang="zh-CN" dirty="0" err="1"/>
              <a:t>datasource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spring.datasource.url = </a:t>
            </a:r>
            <a:r>
              <a:rPr lang="en-US" altLang="zh-CN" dirty="0" err="1">
                <a:solidFill>
                  <a:srgbClr val="00B050"/>
                </a:solidFill>
              </a:rPr>
              <a:t>jdbc:mysql</a:t>
            </a:r>
            <a:r>
              <a:rPr lang="en-US" altLang="zh-CN" dirty="0">
                <a:solidFill>
                  <a:srgbClr val="00B050"/>
                </a:solidFill>
              </a:rPr>
              <a:t>://localhost:3306/test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spring.datasource.username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spring.datasource.password</a:t>
            </a:r>
            <a:r>
              <a:rPr lang="en-US" altLang="zh-CN" dirty="0">
                <a:solidFill>
                  <a:srgbClr val="00B050"/>
                </a:solidFill>
              </a:rPr>
              <a:t> = root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spring.datasource.driverClassName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com.mysql.jdbc.Driver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-active=20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spring.datasource.max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spring.datasource.min</a:t>
            </a:r>
            <a:r>
              <a:rPr lang="en-US" altLang="zh-CN" dirty="0">
                <a:solidFill>
                  <a:srgbClr val="00B050"/>
                </a:solidFill>
              </a:rPr>
              <a:t>-idle=8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spring.datasource.initial</a:t>
            </a:r>
            <a:r>
              <a:rPr lang="en-US" altLang="zh-CN" dirty="0">
                <a:solidFill>
                  <a:srgbClr val="00B050"/>
                </a:solidFill>
              </a:rPr>
              <a:t>-size=10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 err="1"/>
              <a:t>application.properties</a:t>
            </a:r>
            <a:r>
              <a:rPr lang="zh-CN" altLang="zh-CN" dirty="0"/>
              <a:t>文件中配置</a:t>
            </a:r>
            <a:r>
              <a:rPr lang="en-US" altLang="zh-CN" dirty="0"/>
              <a:t>JPA</a:t>
            </a:r>
            <a:r>
              <a:rPr lang="zh-CN" altLang="zh-CN" dirty="0"/>
              <a:t>配置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 Java Persistence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Specify the DBMS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spring.jpa.database</a:t>
            </a:r>
            <a:r>
              <a:rPr lang="en-US" altLang="zh-CN" dirty="0">
                <a:solidFill>
                  <a:srgbClr val="00B050"/>
                </a:solidFill>
              </a:rPr>
              <a:t> = MYSQL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Show or not log for each </a:t>
            </a:r>
            <a:r>
              <a:rPr lang="en-US" altLang="zh-CN" dirty="0" err="1">
                <a:solidFill>
                  <a:srgbClr val="00B050"/>
                </a:solidFill>
              </a:rPr>
              <a:t>sql</a:t>
            </a:r>
            <a:r>
              <a:rPr lang="en-US" altLang="zh-CN" dirty="0">
                <a:solidFill>
                  <a:srgbClr val="00B050"/>
                </a:solidFill>
              </a:rPr>
              <a:t> query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spring.jpa.show-sql</a:t>
            </a:r>
            <a:r>
              <a:rPr lang="en-US" altLang="zh-CN" dirty="0">
                <a:solidFill>
                  <a:srgbClr val="00B05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Hibernate </a:t>
            </a:r>
            <a:r>
              <a:rPr lang="en-US" altLang="zh-CN" dirty="0" err="1">
                <a:solidFill>
                  <a:srgbClr val="00B050"/>
                </a:solidFill>
              </a:rPr>
              <a:t>ddl</a:t>
            </a:r>
            <a:r>
              <a:rPr lang="en-US" altLang="zh-CN" dirty="0">
                <a:solidFill>
                  <a:srgbClr val="00B050"/>
                </a:solidFill>
              </a:rPr>
              <a:t> auto (create, create-drop, update)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spring.jpa.hibernate.ddl</a:t>
            </a:r>
            <a:r>
              <a:rPr lang="en-US" altLang="zh-CN" dirty="0">
                <a:solidFill>
                  <a:srgbClr val="00B050"/>
                </a:solidFill>
              </a:rPr>
              <a:t>-auto = update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Naming strategy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#[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r>
              <a:rPr lang="en-US" altLang="zh-CN" dirty="0">
                <a:solidFill>
                  <a:srgbClr val="00B050"/>
                </a:solidFill>
              </a:rPr>
              <a:t>  #</a:t>
            </a:r>
            <a:r>
              <a:rPr lang="en-US" altLang="zh-CN" dirty="0" err="1">
                <a:solidFill>
                  <a:srgbClr val="00B050"/>
                </a:solidFill>
              </a:rPr>
              <a:t>org.hibernate.cfg.DefaultNamingStrategy</a:t>
            </a:r>
            <a:r>
              <a:rPr lang="en-US" altLang="zh-CN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spring.jpa.hibernate.naming</a:t>
            </a:r>
            <a:r>
              <a:rPr lang="en-US" altLang="zh-CN" dirty="0">
                <a:solidFill>
                  <a:srgbClr val="00B050"/>
                </a:solidFill>
              </a:rPr>
              <a:t>-strategy = </a:t>
            </a:r>
            <a:r>
              <a:rPr lang="en-US" altLang="zh-CN" dirty="0" err="1">
                <a:solidFill>
                  <a:srgbClr val="00B050"/>
                </a:solidFill>
              </a:rPr>
              <a:t>org.hibernate.cfg.ImprovedNamingStrategy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stripped before adding them to the entity manager)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spring.jpa.properties.hibernate.dialect</a:t>
            </a:r>
            <a:r>
              <a:rPr lang="en-US" altLang="zh-CN" dirty="0">
                <a:solidFill>
                  <a:srgbClr val="00B050"/>
                </a:solidFill>
              </a:rPr>
              <a:t> = org.hibernate.dialect.MySQL5Dialect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编写测试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/>
              <a:t>(1)	</a:t>
            </a:r>
            <a:r>
              <a:rPr lang="zh-CN" altLang="en-US" sz="2800" dirty="0"/>
              <a:t>创建实体类</a:t>
            </a:r>
            <a:r>
              <a:rPr lang="en-US" altLang="zh-CN" sz="2800" dirty="0"/>
              <a:t>Demo,</a:t>
            </a:r>
            <a:r>
              <a:rPr lang="zh-CN" altLang="en-US" sz="2800" dirty="0"/>
              <a:t>如果已经存在，可以忽略。</a:t>
            </a:r>
          </a:p>
          <a:p>
            <a:pPr marL="0" indent="0">
              <a:buNone/>
            </a:pPr>
            <a:r>
              <a:rPr lang="en-US" altLang="zh-CN" sz="2800" dirty="0"/>
              <a:t>(2)	</a:t>
            </a:r>
            <a:r>
              <a:rPr lang="zh-CN" altLang="en-US" sz="2800" dirty="0"/>
              <a:t>创建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 repository</a:t>
            </a:r>
            <a:r>
              <a:rPr lang="zh-CN" altLang="en-US" sz="2800" dirty="0"/>
              <a:t>类操作持久</a:t>
            </a:r>
            <a:r>
              <a:rPr lang="zh-CN" altLang="en-US" sz="2800" dirty="0" smtClean="0"/>
              <a:t>化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CrudRepository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(3)	</a:t>
            </a:r>
            <a:r>
              <a:rPr lang="zh-CN" altLang="en-US" sz="2800" dirty="0"/>
              <a:t>创建</a:t>
            </a:r>
            <a:r>
              <a:rPr lang="en-US" altLang="zh-CN" sz="2800" dirty="0"/>
              <a:t>service</a:t>
            </a:r>
            <a:r>
              <a:rPr lang="zh-CN" altLang="en-US" sz="2800" dirty="0"/>
              <a:t>类。</a:t>
            </a:r>
          </a:p>
          <a:p>
            <a:pPr marL="0" indent="0">
              <a:buNone/>
            </a:pPr>
            <a:r>
              <a:rPr lang="en-US" altLang="zh-CN" sz="2800" dirty="0"/>
              <a:t>(4)	</a:t>
            </a:r>
            <a:r>
              <a:rPr lang="zh-CN" altLang="en-US" sz="2800" dirty="0"/>
              <a:t>创建</a:t>
            </a:r>
            <a:r>
              <a:rPr lang="en-US" altLang="zh-CN" sz="2800" dirty="0"/>
              <a:t>restful</a:t>
            </a:r>
            <a:r>
              <a:rPr lang="zh-CN" altLang="en-US" sz="2800" dirty="0"/>
              <a:t>请求类。</a:t>
            </a:r>
          </a:p>
          <a:p>
            <a:pPr marL="0" indent="0">
              <a:buNone/>
            </a:pPr>
            <a:r>
              <a:rPr lang="en-US" altLang="zh-CN" sz="2800" dirty="0"/>
              <a:t>(5)	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;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2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en-US" altLang="zh-CN" dirty="0" smtClean="0"/>
              <a:t>Boot</a:t>
            </a:r>
            <a:r>
              <a:rPr lang="zh-CN" altLang="en-US" dirty="0" smtClean="0"/>
              <a:t>特性理解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为基于</a:t>
            </a:r>
            <a:r>
              <a:rPr lang="en-US" altLang="zh-CN" sz="2800" dirty="0"/>
              <a:t>Spring</a:t>
            </a:r>
            <a:r>
              <a:rPr lang="zh-CN" altLang="en-US" sz="2800" dirty="0"/>
              <a:t>的开发提供更快的入门体验</a:t>
            </a:r>
          </a:p>
          <a:p>
            <a:r>
              <a:rPr lang="zh-CN" altLang="en-US" sz="2800" dirty="0"/>
              <a:t>开箱即用，没有代码生成，也无需</a:t>
            </a:r>
            <a:r>
              <a:rPr lang="en-US" altLang="zh-CN" sz="2800" dirty="0"/>
              <a:t>XML</a:t>
            </a:r>
            <a:r>
              <a:rPr lang="zh-CN" altLang="en-US" sz="2800" dirty="0"/>
              <a:t>配置。同时也可以修改默认值来满足特定的需求。</a:t>
            </a:r>
          </a:p>
          <a:p>
            <a:r>
              <a:rPr lang="zh-CN" altLang="en-US" sz="2800" dirty="0"/>
              <a:t>提供了一些大型项目中常见的非</a:t>
            </a:r>
            <a:r>
              <a:rPr lang="zh-CN" altLang="en-US" sz="2800" dirty="0" smtClean="0"/>
              <a:t>功能特性</a:t>
            </a:r>
            <a:r>
              <a:rPr lang="zh-CN" altLang="en-US" sz="2800" dirty="0"/>
              <a:t>，如嵌入式服务器、安全、指标，健康检测、外部配置等。</a:t>
            </a:r>
          </a:p>
          <a:p>
            <a:r>
              <a:rPr lang="en-US" altLang="zh-CN" sz="2800" dirty="0"/>
              <a:t>Spring Boot</a:t>
            </a:r>
            <a:r>
              <a:rPr lang="zh-CN" altLang="en-US" sz="2800" dirty="0" smtClean="0"/>
              <a:t>并不是对</a:t>
            </a:r>
            <a:r>
              <a:rPr lang="en-US" altLang="zh-CN" sz="2800" dirty="0"/>
              <a:t>Spring</a:t>
            </a:r>
            <a:r>
              <a:rPr lang="zh-CN" altLang="en-US" sz="2800" dirty="0"/>
              <a:t>功能上的增强，而是提供了一种快速使用</a:t>
            </a:r>
            <a:r>
              <a:rPr lang="en-US" altLang="zh-CN" sz="2800" dirty="0"/>
              <a:t>Spring</a:t>
            </a:r>
            <a:r>
              <a:rPr lang="zh-CN" altLang="en-US" sz="2800" dirty="0"/>
              <a:t>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Spring Data JPA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Spring Data </a:t>
            </a:r>
            <a:r>
              <a:rPr lang="zh-CN" altLang="en-US" sz="2800" dirty="0"/>
              <a:t>的一个核心</a:t>
            </a:r>
            <a:r>
              <a:rPr lang="zh-CN" altLang="en-US" sz="2800" dirty="0" smtClean="0"/>
              <a:t>接口为我们提供了常用的接口，在这节我们就来简单介绍下。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0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Repository </a:t>
            </a:r>
            <a:r>
              <a:rPr lang="zh-CN" altLang="en-US" sz="2800" dirty="0"/>
              <a:t>接口是 </a:t>
            </a:r>
            <a:r>
              <a:rPr lang="en-US" altLang="zh-CN" sz="2800" dirty="0"/>
              <a:t>Spring Data </a:t>
            </a:r>
            <a:r>
              <a:rPr lang="zh-CN" altLang="en-US" sz="2800" dirty="0"/>
              <a:t>的一个核心接口，它不提供任何方法，开发者需要在自己定义的接口中声明需要的方法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public interface Repository&lt;T, ID extends </a:t>
            </a:r>
            <a:r>
              <a:rPr lang="en-US" altLang="zh-CN" sz="2800" dirty="0" err="1"/>
              <a:t>Serializable</a:t>
            </a:r>
            <a:r>
              <a:rPr lang="en-US" altLang="zh-CN" sz="2800" dirty="0"/>
              <a:t>&gt; { 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Repository</a:t>
            </a:r>
            <a:r>
              <a:rPr lang="zh-CN" altLang="zh-CN" b="1" dirty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有</a:t>
            </a:r>
            <a:r>
              <a:rPr lang="zh-CN" altLang="en-US" sz="2800" dirty="0" smtClean="0"/>
              <a:t>这么</a:t>
            </a:r>
            <a:r>
              <a:rPr lang="zh-CN" altLang="en-US" sz="2800" dirty="0"/>
              <a:t>几点需要强调下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. 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是一个空接口，即是一个标记接口；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若我们定义的接口继承了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，则该接口会被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容器识别为一个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 Bean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纳入到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IOC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容器中，进而可以在该接口中定义满足一定规范的方法。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实际上也可以通过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RepositoryDefinition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注解来替代继承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Repository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接口。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查询方法以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find | read | get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开头；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涉及查询条件时，条件的属性用条件关键字连接，要注意的是条件属性以首字母大写。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6.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@Query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注解可以自定义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JPQL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语句实现更灵活的查询。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08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CrudRepository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CrudRepository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接口提供了最基本的对实体类的添删改查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操作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 --T save(T entity);//</a:t>
            </a:r>
            <a:r>
              <a:rPr lang="zh-CN" altLang="zh-CN" dirty="0"/>
              <a:t>保存单个实体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save(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保存集合</a:t>
            </a:r>
            <a:r>
              <a:rPr lang="en-US" altLang="zh-CN" dirty="0"/>
              <a:t>         </a:t>
            </a:r>
            <a:endParaRPr lang="zh-CN" altLang="zh-CN" dirty="0"/>
          </a:p>
          <a:p>
            <a:r>
              <a:rPr lang="en-US" altLang="zh-CN" dirty="0"/>
              <a:t>  --T </a:t>
            </a:r>
            <a:r>
              <a:rPr lang="en-US" altLang="zh-CN" dirty="0" err="1"/>
              <a:t>findOne</a:t>
            </a:r>
            <a:r>
              <a:rPr lang="en-US" altLang="zh-CN" dirty="0"/>
              <a:t>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查找实体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boolean</a:t>
            </a:r>
            <a:r>
              <a:rPr lang="en-US" altLang="zh-CN" dirty="0"/>
              <a:t> exists(ID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判断实体是否存在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</a:t>
            </a:r>
            <a:r>
              <a:rPr lang="en-US" altLang="zh-CN" dirty="0" err="1"/>
              <a:t>Iterable</a:t>
            </a:r>
            <a:r>
              <a:rPr lang="en-US" altLang="zh-CN" dirty="0"/>
              <a:t>&lt;T&gt; </a:t>
            </a:r>
            <a:r>
              <a:rPr lang="en-US" altLang="zh-CN" dirty="0" err="1"/>
              <a:t>findAll</a:t>
            </a:r>
            <a:r>
              <a:rPr lang="en-US" altLang="zh-CN" dirty="0"/>
              <a:t>();//</a:t>
            </a:r>
            <a:r>
              <a:rPr lang="zh-CN" altLang="zh-CN" dirty="0"/>
              <a:t>查询所有实体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         </a:t>
            </a:r>
            <a:endParaRPr lang="zh-CN" altLang="zh-CN" dirty="0"/>
          </a:p>
          <a:p>
            <a:r>
              <a:rPr lang="en-US" altLang="zh-CN" dirty="0"/>
              <a:t>  --long count();//</a:t>
            </a:r>
            <a:r>
              <a:rPr lang="zh-CN" altLang="zh-CN" dirty="0"/>
              <a:t>查询实体数量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delete(ID id);//</a:t>
            </a:r>
            <a:r>
              <a:rPr lang="zh-CN" altLang="zh-CN" dirty="0"/>
              <a:t>根据</a:t>
            </a:r>
            <a:r>
              <a:rPr lang="en-US" altLang="zh-CN" dirty="0"/>
              <a:t>Id</a:t>
            </a:r>
            <a:r>
              <a:rPr lang="zh-CN" altLang="zh-CN" dirty="0"/>
              <a:t>删除实体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delete(T entity);//</a:t>
            </a:r>
            <a:r>
              <a:rPr lang="zh-CN" altLang="zh-CN" dirty="0"/>
              <a:t>删除一个实体</a:t>
            </a:r>
            <a:r>
              <a:rPr lang="en-US" altLang="zh-CN" dirty="0"/>
              <a:t>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--void delete(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T&gt; entities);//</a:t>
            </a:r>
            <a:r>
              <a:rPr lang="zh-CN" altLang="zh-CN" dirty="0"/>
              <a:t>删除一个实体的集合</a:t>
            </a:r>
            <a:r>
              <a:rPr lang="en-US" altLang="zh-CN" dirty="0"/>
              <a:t>          </a:t>
            </a:r>
            <a:endParaRPr lang="zh-CN" altLang="zh-CN" dirty="0"/>
          </a:p>
          <a:p>
            <a:r>
              <a:rPr lang="en-US" altLang="zh-CN" dirty="0"/>
              <a:t>  --void </a:t>
            </a:r>
            <a:r>
              <a:rPr lang="en-US" altLang="zh-CN" dirty="0" err="1"/>
              <a:t>deleteAll</a:t>
            </a:r>
            <a:r>
              <a:rPr lang="en-US" altLang="zh-CN" dirty="0"/>
              <a:t>();//</a:t>
            </a:r>
            <a:r>
              <a:rPr lang="zh-CN" altLang="zh-CN" dirty="0"/>
              <a:t>删除所有实体</a:t>
            </a:r>
            <a:r>
              <a:rPr lang="en-US" altLang="zh-CN" dirty="0"/>
              <a:t>,</a:t>
            </a:r>
            <a:r>
              <a:rPr lang="zh-CN" altLang="zh-CN" dirty="0"/>
              <a:t>不用或慎用</a:t>
            </a:r>
            <a:r>
              <a:rPr lang="en-US" altLang="zh-CN" dirty="0"/>
              <a:t>! 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PagingAndSortingRepository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该接口提供了分页与排序功能   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/>
              <a:t>--</a:t>
            </a:r>
            <a:r>
              <a:rPr lang="en-US" altLang="zh-CN" sz="2800" dirty="0" err="1"/>
              <a:t>Iterable</a:t>
            </a:r>
            <a:r>
              <a:rPr lang="en-US" altLang="zh-CN" sz="2800" dirty="0"/>
              <a:t>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(Sort sort); //</a:t>
            </a:r>
            <a:r>
              <a:rPr lang="zh-CN" altLang="en-US" sz="2800" dirty="0"/>
              <a:t>排序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--</a:t>
            </a:r>
            <a:r>
              <a:rPr lang="en-US" altLang="zh-CN" sz="2800" dirty="0"/>
              <a:t>Page&lt;T&gt; </a:t>
            </a:r>
            <a:r>
              <a:rPr lang="en-US" altLang="zh-CN" sz="2800" dirty="0" err="1"/>
              <a:t>findAll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pageable</a:t>
            </a:r>
            <a:r>
              <a:rPr lang="en-US" altLang="zh-CN" sz="2800" dirty="0"/>
              <a:t>); //</a:t>
            </a:r>
            <a:r>
              <a:rPr lang="zh-CN" altLang="en-US" sz="2800" dirty="0"/>
              <a:t>分页查询（含排序功能） </a:t>
            </a:r>
          </a:p>
        </p:txBody>
      </p:sp>
    </p:spTree>
    <p:extLst>
      <p:ext uri="{BB962C8B-B14F-4D97-AF65-F5344CB8AC3E}">
        <p14:creationId xmlns:p14="http://schemas.microsoft.com/office/powerpoint/2010/main" val="41249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 smtClean="0"/>
              <a:t>JpaRepository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排序、查找所有</a:t>
            </a:r>
            <a:r>
              <a:rPr lang="zh-CN" altLang="zh-CN" sz="2800" dirty="0" smtClean="0"/>
              <a:t>实体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执行缓存与数据库</a:t>
            </a:r>
            <a:r>
              <a:rPr lang="zh-CN" altLang="zh-CN" sz="2800" dirty="0" smtClean="0"/>
              <a:t>同步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err="1" smtClean="0"/>
              <a:t>JpaSpecificationExecutor</a:t>
            </a:r>
            <a:r>
              <a:rPr lang="zh-CN" altLang="en-US" sz="2800" b="1" dirty="0" smtClean="0"/>
              <a:t>：</a:t>
            </a:r>
            <a:r>
              <a:rPr lang="zh-CN" altLang="zh-CN" sz="2800" dirty="0"/>
              <a:t>不属于</a:t>
            </a:r>
            <a:r>
              <a:rPr lang="en-US" altLang="zh-CN" sz="2800" dirty="0"/>
              <a:t>Repository</a:t>
            </a:r>
            <a:r>
              <a:rPr lang="zh-CN" altLang="zh-CN" sz="2800" dirty="0"/>
              <a:t>体系，实现一组</a:t>
            </a:r>
            <a:r>
              <a:rPr lang="en-US" altLang="zh-CN" sz="2800" dirty="0"/>
              <a:t> JPA Criteria </a:t>
            </a:r>
            <a:r>
              <a:rPr lang="zh-CN" altLang="zh-CN" sz="2800" dirty="0"/>
              <a:t>查询相关的</a:t>
            </a:r>
            <a:r>
              <a:rPr lang="zh-CN" altLang="zh-CN" sz="2800" dirty="0" smtClean="0"/>
              <a:t>方法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封装</a:t>
            </a:r>
            <a:r>
              <a:rPr lang="en-US" altLang="zh-CN" sz="2800" dirty="0"/>
              <a:t>  JPA Criteria </a:t>
            </a:r>
            <a:r>
              <a:rPr lang="zh-CN" altLang="zh-CN" sz="2800" dirty="0"/>
              <a:t>查询条件。通常使用匿名内部类的方式来创建该接口的对象。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b="1" dirty="0"/>
              <a:t>自定义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Repository</a:t>
            </a:r>
            <a:r>
              <a:rPr lang="zh-CN" altLang="en-US" sz="2800" b="1" dirty="0" smtClean="0"/>
              <a:t>：可以</a:t>
            </a:r>
            <a:r>
              <a:rPr lang="zh-CN" altLang="en-US" sz="2800" b="1" dirty="0"/>
              <a:t>自己</a:t>
            </a:r>
            <a:r>
              <a:rPr lang="zh-CN" altLang="en-US" sz="2800" b="1" dirty="0" smtClean="0"/>
              <a:t>定义一个</a:t>
            </a:r>
            <a:r>
              <a:rPr lang="en-US" altLang="zh-CN" sz="2800" b="1" dirty="0" err="1" smtClean="0"/>
              <a:t>MyRepository</a:t>
            </a:r>
            <a:r>
              <a:rPr lang="zh-CN" altLang="en-US" sz="2800" b="1" dirty="0" smtClean="0"/>
              <a:t>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94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 </a:t>
            </a:r>
            <a:r>
              <a:rPr lang="en-US" altLang="zh-CN" dirty="0" err="1" smtClean="0"/>
              <a:t>JdbcTemplate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15135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加入</a:t>
            </a:r>
            <a:r>
              <a:rPr lang="en-US" altLang="zh-CN" dirty="0" err="1"/>
              <a:t>jdbcTemplate</a:t>
            </a:r>
            <a:r>
              <a:rPr lang="zh-CN" altLang="zh-CN" dirty="0"/>
              <a:t>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</a:t>
            </a:r>
            <a:r>
              <a:rPr lang="en-US" altLang="zh-CN" sz="2800" dirty="0" err="1"/>
              <a:t>jdbc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如果在</a:t>
            </a:r>
            <a:r>
              <a:rPr lang="en-US" altLang="zh-CN" sz="2800" dirty="0">
                <a:solidFill>
                  <a:srgbClr val="FF0000"/>
                </a:solidFill>
              </a:rPr>
              <a:t>JPA</a:t>
            </a:r>
            <a:r>
              <a:rPr lang="zh-CN" altLang="zh-CN" sz="2800" dirty="0">
                <a:solidFill>
                  <a:srgbClr val="FF0000"/>
                </a:solidFill>
              </a:rPr>
              <a:t>已经加入</a:t>
            </a:r>
            <a:r>
              <a:rPr lang="zh-CN" altLang="zh-CN" sz="2800" dirty="0" smtClean="0">
                <a:solidFill>
                  <a:srgbClr val="FF0000"/>
                </a:solidFill>
              </a:rPr>
              <a:t>的话</a:t>
            </a:r>
            <a:r>
              <a:rPr lang="zh-CN" altLang="en-US" sz="2800" dirty="0" smtClean="0">
                <a:solidFill>
                  <a:srgbClr val="FF0000"/>
                </a:solidFill>
              </a:rPr>
              <a:t>，则可以不用引入以上的配置。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&lt;</a:t>
            </a:r>
            <a:r>
              <a:rPr lang="en-US" altLang="zh-CN" sz="2800" dirty="0"/>
              <a:t>dependency&gt;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		    &lt;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&gt;spring-boot-starter-data-</a:t>
            </a:r>
            <a:r>
              <a:rPr lang="en-US" altLang="zh-CN" sz="2800" dirty="0" err="1"/>
              <a:t>jpa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r>
              <a:rPr lang="zh-CN" altLang="zh-CN" dirty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fr-FR" sz="2800" dirty="0"/>
              <a:t>那么只需要在需要使用的类中加入：</a:t>
            </a:r>
          </a:p>
          <a:p>
            <a:pPr marL="0" indent="0">
              <a:buNone/>
            </a:pPr>
            <a:r>
              <a:rPr lang="fr-FR" altLang="zh-CN" sz="2800" dirty="0"/>
              <a:t>@Resource</a:t>
            </a:r>
          </a:p>
          <a:p>
            <a:pPr marL="0" indent="0">
              <a:buNone/>
            </a:pPr>
            <a:r>
              <a:rPr lang="fr-FR" altLang="zh-CN" sz="2800" dirty="0"/>
              <a:t>private JdbcTemplate jdbcTemplate;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开发环境</a:t>
            </a:r>
            <a:r>
              <a:rPr lang="en-US" altLang="zh-CN" sz="2800" dirty="0" smtClean="0"/>
              <a:t>JDK 1.8</a:t>
            </a:r>
          </a:p>
          <a:p>
            <a:r>
              <a:rPr lang="zh-CN" altLang="en-US" sz="2800" dirty="0" smtClean="0"/>
              <a:t>开发工具</a:t>
            </a:r>
            <a:r>
              <a:rPr lang="en-US" altLang="zh-CN" sz="2800" dirty="0" smtClean="0"/>
              <a:t>(Eclipse)</a:t>
            </a:r>
          </a:p>
          <a:p>
            <a:r>
              <a:rPr lang="zh-CN" altLang="en-US" sz="2800" dirty="0" smtClean="0"/>
              <a:t>项目管理工具（</a:t>
            </a:r>
            <a:r>
              <a:rPr lang="en-US" altLang="zh-CN" sz="2800" dirty="0" smtClean="0"/>
              <a:t> Maven 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0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DemoDao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声明为：</a:t>
            </a:r>
            <a:r>
              <a:rPr lang="en-US" altLang="zh-CN" dirty="0"/>
              <a:t>@</a:t>
            </a:r>
            <a:r>
              <a:rPr lang="en-US" altLang="zh-CN" dirty="0" smtClean="0"/>
              <a:t>Repository</a:t>
            </a:r>
            <a:r>
              <a:rPr lang="zh-CN" altLang="en-US" dirty="0"/>
              <a:t>，引入</a:t>
            </a:r>
            <a:r>
              <a:rPr lang="en-US" altLang="zh-CN" dirty="0" err="1" smtClean="0"/>
              <a:t>JdbcTemplate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/>
              <a:t>public Demo </a:t>
            </a:r>
            <a:r>
              <a:rPr lang="en-US" altLang="zh-CN" sz="1900" dirty="0" err="1"/>
              <a:t>getById</a:t>
            </a:r>
            <a:r>
              <a:rPr lang="en-US" altLang="zh-CN" sz="1900" dirty="0"/>
              <a:t>(long id){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String 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 = "select *from Demo where id=?";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err="1" smtClean="0"/>
              <a:t>RowMapper</a:t>
            </a:r>
            <a:r>
              <a:rPr lang="en-US" altLang="zh-CN" sz="1900" dirty="0" smtClean="0"/>
              <a:t>&lt;Demo</a:t>
            </a:r>
            <a:r>
              <a:rPr lang="en-US" altLang="zh-CN" sz="1900" dirty="0"/>
              <a:t>&gt; </a:t>
            </a:r>
            <a:r>
              <a:rPr lang="en-US" altLang="zh-CN" sz="1900" dirty="0" err="1"/>
              <a:t>rowMapper</a:t>
            </a:r>
            <a:r>
              <a:rPr lang="en-US" altLang="zh-CN" sz="1900" dirty="0"/>
              <a:t> = new </a:t>
            </a:r>
            <a:r>
              <a:rPr lang="en-US" altLang="zh-CN" sz="1900" dirty="0" err="1"/>
              <a:t>BeanPropertyRowMapper</a:t>
            </a:r>
            <a:r>
              <a:rPr lang="en-US" altLang="zh-CN" sz="1900" dirty="0"/>
              <a:t>&lt;Demo&gt;(</a:t>
            </a:r>
            <a:r>
              <a:rPr lang="en-US" altLang="zh-CN" sz="1900" dirty="0" err="1"/>
              <a:t>Demo.class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en-US" altLang="zh-CN" sz="1900" dirty="0" smtClean="0"/>
              <a:t>return </a:t>
            </a:r>
            <a:r>
              <a:rPr lang="en-US" altLang="zh-CN" sz="1900" dirty="0" err="1"/>
              <a:t>jdbcTemplate.queryForObject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sql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rowMapper,id</a:t>
            </a:r>
            <a:r>
              <a:rPr lang="en-US" altLang="zh-CN" sz="1900" dirty="0"/>
              <a:t>);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en-US" altLang="zh-CN" sz="19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52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 err="1"/>
              <a:t>DemoService</a:t>
            </a:r>
            <a:r>
              <a:rPr lang="zh-CN" altLang="zh-CN" dirty="0"/>
              <a:t>类，引入</a:t>
            </a:r>
            <a:r>
              <a:rPr lang="en-US" altLang="zh-CN" dirty="0" err="1"/>
              <a:t>DemoDao</a:t>
            </a:r>
            <a:r>
              <a:rPr lang="zh-CN" altLang="zh-CN" dirty="0"/>
              <a:t>进行</a:t>
            </a:r>
            <a:r>
              <a:rPr lang="zh-CN" altLang="zh-CN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@Resource</a:t>
            </a:r>
          </a:p>
          <a:p>
            <a:pPr marL="0" indent="0">
              <a:buNone/>
            </a:pPr>
            <a:r>
              <a:rPr lang="en-US" altLang="zh-CN" sz="2800" dirty="0" smtClean="0"/>
              <a:t>private </a:t>
            </a:r>
            <a:r>
              <a:rPr lang="en-US" altLang="zh-CN" sz="2800" dirty="0" err="1"/>
              <a:t>DemoDao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demoDao</a:t>
            </a:r>
            <a:r>
              <a:rPr lang="en-US" altLang="zh-CN" sz="2800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public void save(Demo demo){</a:t>
            </a:r>
          </a:p>
          <a:p>
            <a:pPr marL="0" indent="0">
              <a:buNone/>
            </a:pPr>
            <a:r>
              <a:rPr lang="en-US" altLang="zh-CN" sz="2800" dirty="0"/>
              <a:t>	 </a:t>
            </a:r>
            <a:r>
              <a:rPr lang="en-US" altLang="zh-CN" sz="2800" dirty="0" err="1"/>
              <a:t>demoDao.save</a:t>
            </a:r>
            <a:r>
              <a:rPr lang="en-US" altLang="zh-CN" sz="2800" dirty="0"/>
              <a:t>(demo</a:t>
            </a:r>
            <a:r>
              <a:rPr lang="en-US" altLang="zh-CN" sz="2800" dirty="0" smtClean="0"/>
              <a:t>);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}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3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</a:t>
            </a:r>
            <a:r>
              <a:rPr lang="en-US" altLang="zh-CN" dirty="0"/>
              <a:t>Demo2Controller</a:t>
            </a:r>
            <a:r>
              <a:rPr lang="zh-CN" altLang="zh-CN" dirty="0"/>
              <a:t>进行简单</a:t>
            </a:r>
            <a:r>
              <a:rPr lang="zh-CN" altLang="zh-CN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@Resource</a:t>
            </a:r>
          </a:p>
          <a:p>
            <a:pPr marL="0" indent="0">
              <a:buNone/>
            </a:pPr>
            <a:r>
              <a:rPr lang="en-US" altLang="zh-CN" sz="2400" dirty="0" smtClean="0"/>
              <a:t>private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demoService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RequestMapping</a:t>
            </a:r>
            <a:r>
              <a:rPr lang="en-US" altLang="zh-CN" sz="2400" dirty="0"/>
              <a:t>("/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")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Demo </a:t>
            </a:r>
            <a:r>
              <a:rPr lang="en-US" altLang="zh-CN" sz="2400" dirty="0" err="1"/>
              <a:t>getById</a:t>
            </a:r>
            <a:r>
              <a:rPr lang="en-US" altLang="zh-CN" sz="2400" dirty="0"/>
              <a:t>(long id){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 err="1"/>
              <a:t>demoService.getById</a:t>
            </a:r>
            <a:r>
              <a:rPr lang="en-US" altLang="zh-CN" sz="2400" dirty="0"/>
              <a:t>(id);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3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节</a:t>
            </a:r>
            <a:r>
              <a:rPr lang="zh-CN" altLang="zh-CN" b="1" dirty="0"/>
              <a:t>全局异常捕捉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在一个项目中的异常我们我们都会统一进行处理的，那么如何进行统一进行处理呢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新建一个类</a:t>
            </a:r>
            <a:r>
              <a:rPr lang="en-US" altLang="zh-CN" sz="2800" dirty="0" err="1"/>
              <a:t>GlobalDefaultExceptionHandler</a:t>
            </a:r>
            <a:r>
              <a:rPr lang="zh-CN" altLang="en-US" sz="2800" dirty="0"/>
              <a:t>，</a:t>
            </a:r>
          </a:p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class</a:t>
            </a:r>
            <a:r>
              <a:rPr lang="zh-CN" altLang="en-US" sz="2800" dirty="0"/>
              <a:t>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r>
              <a:rPr lang="en-US" altLang="zh-CN" sz="2800" dirty="0"/>
              <a:t>,</a:t>
            </a:r>
          </a:p>
          <a:p>
            <a:pPr marL="0" indent="0">
              <a:buNone/>
            </a:pPr>
            <a:r>
              <a:rPr lang="zh-CN" altLang="en-US" sz="2800" dirty="0"/>
              <a:t>在方法上注解上</a:t>
            </a:r>
            <a:r>
              <a:rPr lang="en-US" altLang="zh-CN" sz="2800" dirty="0"/>
              <a:t>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  <a:r>
              <a:rPr lang="zh-CN" altLang="en-US" sz="2800" dirty="0"/>
              <a:t>，具体代码如下：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96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ControllerAdvice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 smtClean="0"/>
              <a:t>GlobalDefaultExceptionHandler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@</a:t>
            </a:r>
            <a:r>
              <a:rPr lang="en-US" altLang="zh-CN" sz="2800" dirty="0" err="1"/>
              <a:t>ExceptionHandler</a:t>
            </a:r>
            <a:r>
              <a:rPr lang="en-US" altLang="zh-CN" sz="2800" dirty="0"/>
              <a:t>(value = </a:t>
            </a:r>
            <a:r>
              <a:rPr lang="en-US" altLang="zh-CN" sz="2800" dirty="0" err="1"/>
              <a:t>Exception.class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public </a:t>
            </a: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defaultErrorHandler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HttpServletRequest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req</a:t>
            </a:r>
            <a:r>
              <a:rPr lang="en-US" altLang="zh-CN" sz="2800" dirty="0"/>
              <a:t>, Exception e)  </a:t>
            </a: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6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节 </a:t>
            </a:r>
            <a:r>
              <a:rPr lang="en-US" altLang="zh-CN" b="1" dirty="0" smtClean="0"/>
              <a:t>Spring </a:t>
            </a:r>
            <a:r>
              <a:rPr lang="en-US" altLang="zh-CN" b="1" dirty="0"/>
              <a:t>Boot</a:t>
            </a:r>
            <a:r>
              <a:rPr lang="zh-CN" altLang="en-US" b="1" dirty="0"/>
              <a:t>之</a:t>
            </a:r>
            <a:r>
              <a:rPr lang="en-US" altLang="zh-CN" b="1" dirty="0"/>
              <a:t>Hello World</a:t>
            </a:r>
            <a:r>
              <a:rPr lang="zh-CN" altLang="en-US" b="1" dirty="0"/>
              <a:t>访问</a:t>
            </a:r>
            <a:r>
              <a:rPr lang="en-US" altLang="zh-CN" b="1" dirty="0" smtClean="0"/>
              <a:t>404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确定地址是否输入正确，，此路径非彼路径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是否用对注解，此注解非彼注解</a:t>
            </a:r>
            <a:br>
              <a:rPr lang="zh-CN" altLang="en-US" sz="2800" dirty="0"/>
            </a:b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404 -- </a:t>
            </a:r>
            <a:r>
              <a:rPr lang="zh-CN" altLang="en-US" sz="2800" dirty="0"/>
              <a:t>包路径</a:t>
            </a:r>
            <a:r>
              <a:rPr lang="zh-CN" altLang="en-US" sz="2800" dirty="0" smtClean="0"/>
              <a:t>是否</a:t>
            </a:r>
            <a:r>
              <a:rPr lang="zh-CN" altLang="en-US" sz="2800" dirty="0"/>
              <a:t>正确，此包非彼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404 -- </a:t>
            </a:r>
            <a:r>
              <a:rPr lang="zh-CN" altLang="en-US" sz="2800" dirty="0" smtClean="0"/>
              <a:t>确认类包是否正确，此类包非彼类包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01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 配置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8222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0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</a:t>
            </a:r>
            <a:r>
              <a:rPr lang="zh-CN" altLang="en-US" dirty="0" smtClean="0"/>
              <a:t>之新建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Maven Project (spring-boot-hello)</a:t>
            </a:r>
          </a:p>
        </p:txBody>
      </p:sp>
    </p:spTree>
    <p:extLst>
      <p:ext uri="{BB962C8B-B14F-4D97-AF65-F5344CB8AC3E}">
        <p14:creationId xmlns:p14="http://schemas.microsoft.com/office/powerpoint/2010/main" val="176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配置端口号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Spring boot </a:t>
            </a:r>
            <a:r>
              <a:rPr lang="zh-CN" altLang="en-US" sz="2800" dirty="0"/>
              <a:t>默认端口是</a:t>
            </a:r>
            <a:r>
              <a:rPr lang="en-US" altLang="zh-CN" sz="2800" dirty="0"/>
              <a:t>8080</a:t>
            </a:r>
            <a:r>
              <a:rPr lang="zh-CN" altLang="en-US" sz="2800" dirty="0"/>
              <a:t>，如果想要进行更改的话，只需要修改</a:t>
            </a:r>
            <a:r>
              <a:rPr lang="en-US" altLang="zh-CN" sz="2800" dirty="0" err="1"/>
              <a:t>applicatoin.properties</a:t>
            </a:r>
            <a:r>
              <a:rPr lang="zh-CN" altLang="en-US" sz="2800" dirty="0"/>
              <a:t>文件，在配置文件中加入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server.port</a:t>
            </a:r>
            <a:r>
              <a:rPr lang="en-US" altLang="zh-CN" sz="2800" dirty="0">
                <a:solidFill>
                  <a:srgbClr val="FF0000"/>
                </a:solidFill>
              </a:rPr>
              <a:t>=8081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4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context-path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进行配置：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server.context</a:t>
            </a:r>
            <a:r>
              <a:rPr lang="en-US" altLang="zh-CN" sz="2800" dirty="0" smtClean="0"/>
              <a:t>-path</a:t>
            </a:r>
            <a:r>
              <a:rPr lang="en-US" altLang="zh-CN" sz="2800" dirty="0"/>
              <a:t>=/</a:t>
            </a:r>
            <a:r>
              <a:rPr lang="en-US" altLang="zh-CN" sz="2800" dirty="0" smtClean="0"/>
              <a:t>spring-boot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访问地址就是</a:t>
            </a:r>
            <a:r>
              <a:rPr lang="en-US" altLang="zh-CN" sz="2800" u="sng" dirty="0">
                <a:hlinkClick r:id="rId2"/>
              </a:rPr>
              <a:t>http://ip:port/spring-boot</a:t>
            </a:r>
            <a:endParaRPr lang="zh-CN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server.port</a:t>
            </a:r>
            <a:r>
              <a:rPr lang="en-US" altLang="zh-CN" dirty="0"/>
              <a:t>=8080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server.address</a:t>
            </a:r>
            <a:r>
              <a:rPr lang="en-US" altLang="zh-CN" dirty="0"/>
              <a:t>= # bind to a specific NIC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server.session</a:t>
            </a:r>
            <a:r>
              <a:rPr lang="en-US" altLang="zh-CN" dirty="0"/>
              <a:t>-timeout= # session timeout in seconds</a:t>
            </a:r>
          </a:p>
          <a:p>
            <a:pPr marL="0" indent="0">
              <a:buNone/>
            </a:pPr>
            <a:r>
              <a:rPr lang="en-US" altLang="zh-CN" dirty="0"/>
              <a:t>#the context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server.context</a:t>
            </a:r>
            <a:r>
              <a:rPr lang="en-US" altLang="zh-CN" dirty="0"/>
              <a:t>-path=/spring-boot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server.servlet</a:t>
            </a:r>
            <a:r>
              <a:rPr lang="en-US" altLang="zh-CN" dirty="0"/>
              <a:t>-path= # the servlet path, defaults to '/'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-log-pattern= # log pattern of the access log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server.tomcat.access</a:t>
            </a:r>
            <a:r>
              <a:rPr lang="en-US" altLang="zh-CN" dirty="0"/>
              <a:t>-log-enabled=false # is access logging enabled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server.tomcat.protocol</a:t>
            </a:r>
            <a:r>
              <a:rPr lang="en-US" altLang="zh-CN" dirty="0"/>
              <a:t>-header=x-forwarded-proto # </a:t>
            </a:r>
            <a:r>
              <a:rPr lang="en-US" altLang="zh-CN" dirty="0" err="1"/>
              <a:t>ssl</a:t>
            </a:r>
            <a:r>
              <a:rPr lang="en-US" altLang="zh-CN" dirty="0"/>
              <a:t> forward headers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server.tomcat.remote</a:t>
            </a:r>
            <a:r>
              <a:rPr lang="en-US" altLang="zh-CN" dirty="0"/>
              <a:t>-</a:t>
            </a:r>
            <a:r>
              <a:rPr lang="en-US" altLang="zh-CN" dirty="0" err="1"/>
              <a:t>ip</a:t>
            </a:r>
            <a:r>
              <a:rPr lang="en-US" altLang="zh-CN" dirty="0"/>
              <a:t>-header=x-forwarded-for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server.tomcat.basedir</a:t>
            </a:r>
            <a:r>
              <a:rPr lang="en-US" altLang="zh-CN" dirty="0"/>
              <a:t>=/</a:t>
            </a:r>
            <a:r>
              <a:rPr lang="en-US" altLang="zh-CN" dirty="0" err="1"/>
              <a:t>tmp</a:t>
            </a:r>
            <a:r>
              <a:rPr lang="en-US" altLang="zh-CN" dirty="0"/>
              <a:t> # base </a:t>
            </a:r>
            <a:r>
              <a:rPr lang="en-US" altLang="zh-CN" dirty="0" err="1"/>
              <a:t>dir</a:t>
            </a:r>
            <a:r>
              <a:rPr lang="en-US" altLang="zh-CN" dirty="0"/>
              <a:t> (usually not needed, defaults to 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server.tomcat.background</a:t>
            </a:r>
            <a:r>
              <a:rPr lang="en-US" altLang="zh-CN" dirty="0"/>
              <a:t>-processor-delay=30; # in seconds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server.tomcat.max</a:t>
            </a:r>
            <a:r>
              <a:rPr lang="en-US" altLang="zh-CN" dirty="0"/>
              <a:t>-threads = 0 # number of threads in protocol handler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server.tomcat.uri</a:t>
            </a:r>
            <a:r>
              <a:rPr lang="en-US" altLang="zh-CN" dirty="0"/>
              <a:t>-encoding = UTF-8 # character encoding to use for URL decoding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节</a:t>
            </a:r>
            <a:r>
              <a:rPr lang="en-US" altLang="zh-CN" dirty="0" smtClean="0"/>
              <a:t> </a:t>
            </a:r>
            <a:r>
              <a:rPr lang="en-US" altLang="zh-CN" dirty="0"/>
              <a:t>spring boot</a:t>
            </a:r>
            <a:r>
              <a:rPr lang="zh-CN" altLang="en-US" dirty="0"/>
              <a:t>使用</a:t>
            </a:r>
            <a:r>
              <a:rPr lang="en-US" altLang="zh-CN" dirty="0" err="1"/>
              <a:t>thymeleaf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7698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thymeleaf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259" y="1573307"/>
            <a:ext cx="10972800" cy="4525963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pom.xml</a:t>
            </a:r>
            <a:r>
              <a:rPr lang="zh-CN" altLang="zh-CN" sz="2800" dirty="0" smtClean="0"/>
              <a:t>加入</a:t>
            </a:r>
            <a:r>
              <a:rPr lang="en-US" altLang="zh-CN" sz="2800" dirty="0" err="1"/>
              <a:t>thymeleaf</a:t>
            </a:r>
            <a:r>
              <a:rPr lang="zh-CN" altLang="zh-CN" sz="2800" dirty="0" smtClean="0"/>
              <a:t>的依赖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&lt;dependency&gt;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  <a:r>
              <a:rPr lang="en-US" altLang="zh-CN" sz="2800" dirty="0" err="1"/>
              <a:t>org.springframework.boot</a:t>
            </a:r>
            <a:r>
              <a:rPr lang="en-US" altLang="zh-CN" sz="2800" dirty="0"/>
              <a:t>&lt;/</a:t>
            </a:r>
            <a:r>
              <a:rPr lang="en-US" altLang="zh-CN" sz="2800" dirty="0" err="1"/>
              <a:t>groupId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            &lt;</a:t>
            </a:r>
            <a:r>
              <a:rPr lang="en-US" altLang="zh-CN" sz="2800" dirty="0" err="1" smtClean="0"/>
              <a:t>artifactId</a:t>
            </a:r>
            <a:r>
              <a:rPr lang="en-US" altLang="zh-CN" sz="2800" dirty="0" smtClean="0"/>
              <a:t>&gt;spring-boot-starter-</a:t>
            </a:r>
            <a:r>
              <a:rPr lang="en-US" altLang="zh-CN" sz="2800" u="sng" dirty="0" err="1"/>
              <a:t>thymeleaf</a:t>
            </a:r>
            <a:r>
              <a:rPr lang="en-US" altLang="zh-CN" sz="2800" dirty="0" smtClean="0"/>
              <a:t>&lt;/</a:t>
            </a:r>
            <a:r>
              <a:rPr lang="en-US" altLang="zh-CN" sz="2800" dirty="0" err="1"/>
              <a:t>artifactId</a:t>
            </a:r>
            <a:r>
              <a:rPr lang="en-US" altLang="zh-CN" sz="2800" dirty="0"/>
              <a:t>&gt;</a:t>
            </a:r>
          </a:p>
          <a:p>
            <a:pPr marL="0" indent="0">
              <a:buNone/>
            </a:pPr>
            <a:r>
              <a:rPr lang="en-US" altLang="zh-CN" sz="2800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8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thymeleaf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###THYMELEAF (</a:t>
            </a:r>
            <a:r>
              <a:rPr lang="en-US" altLang="zh-CN" dirty="0" err="1"/>
              <a:t>ThymeleafAutoConfiguration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spring.thymeleaf.prefix</a:t>
            </a:r>
            <a:r>
              <a:rPr lang="en-US" altLang="zh-CN" dirty="0"/>
              <a:t>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</a:t>
            </a:r>
          </a:p>
          <a:p>
            <a:pPr marL="0" indent="0">
              <a:buNone/>
            </a:pPr>
            <a:r>
              <a:rPr lang="en-US" altLang="zh-CN" dirty="0"/>
              <a:t>#spring.thymeleaf.suffix=.html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spring.thymeleaf.mode</a:t>
            </a:r>
            <a:r>
              <a:rPr lang="en-US" altLang="zh-CN" dirty="0"/>
              <a:t>=HTML5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spring.thymeleaf.encoding</a:t>
            </a:r>
            <a:r>
              <a:rPr lang="en-US" altLang="zh-CN" dirty="0"/>
              <a:t>=UTF-8</a:t>
            </a:r>
          </a:p>
          <a:p>
            <a:pPr marL="0" indent="0">
              <a:buNone/>
            </a:pPr>
            <a:r>
              <a:rPr lang="en-US" altLang="zh-CN" dirty="0"/>
              <a:t># ;charset=&lt;encoding&gt; is added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spring.thymeleaf.content</a:t>
            </a:r>
            <a:r>
              <a:rPr lang="en-US" altLang="zh-CN" dirty="0"/>
              <a:t>-type=text/html </a:t>
            </a:r>
          </a:p>
          <a:p>
            <a:pPr marL="0" indent="0">
              <a:buNone/>
            </a:pPr>
            <a:r>
              <a:rPr lang="en-US" altLang="zh-CN" dirty="0"/>
              <a:t># set to false for hot refresh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spring.thymeleaf.cache</a:t>
            </a:r>
            <a:r>
              <a:rPr lang="en-US" altLang="zh-CN" dirty="0">
                <a:solidFill>
                  <a:srgbClr val="FF0000"/>
                </a:solidFill>
              </a:rPr>
              <a:t>=false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编写模板文件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</a:t>
            </a:r>
            <a:r>
              <a:rPr lang="en-US" altLang="zh-CN" dirty="0" err="1" smtClean="0"/>
              <a:t>resouces</a:t>
            </a:r>
            <a:r>
              <a:rPr lang="en-US" altLang="zh-CN" dirty="0" smtClean="0"/>
              <a:t>/templates/hello.html: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 </a:t>
            </a:r>
            <a:r>
              <a:rPr lang="en-US" altLang="zh-CN" dirty="0" err="1"/>
              <a:t>th:inline</a:t>
            </a:r>
            <a:r>
              <a:rPr lang="en-US" altLang="zh-CN" dirty="0"/>
              <a:t>="text"&gt;Hello.v.2&lt;/h1&gt;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 </a:t>
            </a:r>
            <a:r>
              <a:rPr lang="en-US" altLang="zh-CN" dirty="0" err="1"/>
              <a:t>th:text</a:t>
            </a:r>
            <a:r>
              <a:rPr lang="en-US" altLang="zh-CN" dirty="0"/>
              <a:t>="${hello}"&gt;&lt;/p&gt;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8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编写访问模板文件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TemplateController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/**</a:t>
            </a:r>
          </a:p>
          <a:p>
            <a:pPr marL="0" indent="0">
              <a:buNone/>
            </a:pPr>
            <a:r>
              <a:rPr lang="en-US" altLang="zh-CN" dirty="0"/>
              <a:t>	 * </a:t>
            </a:r>
            <a:r>
              <a:rPr lang="zh-CN" altLang="en-US" dirty="0"/>
              <a:t>返回</a:t>
            </a:r>
            <a:r>
              <a:rPr lang="en-US" altLang="zh-CN" dirty="0"/>
              <a:t>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 */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helloHtml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helloHtml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TemplateController.helloHtml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helloHtml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spring boot </a:t>
            </a:r>
            <a:r>
              <a:rPr lang="zh-CN" altLang="en-US" dirty="0"/>
              <a:t>父节点依赖</a:t>
            </a:r>
            <a:r>
              <a:rPr lang="en-US" altLang="zh-CN" dirty="0" smtClean="0"/>
              <a:t>,</a:t>
            </a:r>
            <a:r>
              <a:rPr lang="zh-CN" altLang="en-US" dirty="0" smtClean="0"/>
              <a:t>引入</a:t>
            </a:r>
            <a:r>
              <a:rPr lang="zh-CN" altLang="en-US" dirty="0"/>
              <a:t>这个之后相关的引入就不需要添加</a:t>
            </a:r>
            <a:r>
              <a:rPr lang="en-US" altLang="zh-CN" dirty="0"/>
              <a:t>version</a:t>
            </a:r>
            <a:r>
              <a:rPr lang="zh-CN" altLang="en-US" dirty="0"/>
              <a:t>配置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 </a:t>
            </a:r>
            <a:r>
              <a:rPr lang="en-US" altLang="zh-CN" dirty="0"/>
              <a:t>boot</a:t>
            </a:r>
            <a:r>
              <a:rPr lang="zh-CN" altLang="en-US" dirty="0"/>
              <a:t>会自动选择最合适的版本进行添加。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parent&gt;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r>
              <a:rPr lang="en-US" altLang="zh-CN" dirty="0"/>
              <a:t>	&lt;/parent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err="1" smtClean="0"/>
              <a:t>java.version</a:t>
            </a:r>
            <a:r>
              <a:rPr lang="zh-CN" altLang="en-US" b="1" dirty="0"/>
              <a:t> </a:t>
            </a:r>
            <a:r>
              <a:rPr lang="zh-CN" altLang="en-US" b="1" dirty="0" smtClean="0"/>
              <a:t>指定</a:t>
            </a:r>
            <a:r>
              <a:rPr lang="en-US" altLang="zh-CN" b="1" dirty="0" err="1" smtClean="0"/>
              <a:t>jdk</a:t>
            </a:r>
            <a:r>
              <a:rPr lang="zh-CN" altLang="en-US" b="1" dirty="0" smtClean="0"/>
              <a:t>版本号：</a:t>
            </a:r>
            <a:endParaRPr lang="en-US" altLang="zh-CN" b="1" dirty="0" smtClean="0"/>
          </a:p>
          <a:p>
            <a:r>
              <a:rPr lang="en-US" altLang="zh-CN" dirty="0"/>
              <a:t>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 smtClean="0"/>
              <a:t>&gt;</a:t>
            </a:r>
          </a:p>
          <a:p>
            <a:endParaRPr lang="en-US" altLang="zh-CN" b="1" dirty="0"/>
          </a:p>
          <a:p>
            <a:r>
              <a:rPr lang="zh-CN" altLang="en-US" b="1" dirty="0"/>
              <a:t>添加</a:t>
            </a:r>
            <a:r>
              <a:rPr lang="en-US" altLang="zh-CN" b="1" dirty="0"/>
              <a:t>spring-boot-starter-web</a:t>
            </a:r>
            <a:r>
              <a:rPr lang="zh-CN" altLang="en-US" b="1" dirty="0"/>
              <a:t>依赖</a:t>
            </a:r>
            <a:endParaRPr lang="zh-CN" altLang="en-US" dirty="0"/>
          </a:p>
          <a:p>
            <a:r>
              <a:rPr lang="en-US" altLang="zh-CN" b="1" dirty="0"/>
              <a:t>&lt;dependency&gt;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  <a:r>
              <a:rPr lang="en-US" altLang="zh-CN" b="1" dirty="0" err="1"/>
              <a:t>org.springframework.boot</a:t>
            </a:r>
            <a:r>
              <a:rPr lang="en-US" altLang="zh-CN" b="1" dirty="0"/>
              <a:t>&lt;/</a:t>
            </a:r>
            <a:r>
              <a:rPr lang="en-US" altLang="zh-CN" b="1" dirty="0" err="1"/>
              <a:t>groupId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		&lt;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&gt;spring-boot-starter-web&lt;/</a:t>
            </a:r>
            <a:r>
              <a:rPr lang="en-US" altLang="zh-CN" b="1" dirty="0" err="1"/>
              <a:t>artifactId</a:t>
            </a:r>
            <a:r>
              <a:rPr lang="en-US" altLang="zh-CN" b="1" dirty="0"/>
              <a:t>&gt;</a:t>
            </a:r>
          </a:p>
          <a:p>
            <a:r>
              <a:rPr lang="en-US" altLang="zh-CN" b="1" dirty="0" smtClean="0"/>
              <a:t>&lt;/</a:t>
            </a:r>
            <a:r>
              <a:rPr lang="en-US" altLang="zh-CN" b="1" dirty="0"/>
              <a:t>dependency&gt;</a:t>
            </a:r>
          </a:p>
          <a:p>
            <a:endParaRPr lang="en-US" altLang="zh-CN" b="1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 </a:t>
            </a:r>
            <a:r>
              <a:rPr lang="zh-CN" altLang="en-US" dirty="0" smtClean="0"/>
              <a:t>使用</a:t>
            </a:r>
            <a:r>
              <a:rPr lang="en-US" altLang="zh-CN" dirty="0" err="1"/>
              <a:t>freemarker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3587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中引入</a:t>
            </a:r>
            <a:r>
              <a:rPr lang="en-US" altLang="zh-CN" dirty="0" err="1" smtClean="0"/>
              <a:t>freemarker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</a:t>
            </a:r>
            <a:r>
              <a:rPr lang="en-US" altLang="zh-CN" dirty="0" err="1"/>
              <a:t>freemarker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1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如何关闭</a:t>
            </a:r>
            <a:r>
              <a:rPr lang="en-US" altLang="zh-CN" dirty="0" err="1"/>
              <a:t>freemarker</a:t>
            </a:r>
            <a:r>
              <a:rPr lang="zh-CN" altLang="zh-CN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/>
              <a:t>###FREEMARKER (</a:t>
            </a:r>
            <a:r>
              <a:rPr lang="en-US" altLang="zh-CN" dirty="0" err="1"/>
              <a:t>FreeMarkerAutoConfiguration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########################################################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spring.freemarker.allow</a:t>
            </a:r>
            <a:r>
              <a:rPr lang="en-US" altLang="zh-CN" dirty="0">
                <a:solidFill>
                  <a:srgbClr val="FF0000"/>
                </a:solidFill>
              </a:rPr>
              <a:t>-request-override=false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spring.freemarker.cache</a:t>
            </a:r>
            <a:r>
              <a:rPr lang="en-US" altLang="zh-CN" dirty="0">
                <a:solidFill>
                  <a:srgbClr val="FF0000"/>
                </a:solidFill>
              </a:rPr>
              <a:t>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spring.freemarker.check</a:t>
            </a:r>
            <a:r>
              <a:rPr lang="en-US" altLang="zh-CN" dirty="0">
                <a:solidFill>
                  <a:srgbClr val="FF0000"/>
                </a:solidFill>
              </a:rPr>
              <a:t>-template-location=true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spring.freemarker.charset</a:t>
            </a:r>
            <a:r>
              <a:rPr lang="en-US" altLang="zh-CN" dirty="0">
                <a:solidFill>
                  <a:srgbClr val="FF0000"/>
                </a:solidFill>
              </a:rPr>
              <a:t>=UTF-8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spring.freemarker.content</a:t>
            </a:r>
            <a:r>
              <a:rPr lang="en-US" altLang="zh-CN" dirty="0">
                <a:solidFill>
                  <a:srgbClr val="FF0000"/>
                </a:solidFill>
              </a:rPr>
              <a:t>-type=text/html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-request-attributes=false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-session-attributes=false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spring.freemarker.expose</a:t>
            </a:r>
            <a:r>
              <a:rPr lang="en-US" altLang="zh-CN" dirty="0">
                <a:solidFill>
                  <a:srgbClr val="FF0000"/>
                </a:solidFill>
              </a:rPr>
              <a:t>-spring-macro-helpers=false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spring.freemarker.prefix</a:t>
            </a:r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spring.freemarker.request</a:t>
            </a:r>
            <a:r>
              <a:rPr lang="en-US" altLang="zh-CN" dirty="0"/>
              <a:t>-context-attribute=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spring.freemarker.settings</a:t>
            </a:r>
            <a:r>
              <a:rPr lang="en-US" altLang="zh-CN" dirty="0"/>
              <a:t>.*=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spring.freemarker.suffix</a:t>
            </a:r>
            <a:r>
              <a:rPr lang="en-US" altLang="zh-CN" dirty="0"/>
              <a:t>=.</a:t>
            </a:r>
            <a:r>
              <a:rPr lang="en-US" altLang="zh-CN" dirty="0" err="1"/>
              <a:t>ftl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spring.freemarker.template</a:t>
            </a:r>
            <a:r>
              <a:rPr lang="en-US" altLang="zh-CN" dirty="0"/>
              <a:t>-loader-path=</a:t>
            </a:r>
            <a:r>
              <a:rPr lang="en-US" altLang="zh-CN" dirty="0" err="1"/>
              <a:t>classpath</a:t>
            </a:r>
            <a:r>
              <a:rPr lang="en-US" altLang="zh-CN" dirty="0"/>
              <a:t>:/templates/ #comma-separated list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spring.freemarker.view</a:t>
            </a:r>
            <a:r>
              <a:rPr lang="en-US" altLang="zh-CN" dirty="0"/>
              <a:t>-names= # whitelist of view names that can be resolved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编写模板文件</a:t>
            </a:r>
            <a:r>
              <a:rPr lang="en-US" altLang="zh-CN" dirty="0"/>
              <a:t>.</a:t>
            </a:r>
            <a:r>
              <a:rPr lang="en-US" altLang="zh-CN" dirty="0" err="1" smtClean="0"/>
              <a:t>ftl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&lt;!DOCTYPE html&gt;</a:t>
            </a:r>
          </a:p>
          <a:p>
            <a:pPr marL="0" indent="0">
              <a:buNone/>
            </a:pPr>
            <a:r>
              <a:rPr lang="en-US" altLang="zh-CN" dirty="0"/>
              <a:t>&lt;html </a:t>
            </a:r>
            <a:r>
              <a:rPr lang="en-US" altLang="zh-CN" dirty="0" err="1"/>
              <a:t>xmlns</a:t>
            </a:r>
            <a:r>
              <a:rPr lang="en-US" altLang="zh-CN" dirty="0"/>
              <a:t>="http://www.w3.org/1999/xhtml" </a:t>
            </a:r>
            <a:r>
              <a:rPr lang="en-US" altLang="zh-CN" dirty="0" err="1"/>
              <a:t>xmlns:th</a:t>
            </a:r>
            <a:r>
              <a:rPr lang="en-US" altLang="zh-CN" dirty="0"/>
              <a:t>="http://www.thymeleaf.org"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xmlns:sec</a:t>
            </a:r>
            <a:r>
              <a:rPr lang="en-US" altLang="zh-CN" dirty="0"/>
              <a:t>="http://www.thymeleaf.org/thymeleaf-extras-springsecurity3"&gt;</a:t>
            </a:r>
          </a:p>
          <a:p>
            <a:pPr marL="0" indent="0">
              <a:buNone/>
            </a:pPr>
            <a:r>
              <a:rPr lang="en-US" altLang="zh-CN" dirty="0"/>
              <a:t>    &lt;head&gt;</a:t>
            </a:r>
          </a:p>
          <a:p>
            <a:pPr marL="0" indent="0">
              <a:buNone/>
            </a:pPr>
            <a:r>
              <a:rPr lang="en-US" altLang="zh-CN" dirty="0"/>
              <a:t>        &lt;title&gt;Hello World!&lt;/title&gt;</a:t>
            </a:r>
          </a:p>
          <a:p>
            <a:pPr marL="0" indent="0">
              <a:buNone/>
            </a:pPr>
            <a:r>
              <a:rPr lang="en-US" altLang="zh-CN" dirty="0"/>
              <a:t>    &lt;/head&gt;</a:t>
            </a:r>
          </a:p>
          <a:p>
            <a:pPr marL="0" indent="0">
              <a:buNone/>
            </a:pPr>
            <a:r>
              <a:rPr lang="en-US" altLang="zh-CN" dirty="0"/>
              <a:t>    &lt;body&gt;</a:t>
            </a:r>
          </a:p>
          <a:p>
            <a:pPr marL="0" indent="0">
              <a:buNone/>
            </a:pPr>
            <a:r>
              <a:rPr lang="en-US" altLang="zh-CN" dirty="0"/>
              <a:t>        &lt;h1&gt;Hello.v.2&lt;/h1&gt;</a:t>
            </a:r>
          </a:p>
          <a:p>
            <a:pPr marL="0" indent="0">
              <a:buNone/>
            </a:pPr>
            <a:r>
              <a:rPr lang="en-US" altLang="zh-CN" dirty="0"/>
              <a:t>        &lt;p&gt;${hello}&lt;/p&gt;</a:t>
            </a:r>
          </a:p>
          <a:p>
            <a:pPr marL="0" indent="0">
              <a:buNone/>
            </a:pPr>
            <a:r>
              <a:rPr lang="en-US" altLang="zh-CN" dirty="0"/>
              <a:t>    &lt;/body&gt;</a:t>
            </a:r>
          </a:p>
          <a:p>
            <a:pPr marL="0" indent="0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编写访问文件的</a:t>
            </a:r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helloFtl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helloFtl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hello","from</a:t>
            </a:r>
            <a:r>
              <a:rPr lang="en-US" altLang="zh-CN" dirty="0"/>
              <a:t> </a:t>
            </a:r>
            <a:r>
              <a:rPr lang="en-US" altLang="zh-CN" dirty="0" err="1"/>
              <a:t>TemplateController.helloFtl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	return "/</a:t>
            </a:r>
            <a:r>
              <a:rPr lang="en-US" altLang="zh-CN" dirty="0" err="1"/>
              <a:t>helloFtl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0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4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节</a:t>
            </a:r>
            <a:r>
              <a:rPr lang="nl-NL" altLang="zh-CN" dirty="0" smtClean="0"/>
              <a:t> </a:t>
            </a:r>
            <a:r>
              <a:rPr lang="nl-NL" altLang="zh-CN" dirty="0"/>
              <a:t>Spring Boot</a:t>
            </a:r>
            <a:r>
              <a:rPr lang="zh-CN" altLang="nl-NL" dirty="0"/>
              <a:t>添加</a:t>
            </a:r>
            <a:r>
              <a:rPr lang="nl-NL" altLang="zh-CN" dirty="0"/>
              <a:t>JSP</a:t>
            </a:r>
            <a:r>
              <a:rPr lang="zh-CN" altLang="nl-NL" dirty="0"/>
              <a:t>支持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95946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6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）创建</a:t>
            </a:r>
            <a:r>
              <a:rPr lang="en-US" altLang="zh-CN" b="1" dirty="0"/>
              <a:t>Maven web </a:t>
            </a:r>
            <a:r>
              <a:rPr lang="en-US" altLang="zh-CN" b="1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使用</a:t>
            </a:r>
            <a:r>
              <a:rPr lang="en-US" altLang="zh-CN" sz="2800" dirty="0"/>
              <a:t>Eclipse</a:t>
            </a:r>
            <a:r>
              <a:rPr lang="zh-CN" altLang="en-US" sz="2800" dirty="0"/>
              <a:t>新建一个</a:t>
            </a:r>
            <a:r>
              <a:rPr lang="en-US" altLang="zh-CN" sz="2800" dirty="0"/>
              <a:t>Maven </a:t>
            </a:r>
            <a:r>
              <a:rPr lang="en-US" altLang="zh-CN" sz="2800" dirty="0">
                <a:solidFill>
                  <a:srgbClr val="FF0000"/>
                </a:solidFill>
              </a:rPr>
              <a:t>Web</a:t>
            </a:r>
            <a:r>
              <a:rPr lang="en-US" altLang="zh-CN" sz="2800" dirty="0"/>
              <a:t> Project </a:t>
            </a:r>
            <a:r>
              <a:rPr lang="zh-CN" altLang="en-US" sz="2800" dirty="0"/>
              <a:t>，项目取名为：</a:t>
            </a:r>
          </a:p>
          <a:p>
            <a:pPr marL="0" indent="0">
              <a:buNone/>
            </a:pPr>
            <a:r>
              <a:rPr lang="en-US" altLang="zh-CN" sz="2800" dirty="0"/>
              <a:t>spring-boot-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2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</a:t>
            </a:r>
            <a:r>
              <a:rPr lang="zh-CN" altLang="zh-CN" b="1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spring boot parent</a:t>
            </a:r>
            <a:r>
              <a:rPr lang="zh-CN" altLang="en-US" dirty="0"/>
              <a:t>节点，引入这个之后，在下面和</a:t>
            </a:r>
            <a:r>
              <a:rPr lang="en-US" altLang="zh-CN" dirty="0"/>
              <a:t>spring boot</a:t>
            </a:r>
            <a:r>
              <a:rPr lang="zh-CN" altLang="en-US" dirty="0"/>
              <a:t>相关的就不需要引入版本了</a:t>
            </a:r>
            <a:r>
              <a:rPr lang="en-US" altLang="zh-CN" dirty="0"/>
              <a:t>; --&gt;</a:t>
            </a:r>
          </a:p>
          <a:p>
            <a:pPr marL="0" indent="0">
              <a:buNone/>
            </a:pPr>
            <a:r>
              <a:rPr lang="en-US" altLang="zh-CN" dirty="0"/>
              <a:t>	&lt;parent&gt;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&gt;spring-boot-starter-parent&lt;/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</a:t>
            </a:r>
            <a:r>
              <a:rPr lang="en-US" altLang="zh-CN" dirty="0" smtClean="0"/>
              <a:t>version&gt;1.4.1.RELEASE</a:t>
            </a:r>
            <a:r>
              <a:rPr lang="en-US" altLang="zh-CN" dirty="0"/>
              <a:t>&lt;/version&gt;</a:t>
            </a:r>
          </a:p>
          <a:p>
            <a:pPr marL="0" indent="0">
              <a:buNone/>
            </a:pPr>
            <a:r>
              <a:rPr lang="en-US" altLang="zh-CN" dirty="0"/>
              <a:t>	&lt;/parent&gt;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&lt;!-- </a:t>
            </a:r>
            <a:r>
              <a:rPr lang="zh-CN" altLang="en-US" dirty="0"/>
              <a:t>指定一下</a:t>
            </a:r>
            <a:r>
              <a:rPr lang="en-US" altLang="zh-CN" dirty="0" err="1"/>
              <a:t>jdk</a:t>
            </a:r>
            <a:r>
              <a:rPr lang="zh-CN" altLang="en-US" dirty="0"/>
              <a:t>的版本 ，这里我们使用</a:t>
            </a:r>
            <a:r>
              <a:rPr lang="en-US" altLang="zh-CN" dirty="0" err="1"/>
              <a:t>jdk</a:t>
            </a:r>
            <a:r>
              <a:rPr lang="en-US" altLang="zh-CN" dirty="0"/>
              <a:t> 1.8 ,</a:t>
            </a:r>
            <a:r>
              <a:rPr lang="zh-CN" altLang="en-US" dirty="0"/>
              <a:t>默认是</a:t>
            </a:r>
            <a:r>
              <a:rPr lang="en-US" altLang="zh-CN" dirty="0"/>
              <a:t>1.6 --&gt;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java.version</a:t>
            </a:r>
            <a:r>
              <a:rPr lang="en-US" altLang="zh-CN" dirty="0"/>
              <a:t>&gt;1.8&lt;/</a:t>
            </a:r>
            <a:r>
              <a:rPr lang="en-US" altLang="zh-CN" dirty="0" err="1"/>
              <a:t>java.version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&lt;!-- web</a:t>
            </a:r>
            <a:r>
              <a:rPr lang="zh-CN" altLang="en-US" dirty="0"/>
              <a:t>支持</a:t>
            </a:r>
            <a:r>
              <a:rPr lang="en-US" altLang="zh-CN" dirty="0"/>
              <a:t>: 1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en-US" altLang="zh-CN" dirty="0" err="1"/>
              <a:t>mvc</a:t>
            </a:r>
            <a:r>
              <a:rPr lang="en-US" altLang="zh-CN" dirty="0"/>
              <a:t>; 2</a:t>
            </a:r>
            <a:r>
              <a:rPr lang="zh-CN" altLang="en-US" dirty="0"/>
              <a:t>、</a:t>
            </a:r>
            <a:r>
              <a:rPr lang="en-US" altLang="zh-CN" dirty="0"/>
              <a:t>restful; 3</a:t>
            </a:r>
            <a:r>
              <a:rPr lang="zh-CN" altLang="en-US" dirty="0"/>
              <a:t>、</a:t>
            </a:r>
            <a:r>
              <a:rPr lang="en-US" altLang="zh-CN" dirty="0" err="1"/>
              <a:t>jackjson</a:t>
            </a:r>
            <a:r>
              <a:rPr lang="zh-CN" altLang="en-US" dirty="0"/>
              <a:t>支持</a:t>
            </a:r>
            <a:r>
              <a:rPr lang="en-US" altLang="zh-CN" dirty="0"/>
              <a:t>; 4</a:t>
            </a:r>
            <a:r>
              <a:rPr lang="zh-CN" altLang="en-US" dirty="0"/>
              <a:t>、</a:t>
            </a:r>
            <a:r>
              <a:rPr lang="en-US" altLang="zh-CN" dirty="0" err="1"/>
              <a:t>aop</a:t>
            </a:r>
            <a:r>
              <a:rPr lang="en-US" altLang="zh-CN" dirty="0"/>
              <a:t> ........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&lt;!-- servlet </a:t>
            </a:r>
            <a:r>
              <a:rPr lang="zh-CN" altLang="en-US" dirty="0"/>
              <a:t>依赖</a:t>
            </a:r>
            <a:r>
              <a:rPr lang="en-US" altLang="zh-CN" dirty="0"/>
              <a:t>. 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javax.servlet-api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 </a:t>
            </a:r>
            <a:r>
              <a:rPr lang="zh-CN" altLang="en-US" dirty="0" smtClean="0"/>
              <a:t>之</a:t>
            </a:r>
            <a:r>
              <a:rPr lang="en-US" altLang="zh-CN" dirty="0" smtClean="0"/>
              <a:t>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Codeing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步骤：</a:t>
            </a:r>
            <a:endParaRPr lang="en-US" altLang="zh-CN" sz="2800" dirty="0" smtClean="0"/>
          </a:p>
          <a:p>
            <a:r>
              <a:rPr lang="zh-CN" altLang="en-US" sz="2800" dirty="0" smtClean="0"/>
              <a:t>新建一个</a:t>
            </a:r>
            <a:r>
              <a:rPr lang="en-US" altLang="zh-CN" sz="2800" dirty="0" smtClean="0"/>
              <a:t>Controller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r>
              <a:rPr lang="zh-CN" altLang="en-US" sz="2800" dirty="0" smtClean="0"/>
              <a:t>新建启动类</a:t>
            </a:r>
            <a:r>
              <a:rPr lang="en-US" altLang="zh-CN" sz="2800" dirty="0" smtClean="0"/>
              <a:t>(App – Main</a:t>
            </a:r>
            <a:r>
              <a:rPr lang="zh-CN" altLang="en-US" sz="2800" dirty="0" smtClean="0"/>
              <a:t>方法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测试代码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06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）在</a:t>
            </a:r>
            <a:r>
              <a:rPr lang="en-US" altLang="zh-CN" b="1" dirty="0"/>
              <a:t>pom.xml</a:t>
            </a:r>
            <a:r>
              <a:rPr lang="zh-CN" altLang="zh-CN" b="1" dirty="0"/>
              <a:t>文件添加依赖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JSTL</a:t>
            </a:r>
            <a:r>
              <a:rPr lang="zh-CN" altLang="zh-CN" sz="2800" dirty="0"/>
              <a:t>（</a:t>
            </a:r>
            <a:r>
              <a:rPr lang="en-US" altLang="zh-CN" sz="2800" dirty="0"/>
              <a:t>JSP Standard Tag Library</a:t>
            </a:r>
            <a:r>
              <a:rPr lang="zh-CN" altLang="zh-CN" sz="2800" dirty="0"/>
              <a:t>，</a:t>
            </a:r>
            <a:r>
              <a:rPr lang="en-US" altLang="zh-CN" sz="2800" dirty="0"/>
              <a:t>JSP</a:t>
            </a:r>
            <a:r>
              <a:rPr lang="zh-CN" altLang="zh-CN" sz="2800" dirty="0"/>
              <a:t>标准标签库</a:t>
            </a:r>
            <a:r>
              <a:rPr lang="en-US" altLang="zh-CN" sz="2800" dirty="0"/>
              <a:t>)</a:t>
            </a:r>
            <a:r>
              <a:rPr lang="zh-CN" altLang="zh-CN" sz="2800" dirty="0"/>
              <a:t>是一个不断完善的开放源代码的</a:t>
            </a:r>
            <a:r>
              <a:rPr lang="en-US" altLang="zh-CN" sz="2800" dirty="0"/>
              <a:t>JSP</a:t>
            </a:r>
            <a:r>
              <a:rPr lang="zh-CN" altLang="zh-CN" sz="2800" dirty="0"/>
              <a:t>标签库，是由</a:t>
            </a:r>
            <a:r>
              <a:rPr lang="en-US" altLang="zh-CN" sz="2800" u="sng" dirty="0"/>
              <a:t>apache</a:t>
            </a:r>
            <a:r>
              <a:rPr lang="zh-CN" altLang="zh-CN" sz="2800" dirty="0"/>
              <a:t>的</a:t>
            </a:r>
            <a:r>
              <a:rPr lang="en-US" altLang="zh-CN" sz="2800" u="sng" dirty="0" err="1"/>
              <a:t>jakarta</a:t>
            </a:r>
            <a:r>
              <a:rPr lang="zh-CN" altLang="zh-CN" sz="2800" dirty="0"/>
              <a:t>小组来维护的。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javax.servlet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jstl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&lt;!-- tomcat </a:t>
            </a:r>
            <a:r>
              <a:rPr lang="zh-CN" altLang="en-US" dirty="0"/>
              <a:t>的支持</a:t>
            </a:r>
            <a:r>
              <a:rPr lang="en-US" altLang="zh-CN" dirty="0"/>
              <a:t>.--&gt;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org.springframework.boot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&gt;spring-boot-starter-tomcat&lt;/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r>
              <a:rPr lang="en-US" altLang="zh-CN" dirty="0"/>
              <a:t>		&lt;dependency&gt;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org.apache.tomcat.embed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</a:t>
            </a:r>
            <a:r>
              <a:rPr lang="en-US" altLang="zh-CN" dirty="0" err="1"/>
              <a:t>artifactId</a:t>
            </a:r>
            <a:r>
              <a:rPr lang="en-US" altLang="zh-CN" dirty="0"/>
              <a:t>&gt;tomcat-embed-jasper&lt;/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		&lt;scope&gt;provided&lt;/scope&gt;</a:t>
            </a:r>
          </a:p>
          <a:p>
            <a:pPr marL="0" indent="0">
              <a:buNone/>
            </a:pPr>
            <a:r>
              <a:rPr lang="en-US" altLang="zh-CN" dirty="0"/>
              <a:t>		&lt;/dependency&gt;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</a:t>
            </a:r>
            <a:r>
              <a:rPr lang="en-US" altLang="zh-CN" b="1" dirty="0" err="1"/>
              <a:t>application.properties</a:t>
            </a:r>
            <a:r>
              <a:rPr lang="zh-CN" altLang="zh-CN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添加</a:t>
            </a: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/main/resources/</a:t>
            </a:r>
            <a:r>
              <a:rPr lang="en-US" altLang="zh-CN" sz="2800" dirty="0" err="1" smtClean="0"/>
              <a:t>application.properties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页面默认前缀目录</a:t>
            </a:r>
          </a:p>
          <a:p>
            <a:pPr marL="0" indent="0">
              <a:buNone/>
            </a:pPr>
            <a:r>
              <a:rPr lang="en-US" altLang="zh-CN" sz="2800" dirty="0" err="1"/>
              <a:t>spring.mvc.view.prefix</a:t>
            </a:r>
            <a:r>
              <a:rPr lang="en-US" altLang="zh-CN" sz="2800" dirty="0"/>
              <a:t>=/WEB-INF/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/</a:t>
            </a:r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响应页面默认后缀</a:t>
            </a:r>
          </a:p>
          <a:p>
            <a:pPr marL="0" indent="0">
              <a:buNone/>
            </a:pPr>
            <a:r>
              <a:rPr lang="en-US" altLang="zh-CN" sz="2800" dirty="0" err="1"/>
              <a:t>spring.mvc.view.suffix</a:t>
            </a:r>
            <a:r>
              <a:rPr lang="en-US" altLang="zh-CN" sz="2800" dirty="0"/>
              <a:t>=.</a:t>
            </a:r>
            <a:r>
              <a:rPr lang="en-US" altLang="zh-CN" sz="2800" dirty="0" err="1"/>
              <a:t>jsp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自定义属性，可以在</a:t>
            </a:r>
            <a:r>
              <a:rPr lang="en-US" altLang="zh-CN" sz="2800" dirty="0"/>
              <a:t>Controller</a:t>
            </a:r>
            <a:r>
              <a:rPr lang="zh-CN" altLang="en-US" sz="2800" dirty="0"/>
              <a:t>中读取</a:t>
            </a:r>
          </a:p>
          <a:p>
            <a:pPr marL="0" indent="0">
              <a:buNone/>
            </a:pPr>
            <a:r>
              <a:rPr lang="en-US" altLang="zh-CN" sz="2800" dirty="0" err="1"/>
              <a:t>application.hello</a:t>
            </a:r>
            <a:r>
              <a:rPr lang="en-US" altLang="zh-CN" sz="2800" dirty="0"/>
              <a:t>=Hello Angel From application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7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）编写测试</a:t>
            </a:r>
            <a:r>
              <a:rPr lang="en-US" altLang="zh-CN" b="1" dirty="0" smtClean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Controller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HelloController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 smtClean="0"/>
              <a:t>private </a:t>
            </a:r>
            <a:r>
              <a:rPr lang="en-US" altLang="zh-CN" dirty="0"/>
              <a:t>String hello</a:t>
            </a:r>
            <a:r>
              <a:rPr lang="en-US" altLang="zh-CN" dirty="0" smtClean="0"/>
              <a:t>;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helloJsp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public String </a:t>
            </a:r>
            <a:r>
              <a:rPr lang="en-US" altLang="zh-CN" dirty="0" err="1"/>
              <a:t>helloJsp</a:t>
            </a:r>
            <a:r>
              <a:rPr lang="en-US" altLang="zh-CN" dirty="0"/>
              <a:t>(Map&lt;</a:t>
            </a:r>
            <a:r>
              <a:rPr lang="en-US" altLang="zh-CN" dirty="0" err="1"/>
              <a:t>String,Object</a:t>
            </a:r>
            <a:r>
              <a:rPr lang="en-US" altLang="zh-CN" dirty="0"/>
              <a:t>&gt; map){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HelloController.helloJsp</a:t>
            </a:r>
            <a:r>
              <a:rPr lang="en-US" altLang="zh-CN" dirty="0"/>
              <a:t>().</a:t>
            </a:r>
            <a:r>
              <a:rPr lang="en-US" altLang="zh-CN" dirty="0" smtClean="0"/>
              <a:t>hello=hello");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map.put</a:t>
            </a:r>
            <a:r>
              <a:rPr lang="en-US" altLang="zh-CN" dirty="0"/>
              <a:t>("hello", hello);</a:t>
            </a:r>
          </a:p>
          <a:p>
            <a:pPr marL="0" indent="0">
              <a:buNone/>
            </a:pPr>
            <a:r>
              <a:rPr lang="en-US" altLang="zh-CN" dirty="0"/>
              <a:t>		return "</a:t>
            </a:r>
            <a:r>
              <a:rPr lang="en-US" altLang="zh-CN" dirty="0" err="1"/>
              <a:t>helloJsp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）编写</a:t>
            </a:r>
            <a:r>
              <a:rPr lang="en-US" altLang="zh-CN" b="1" dirty="0"/>
              <a:t>JSP</a:t>
            </a:r>
            <a:r>
              <a:rPr lang="zh-CN" altLang="zh-CN" b="1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在 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/main </a:t>
            </a:r>
            <a:r>
              <a:rPr lang="zh-CN" altLang="en-US" sz="2800" dirty="0"/>
              <a:t>下面创建 </a:t>
            </a:r>
            <a:r>
              <a:rPr lang="en-US" altLang="zh-CN" sz="2800" dirty="0" err="1"/>
              <a:t>webapp</a:t>
            </a:r>
            <a:r>
              <a:rPr lang="en-US" altLang="zh-CN" sz="2800" dirty="0"/>
              <a:t>/WEB-INF/</a:t>
            </a:r>
            <a:r>
              <a:rPr lang="en-US" altLang="zh-CN" sz="2800" dirty="0" err="1"/>
              <a:t>jsp</a:t>
            </a:r>
            <a:r>
              <a:rPr lang="en-US" altLang="zh-CN" sz="2800" dirty="0"/>
              <a:t> </a:t>
            </a:r>
            <a:r>
              <a:rPr lang="zh-CN" altLang="en-US" sz="2800" dirty="0"/>
              <a:t>目录用来存放我们的</a:t>
            </a:r>
            <a:r>
              <a:rPr lang="en-US" altLang="zh-CN" sz="2800" dirty="0" err="1"/>
              <a:t>jsp</a:t>
            </a:r>
            <a:r>
              <a:rPr lang="zh-CN" altLang="en-US" sz="2800" dirty="0"/>
              <a:t>页面：</a:t>
            </a:r>
            <a:r>
              <a:rPr lang="en-US" altLang="zh-CN" sz="2800" dirty="0" err="1" smtClean="0"/>
              <a:t>helloJsp.jsp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&lt;%@ page language=</a:t>
            </a:r>
            <a:r>
              <a:rPr lang="en-US" altLang="zh-CN" sz="2800" i="1" dirty="0"/>
              <a:t>"java"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contentType</a:t>
            </a:r>
            <a:r>
              <a:rPr lang="en-US" altLang="zh-CN" sz="2800" dirty="0"/>
              <a:t>=</a:t>
            </a:r>
            <a:r>
              <a:rPr lang="en-US" altLang="zh-CN" sz="2800" i="1" dirty="0"/>
              <a:t>"text/html; charset=UTF-8"</a:t>
            </a:r>
            <a:endParaRPr lang="zh-CN" altLang="zh-CN" sz="2800" dirty="0"/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pageEncoding</a:t>
            </a:r>
            <a:r>
              <a:rPr lang="en-US" altLang="zh-CN" sz="2800" dirty="0"/>
              <a:t>=</a:t>
            </a:r>
            <a:r>
              <a:rPr lang="en-US" altLang="zh-CN" sz="2800" i="1" dirty="0"/>
              <a:t>"UTF-8"</a:t>
            </a:r>
            <a:r>
              <a:rPr lang="en-US" altLang="zh-CN" sz="2800" dirty="0"/>
              <a:t>%&gt;</a:t>
            </a:r>
            <a:endParaRPr lang="zh-CN" altLang="zh-CN" sz="2800" dirty="0"/>
          </a:p>
          <a:p>
            <a:r>
              <a:rPr lang="en-US" altLang="zh-CN" sz="2800" dirty="0"/>
              <a:t>&lt;!DOCTYPE html PUBLIC "-//W3C//DTD HTML 4.01 Transitional//EN" "http://www.w3.org/TR/html4/loose.dtd"&gt;</a:t>
            </a:r>
            <a:endParaRPr lang="zh-CN" altLang="zh-CN" sz="2800" dirty="0"/>
          </a:p>
          <a:p>
            <a:r>
              <a:rPr lang="en-US" altLang="zh-CN" sz="2800" dirty="0"/>
              <a:t>&lt;html&gt;</a:t>
            </a:r>
            <a:endParaRPr lang="zh-CN" altLang="zh-CN" sz="2800" dirty="0"/>
          </a:p>
          <a:p>
            <a:r>
              <a:rPr lang="en-US" altLang="zh-CN" sz="2800" dirty="0"/>
              <a:t>&lt;head&gt;</a:t>
            </a:r>
            <a:endParaRPr lang="zh-CN" altLang="zh-CN" sz="2800" dirty="0"/>
          </a:p>
          <a:p>
            <a:r>
              <a:rPr lang="en-US" altLang="zh-CN" sz="2800" dirty="0"/>
              <a:t>&lt;meta http-</a:t>
            </a:r>
            <a:r>
              <a:rPr lang="en-US" altLang="zh-CN" sz="2800" dirty="0" err="1"/>
              <a:t>equiv</a:t>
            </a:r>
            <a:r>
              <a:rPr lang="en-US" altLang="zh-CN" sz="2800" dirty="0"/>
              <a:t>=</a:t>
            </a:r>
            <a:r>
              <a:rPr lang="en-US" altLang="zh-CN" sz="2800" i="1" dirty="0"/>
              <a:t>"Content-Type"</a:t>
            </a:r>
            <a:r>
              <a:rPr lang="en-US" altLang="zh-CN" sz="2800" dirty="0"/>
              <a:t> content=</a:t>
            </a:r>
            <a:r>
              <a:rPr lang="en-US" altLang="zh-CN" sz="2800" i="1" dirty="0"/>
              <a:t>"text/html; charset=UTF-8"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&lt;title&gt;Insert title here&lt;/title&gt;</a:t>
            </a:r>
            <a:endParaRPr lang="zh-CN" altLang="zh-CN" sz="2800" dirty="0"/>
          </a:p>
          <a:p>
            <a:r>
              <a:rPr lang="en-US" altLang="zh-CN" sz="2800" dirty="0"/>
              <a:t>&lt;/head&gt;</a:t>
            </a:r>
            <a:endParaRPr lang="zh-CN" altLang="zh-CN" sz="2800" dirty="0"/>
          </a:p>
          <a:p>
            <a:r>
              <a:rPr lang="en-US" altLang="zh-CN" sz="2800" dirty="0"/>
              <a:t>&lt;body&gt;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helloJsp</a:t>
            </a:r>
            <a:endParaRPr lang="zh-CN" altLang="zh-CN" sz="2800" dirty="0"/>
          </a:p>
          <a:p>
            <a:r>
              <a:rPr lang="en-US" altLang="zh-CN" sz="2800" dirty="0"/>
              <a:t>	&lt;</a:t>
            </a:r>
            <a:r>
              <a:rPr lang="en-US" altLang="zh-CN" sz="2800" dirty="0" err="1"/>
              <a:t>hr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r>
              <a:rPr lang="en-US" altLang="zh-CN" sz="2800" dirty="0"/>
              <a:t>	${hello}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endParaRPr lang="zh-CN" altLang="zh-CN" sz="2800" dirty="0"/>
          </a:p>
          <a:p>
            <a:r>
              <a:rPr lang="en-US" altLang="zh-CN" sz="2800" dirty="0"/>
              <a:t>&lt;/body&gt;</a:t>
            </a:r>
            <a:endParaRPr lang="zh-CN" altLang="zh-CN" sz="2800" dirty="0"/>
          </a:p>
          <a:p>
            <a:r>
              <a:rPr lang="en-US" altLang="zh-CN" sz="2800" dirty="0"/>
              <a:t>&lt;/html&gt;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2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）编写启动</a:t>
            </a:r>
            <a:r>
              <a:rPr lang="zh-CN" altLang="zh-CN" b="1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SpringBootApplication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public class App </a:t>
            </a: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  <a:p>
            <a:pPr marL="0" indent="0">
              <a:buNone/>
            </a:pPr>
            <a:r>
              <a:rPr lang="en-US" altLang="zh-CN" sz="2800" dirty="0"/>
              <a:t>	public static void main(String[]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 {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en-US" altLang="zh-CN" sz="2800" dirty="0" err="1"/>
              <a:t>SpringApplication.run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App.class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);</a:t>
            </a:r>
          </a:p>
          <a:p>
            <a:pPr marL="0" indent="0">
              <a:buNone/>
            </a:pPr>
            <a:r>
              <a:rPr lang="en-US" altLang="zh-CN" sz="2800" dirty="0"/>
              <a:t>	}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特别说明：针对</a:t>
            </a:r>
            <a:r>
              <a:rPr lang="en-US" altLang="zh-CN" sz="2800" dirty="0"/>
              <a:t>el</a:t>
            </a:r>
            <a:r>
              <a:rPr lang="zh-CN" altLang="en-US" sz="2800" dirty="0"/>
              <a:t>表达式，类似</a:t>
            </a:r>
            <a:r>
              <a:rPr lang="en-US" altLang="zh-CN" sz="2800" dirty="0"/>
              <a:t>${hello} </a:t>
            </a:r>
            <a:r>
              <a:rPr lang="zh-CN" altLang="en-US" sz="2800" dirty="0"/>
              <a:t>这个对于</a:t>
            </a:r>
            <a:r>
              <a:rPr lang="en-US" altLang="zh-CN" sz="2800" dirty="0"/>
              <a:t>servlet</a:t>
            </a:r>
            <a:r>
              <a:rPr lang="zh-CN" altLang="en-US" sz="2800" dirty="0"/>
              <a:t>的版本是有限制的，</a:t>
            </a:r>
            <a:r>
              <a:rPr lang="en-US" altLang="zh-CN" sz="2800" dirty="0">
                <a:solidFill>
                  <a:srgbClr val="FF0000"/>
                </a:solidFill>
              </a:rPr>
              <a:t>2.4</a:t>
            </a:r>
            <a:r>
              <a:rPr lang="zh-CN" altLang="en-US" sz="2800" dirty="0">
                <a:solidFill>
                  <a:srgbClr val="FF0000"/>
                </a:solidFill>
              </a:rPr>
              <a:t>版本版本以下是不支持的</a:t>
            </a:r>
            <a:r>
              <a:rPr lang="zh-CN" altLang="en-US" sz="2800" dirty="0"/>
              <a:t>，是无法进行识别的，请注意。</a:t>
            </a:r>
          </a:p>
        </p:txBody>
      </p:sp>
    </p:spTree>
    <p:extLst>
      <p:ext uri="{BB962C8B-B14F-4D97-AF65-F5344CB8AC3E}">
        <p14:creationId xmlns:p14="http://schemas.microsoft.com/office/powerpoint/2010/main" val="26911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从零开始学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讲师：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Andy</a:t>
            </a:r>
          </a:p>
          <a:p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http://412887952-qq-com.iteye.com/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1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76262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操作步骤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pom.xml</a:t>
            </a:r>
            <a:r>
              <a:rPr lang="zh-CN" altLang="en-US" dirty="0"/>
              <a:t>文件中引入相关依赖；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）创建启动类</a:t>
            </a:r>
            <a:r>
              <a:rPr lang="en-US" altLang="zh-CN" dirty="0"/>
              <a:t>App.java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）在</a:t>
            </a:r>
            <a:r>
              <a:rPr lang="en-US" altLang="zh-CN" dirty="0" err="1"/>
              <a:t>application.properties</a:t>
            </a:r>
            <a:r>
              <a:rPr lang="zh-CN" altLang="en-US" dirty="0"/>
              <a:t>添加配置文件；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）编写</a:t>
            </a:r>
            <a:r>
              <a:rPr lang="en-US" altLang="zh-CN" dirty="0"/>
              <a:t>Demo</a:t>
            </a:r>
            <a:r>
              <a:rPr lang="zh-CN" altLang="en-US" dirty="0"/>
              <a:t>测试类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）编写</a:t>
            </a:r>
            <a:r>
              <a:rPr lang="en-US" altLang="zh-CN" dirty="0" err="1"/>
              <a:t>DemoMapper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）编写</a:t>
            </a:r>
            <a:r>
              <a:rPr lang="en-US" altLang="zh-CN" dirty="0" err="1"/>
              <a:t>DemoService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）编写</a:t>
            </a:r>
            <a:r>
              <a:rPr lang="en-US" altLang="zh-CN" dirty="0" err="1"/>
              <a:t>DemoController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）加入</a:t>
            </a:r>
            <a:r>
              <a:rPr lang="en-US" altLang="zh-CN" dirty="0" err="1" smtClean="0"/>
              <a:t>PageHelper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）获取自增长</a:t>
            </a:r>
            <a:r>
              <a:rPr lang="en-US" altLang="zh-CN" dirty="0" smtClean="0"/>
              <a:t>ID;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1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/>
              <a:t>maven project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新建一个</a:t>
            </a:r>
            <a:r>
              <a:rPr lang="en-US" altLang="zh-CN" sz="2800" dirty="0"/>
              <a:t>maven project,</a:t>
            </a:r>
            <a:r>
              <a:rPr lang="zh-CN" altLang="zh-CN" sz="2800" dirty="0"/>
              <a:t>取名为：</a:t>
            </a:r>
            <a:r>
              <a:rPr lang="en-US" altLang="zh-CN" sz="2800" dirty="0"/>
              <a:t>spring-boot-</a:t>
            </a:r>
            <a:r>
              <a:rPr lang="en-US" altLang="zh-CN" sz="2800" dirty="0" err="1"/>
              <a:t>mybatis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40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3904</Words>
  <Application>Microsoft Office PowerPoint</Application>
  <PresentationFormat>自定义</PresentationFormat>
  <Paragraphs>812</Paragraphs>
  <Slides>112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3" baseType="lpstr">
      <vt:lpstr>Office 主题​​</vt:lpstr>
      <vt:lpstr>从零开始学Spring Boot</vt:lpstr>
      <vt:lpstr>第1节 Spring Boot之Hello World</vt:lpstr>
      <vt:lpstr>什么是Spring boot？</vt:lpstr>
      <vt:lpstr>Spring Boot特性</vt:lpstr>
      <vt:lpstr>Spring Boot特性理解</vt:lpstr>
      <vt:lpstr>开发准备</vt:lpstr>
      <vt:lpstr>Hello World 之新建project</vt:lpstr>
      <vt:lpstr>Hello World 之pom.xml</vt:lpstr>
      <vt:lpstr>Hello World 之coding</vt:lpstr>
      <vt:lpstr>从零开始学Spring Boot</vt:lpstr>
      <vt:lpstr>第2节 spring boot返回json数据</vt:lpstr>
      <vt:lpstr>从零开始学Spring Boot</vt:lpstr>
      <vt:lpstr>第3节 Spring Boot完美使用FastJson解析JSON数据</vt:lpstr>
      <vt:lpstr>引入fastjson依赖库</vt:lpstr>
      <vt:lpstr>配置fastjon(支持两种方法)</vt:lpstr>
      <vt:lpstr>第一种方式代码</vt:lpstr>
      <vt:lpstr>第二种方法</vt:lpstr>
      <vt:lpstr>第二种方式代码</vt:lpstr>
      <vt:lpstr>从零开始学Spring Boot</vt:lpstr>
      <vt:lpstr>第4节 Spring Boot热部署(springloader)</vt:lpstr>
      <vt:lpstr>使用方式</vt:lpstr>
      <vt:lpstr>运行方法一</vt:lpstr>
      <vt:lpstr>运行方法二</vt:lpstr>
      <vt:lpstr>从零开始学Spring Boot</vt:lpstr>
      <vt:lpstr>第5节 springboot + devtools（热部署）</vt:lpstr>
      <vt:lpstr>spring-boot-devtools</vt:lpstr>
      <vt:lpstr>使用方法</vt:lpstr>
      <vt:lpstr>使用方法</vt:lpstr>
      <vt:lpstr>说明</vt:lpstr>
      <vt:lpstr>测试方法</vt:lpstr>
      <vt:lpstr>不能使用分析</vt:lpstr>
      <vt:lpstr>从零开始学Spring Boot</vt:lpstr>
      <vt:lpstr>第6节  Spring Boot JPA/Hibernate/Spring Data概念</vt:lpstr>
      <vt:lpstr>什么是JPA?</vt:lpstr>
      <vt:lpstr>什么是JPA?</vt:lpstr>
      <vt:lpstr>什么是JPA?</vt:lpstr>
      <vt:lpstr>什么是JPA?</vt:lpstr>
      <vt:lpstr>什么是Hibernate?</vt:lpstr>
      <vt:lpstr>什么是Hibernate?</vt:lpstr>
      <vt:lpstr>什么是Spring Data?</vt:lpstr>
      <vt:lpstr>什么是Spring Data JPA?</vt:lpstr>
      <vt:lpstr>JPA/Hibernate 关系？</vt:lpstr>
      <vt:lpstr>从零开始学Spring Boot</vt:lpstr>
      <vt:lpstr>第7节 Spring Boot JPA-Hibernate</vt:lpstr>
      <vt:lpstr>在pom.xml添加mysql,spring-data-jpa依赖</vt:lpstr>
      <vt:lpstr>在application.properties文件中配置mysql连接配置文件</vt:lpstr>
      <vt:lpstr>在application.properties文件中配置JPA配置信息</vt:lpstr>
      <vt:lpstr>编写测试例子</vt:lpstr>
      <vt:lpstr>从零开始学Spring Boot</vt:lpstr>
      <vt:lpstr>第8节 Spring Boot Spring Data JPA介绍</vt:lpstr>
      <vt:lpstr>Repository接口</vt:lpstr>
      <vt:lpstr>Repository接口</vt:lpstr>
      <vt:lpstr>CrudRepository接口</vt:lpstr>
      <vt:lpstr>PagingAndSortingRepository接口</vt:lpstr>
      <vt:lpstr>其它接口</vt:lpstr>
      <vt:lpstr>从零开始学Spring Boot</vt:lpstr>
      <vt:lpstr>第9节 Spring Boot JdbcTemplate</vt:lpstr>
      <vt:lpstr>在pom.xml加入jdbcTemplate的依赖</vt:lpstr>
      <vt:lpstr>代码使用</vt:lpstr>
      <vt:lpstr>编写DemoDao类</vt:lpstr>
      <vt:lpstr>编写DemoService类，引入DemoDao进行使用</vt:lpstr>
      <vt:lpstr>编写Demo2Controller进行简单测试</vt:lpstr>
      <vt:lpstr>从零开始学Spring Boot</vt:lpstr>
      <vt:lpstr>第10节全局异常捕捉</vt:lpstr>
      <vt:lpstr>核心代码</vt:lpstr>
      <vt:lpstr>从零开始学Spring Boot</vt:lpstr>
      <vt:lpstr>第11节 Spring Boot之Hello World访问404</vt:lpstr>
      <vt:lpstr>从零开始学Spring Boot</vt:lpstr>
      <vt:lpstr>第12节 配置server信息</vt:lpstr>
      <vt:lpstr>配置端口号</vt:lpstr>
      <vt:lpstr>配置context-path</vt:lpstr>
      <vt:lpstr>其它server配置</vt:lpstr>
      <vt:lpstr>从零开始学Spring Boot</vt:lpstr>
      <vt:lpstr>第13节 spring boot使用thymeleaf</vt:lpstr>
      <vt:lpstr>在pom.xml中引入thymeleaf</vt:lpstr>
      <vt:lpstr>如何关闭thymeleaf缓存</vt:lpstr>
      <vt:lpstr>编写模板文件.html</vt:lpstr>
      <vt:lpstr>编写访问模板文件controller</vt:lpstr>
      <vt:lpstr>从零开始学Spring Boot</vt:lpstr>
      <vt:lpstr>第14节 Spring Boot 使用freemarker</vt:lpstr>
      <vt:lpstr>在pom.xml中引入freemarker</vt:lpstr>
      <vt:lpstr>如何关闭freemarker缓存</vt:lpstr>
      <vt:lpstr>编写模板文件.ftl</vt:lpstr>
      <vt:lpstr>编写访问文件的controller</vt:lpstr>
      <vt:lpstr>从零开始学Spring Boot</vt:lpstr>
      <vt:lpstr>第15节 Spring Boot添加JSP支持</vt:lpstr>
      <vt:lpstr>（1）创建Maven web project</vt:lpstr>
      <vt:lpstr>（2）在pom.xml文件添加依赖</vt:lpstr>
      <vt:lpstr>（2）在pom.xml文件添加依赖</vt:lpstr>
      <vt:lpstr>（2）在pom.xml文件添加依赖</vt:lpstr>
      <vt:lpstr>（3）application.properties配置</vt:lpstr>
      <vt:lpstr>（4）编写测试Controller</vt:lpstr>
      <vt:lpstr>（5）编写JSP页面</vt:lpstr>
      <vt:lpstr>（6）编写启动类</vt:lpstr>
      <vt:lpstr>注意</vt:lpstr>
      <vt:lpstr>从零开始学Spring Boot</vt:lpstr>
      <vt:lpstr>第16节 Spring Boot集成MyBatis</vt:lpstr>
      <vt:lpstr>操作步骤</vt:lpstr>
      <vt:lpstr>（1）新建maven project;</vt:lpstr>
      <vt:lpstr>（2）在pom.xml文件中引入相关依赖</vt:lpstr>
      <vt:lpstr>（2）在pom.xml文件中引入相关依赖</vt:lpstr>
      <vt:lpstr>（2）在pom.xml文件中引入相关依赖</vt:lpstr>
      <vt:lpstr>（3）创建启动类App.java</vt:lpstr>
      <vt:lpstr>（4）在application.properties添加配置文件</vt:lpstr>
      <vt:lpstr>（5）编写Demo测试类</vt:lpstr>
      <vt:lpstr>（6）编写DemoMapper</vt:lpstr>
      <vt:lpstr>（7）编写DemoService</vt:lpstr>
      <vt:lpstr>（8）编写DemoController</vt:lpstr>
      <vt:lpstr>（9）加入PageHelper</vt:lpstr>
      <vt:lpstr>（9）加入PageHelper</vt:lpstr>
      <vt:lpstr>（10）获取自增长ID</vt:lpstr>
      <vt:lpstr>（10）获取自增长ID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从零开始学Spring Boot</dc:title>
  <dc:creator>Administrator</dc:creator>
  <cp:lastModifiedBy>Administrator</cp:lastModifiedBy>
  <cp:revision>381</cp:revision>
  <dcterms:created xsi:type="dcterms:W3CDTF">2015-05-05T08:02:14Z</dcterms:created>
  <dcterms:modified xsi:type="dcterms:W3CDTF">2017-01-01T02:20:21Z</dcterms:modified>
</cp:coreProperties>
</file>