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7" r:id="rId5"/>
    <p:sldId id="265" r:id="rId6"/>
    <p:sldId id="266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56" y="1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2030-F11D-C8B5-073F-FE4103514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3F6CB-6B12-56AB-DFBC-6CE6D8A02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30E30-E641-0C7B-3CAF-9E5F33F4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41E9-FFE2-8616-121D-8C180515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4A3DF-74AD-542B-AD56-112EC29C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6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0E5F-2135-9354-5EE0-56CE3A7E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06701-D097-3C6B-7C9C-612394813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4F75C-8264-9472-15C8-941BBF17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4DEEA-3390-CDBF-1B70-7C4C6178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9CB9C-B836-72E0-5D19-D5284EB3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56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0609-C4C9-3EF6-FE3F-9B1C3B29D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01A40-64C3-8CB4-264E-A45AC42D7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F8D1C-6F89-7C50-7302-4FD56E34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7BC6-B3B2-A1FE-F839-D006B404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72CE3-9904-1609-7A52-244856FC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9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85E4-161B-E51C-6462-9C83B793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00F9-CF58-E31F-A7AC-CB27990E1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D32E6-BF8C-0C50-A918-C73E74AE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D834C-F8A5-8908-20F1-3B2B45C7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D24ED-4F1F-D4AA-638B-9C1F14D6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0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5B1E-EC83-1E6C-8459-740A53CE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56105-F157-0458-6D5B-EFEF1D0A1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C8CFD-AC3F-0C84-CCA6-3E9F5EF3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74A14-962D-3B26-580E-5113C507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1954F-0F7F-DBD4-208A-75521F64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80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0F88-F9C7-64B7-D859-ED828C64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1CDAB-10B6-E642-E306-0A5A52FD1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3AD79-CF4C-DD0E-3659-886DE2250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609C-8BB6-DD56-84F7-8C280C56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978F8-CCCF-55D3-D665-A318F29E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7D022-C18F-091C-CA3B-3BE3576B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24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D478-C394-CD91-B7D5-9D25BA79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A705D-D830-2D7E-7546-546C96D77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BBC5D-9F47-1016-11BB-805784C0B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0ABA8-6E37-D100-D987-D393549C4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7C658-2077-2E61-292D-F0C5AECA7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8827C-F418-73E0-FCE3-8B39CFBD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1A7CA-7258-5F5D-40CA-27BA0C92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C3CC3-D473-D957-B0EB-20D1D1E6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55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9F8E-A8E4-222F-CC41-23544C70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613A9-6B25-68AE-E8FD-7B689EC6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FB7C8-E37A-68BA-54B1-1A5C81C7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66205-C6DF-1119-9706-0D7637C3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81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CE4C0-F1C6-5DEC-46D0-85140458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FEDC5-705D-DD03-FC33-AC91B92A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EC090-B2AB-B883-C35E-88366778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09DE4-F78A-2230-F84C-CD7EBC83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85E51-C560-0F26-3430-1EE79DACD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CB4FA-3A90-6F2B-3FD7-23A934CE3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63B5-01B1-AF8C-4E23-FCA2C412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257E5-C3DE-23DC-8A7F-BABAAE85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2C34D-A918-777C-7443-4DE2A611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55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FCC6-C26C-362E-AF89-58A71D49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53D42-8AD1-747F-44D9-89CA8F2FF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DA0C4-9DA0-1555-3EDA-1DB0854E8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F5DC0-1857-C9C4-7564-63DC3917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08421-1AA0-0C1E-1C66-6782F58C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DA61A-F622-639E-C8EB-9CDB687F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0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180FE-D665-F11A-917C-E8BEEAB0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79408-C0C2-9B80-FF63-2EB383990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F9D59-C531-7758-4E8B-3904E07A3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BCD71-190D-426B-85E9-B8B75E5C9734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A261C-74B7-5545-2FF2-B270292B5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45B96-4176-C3BE-1745-DA013B5AA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74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35A7-3320-AEA4-000A-0C4F37AD8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Bayesian Optimization in Pose Graphs Based SLAM</a:t>
            </a:r>
            <a:br>
              <a:rPr lang="en-US" dirty="0"/>
            </a:br>
            <a:r>
              <a:rPr lang="en-US" altLang="zh-CN" dirty="0"/>
              <a:t>24</a:t>
            </a:r>
            <a:r>
              <a:rPr lang="en-US" altLang="zh-CN" baseline="30000" dirty="0"/>
              <a:t>th</a:t>
            </a:r>
            <a:r>
              <a:rPr lang="zh-CN" altLang="en-US" dirty="0"/>
              <a:t> </a:t>
            </a:r>
            <a:r>
              <a:rPr lang="en-US" altLang="zh-CN" dirty="0"/>
              <a:t>July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52F9D-1BFF-7D13-4DFA-C61A33B6D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Zuxun Wang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79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574D-55F9-A5DF-80F0-88715666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Since Last Meeting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2B012-0847-A516-076E-2E98B42E0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code structure and rename some files for better readability</a:t>
            </a:r>
          </a:p>
          <a:p>
            <a:r>
              <a:rPr lang="en-US" dirty="0"/>
              <a:t>Modify plotting and surface plot functions</a:t>
            </a:r>
          </a:p>
          <a:p>
            <a:pPr lvl="1"/>
            <a:r>
              <a:rPr lang="en-GB" dirty="0"/>
              <a:t>chi2Plotting can generate plots and save plots and matrices to specified location</a:t>
            </a:r>
          </a:p>
          <a:p>
            <a:pPr lvl="1"/>
            <a:r>
              <a:rPr lang="en-GB" dirty="0"/>
              <a:t>Surf plots can read all .csv files starting with “C_” to generate surface plots for CNESS values of different systems</a:t>
            </a:r>
          </a:p>
          <a:p>
            <a:r>
              <a:rPr lang="en-GB" dirty="0"/>
              <a:t>Change codes to generate subgraphs for linear system</a:t>
            </a:r>
          </a:p>
          <a:p>
            <a:r>
              <a:rPr lang="en-GB" dirty="0"/>
              <a:t>Use Baye </a:t>
            </a:r>
            <a:r>
              <a:rPr lang="en-GB" dirty="0" err="1"/>
              <a:t>Opt</a:t>
            </a:r>
            <a:r>
              <a:rPr lang="en-GB" dirty="0"/>
              <a:t> for learning R and Q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37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29EB5-4003-3D04-BB28-68DF34D4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Consistency Measurement Metric for Linear System with Two Subgraphs (Proposition 3)</a:t>
            </a:r>
          </a:p>
        </p:txBody>
      </p:sp>
      <p:pic>
        <p:nvPicPr>
          <p:cNvPr id="8" name="内容占位符 7" descr="图表&#10;&#10;描述已自动生成">
            <a:extLst>
              <a:ext uri="{FF2B5EF4-FFF2-40B4-BE49-F238E27FC236}">
                <a16:creationId xmlns:a16="http://schemas.microsoft.com/office/drawing/2014/main" id="{9E2C731B-161E-EBEB-4B4C-DCEC391DD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9515"/>
            <a:ext cx="5333559" cy="3998645"/>
          </a:xfrm>
        </p:spPr>
      </p:pic>
      <p:pic>
        <p:nvPicPr>
          <p:cNvPr id="10" name="图片 9" descr="图表, 直方图&#10;&#10;描述已自动生成">
            <a:extLst>
              <a:ext uri="{FF2B5EF4-FFF2-40B4-BE49-F238E27FC236}">
                <a16:creationId xmlns:a16="http://schemas.microsoft.com/office/drawing/2014/main" id="{CE14457E-2326-77C7-B7DE-696BC3684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759" y="1869515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5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29EB5-4003-3D04-BB28-68DF34D4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Consistency Measurement Metric for Linear System with Two Subgraphs (Enable Proposition 4)</a:t>
            </a:r>
          </a:p>
        </p:txBody>
      </p:sp>
      <p:pic>
        <p:nvPicPr>
          <p:cNvPr id="5" name="内容占位符 4" descr="直方图&#10;&#10;描述已自动生成">
            <a:extLst>
              <a:ext uri="{FF2B5EF4-FFF2-40B4-BE49-F238E27FC236}">
                <a16:creationId xmlns:a16="http://schemas.microsoft.com/office/drawing/2014/main" id="{00935D54-8016-5003-C835-BF53ADED7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33" y="1853863"/>
            <a:ext cx="5333559" cy="3998645"/>
          </a:xfrm>
        </p:spPr>
      </p:pic>
      <p:pic>
        <p:nvPicPr>
          <p:cNvPr id="7" name="图片 6" descr="直方图&#10;&#10;描述已自动生成">
            <a:extLst>
              <a:ext uri="{FF2B5EF4-FFF2-40B4-BE49-F238E27FC236}">
                <a16:creationId xmlns:a16="http://schemas.microsoft.com/office/drawing/2014/main" id="{26A24C86-668B-B693-932E-C01ED5889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8" y="1853863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99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2F6C-866D-C1B6-101A-60A5BB5E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Optimisation – GPS (Disable Proposition 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5AE7F-154C-2BB4-CE63-5BAC683158E3}"/>
              </a:ext>
            </a:extLst>
          </p:cNvPr>
          <p:cNvSpPr txBox="1"/>
          <p:nvPr/>
        </p:nvSpPr>
        <p:spPr>
          <a:xfrm>
            <a:off x="838200" y="2520176"/>
            <a:ext cx="36163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40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</a:t>
            </a:r>
            <a:r>
              <a:rPr lang="en-GB" dirty="0">
                <a:latin typeface="Menlo" panose="020B0609030804020204" pitchFamily="49" charset="0"/>
              </a:rPr>
              <a:t>/</a:t>
            </a:r>
            <a:endParaRPr lang="en-GB" b="0" i="0" dirty="0">
              <a:effectLst/>
              <a:latin typeface="Menlo" panose="020B0609030804020204" pitchFamily="49" charset="0"/>
            </a:endParaRP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/</a:t>
            </a:r>
          </a:p>
          <a:p>
            <a:r>
              <a:rPr lang="en-GB" dirty="0" err="1">
                <a:latin typeface="Menlo" panose="020B0609030804020204" pitchFamily="49" charset="0"/>
              </a:rPr>
              <a:t>AcqFunc</a:t>
            </a:r>
            <a:r>
              <a:rPr lang="en-GB" dirty="0">
                <a:latin typeface="Menlo" panose="020B0609030804020204" pitchFamily="49" charset="0"/>
              </a:rPr>
              <a:t>: </a:t>
            </a:r>
            <a:r>
              <a:rPr lang="en-GB" dirty="0" err="1">
                <a:latin typeface="Menlo" panose="020B0609030804020204" pitchFamily="49" charset="0"/>
              </a:rPr>
              <a:t>ExpectedImprovementPlus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  <p:pic>
        <p:nvPicPr>
          <p:cNvPr id="7" name="图片 6" descr="图表&#10;&#10;中度可信度描述已自动生成">
            <a:extLst>
              <a:ext uri="{FF2B5EF4-FFF2-40B4-BE49-F238E27FC236}">
                <a16:creationId xmlns:a16="http://schemas.microsoft.com/office/drawing/2014/main" id="{22AD3A4B-73A8-F68F-0441-287E230DD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508328" cy="447819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6B480A0-A52C-38EA-CB75-6CF2243BC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01676"/>
            <a:ext cx="5857557" cy="1325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08D603-FA69-154B-E160-91FB3D46C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427239"/>
            <a:ext cx="3629582" cy="91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2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2F6C-866D-C1B6-101A-60A5BB5E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Optimisation – GPS (Enable Proposition 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D5E7DB-7492-C59D-6E75-C4B2D66E6F02}"/>
              </a:ext>
            </a:extLst>
          </p:cNvPr>
          <p:cNvSpPr txBox="1"/>
          <p:nvPr/>
        </p:nvSpPr>
        <p:spPr>
          <a:xfrm>
            <a:off x="838200" y="2520176"/>
            <a:ext cx="36163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40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</a:t>
            </a:r>
            <a:r>
              <a:rPr lang="en-GB" dirty="0">
                <a:latin typeface="Menlo" panose="020B0609030804020204" pitchFamily="49" charset="0"/>
              </a:rPr>
              <a:t>/</a:t>
            </a:r>
            <a:endParaRPr lang="en-GB" b="0" i="0" dirty="0">
              <a:effectLst/>
              <a:latin typeface="Menlo" panose="020B0609030804020204" pitchFamily="49" charset="0"/>
            </a:endParaRP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/</a:t>
            </a:r>
          </a:p>
          <a:p>
            <a:r>
              <a:rPr lang="en-GB" dirty="0" err="1">
                <a:latin typeface="Menlo" panose="020B0609030804020204" pitchFamily="49" charset="0"/>
              </a:rPr>
              <a:t>AcqFunc</a:t>
            </a:r>
            <a:r>
              <a:rPr lang="en-GB" dirty="0">
                <a:latin typeface="Menlo" panose="020B0609030804020204" pitchFamily="49" charset="0"/>
              </a:rPr>
              <a:t>: </a:t>
            </a:r>
            <a:r>
              <a:rPr lang="en-GB" dirty="0" err="1">
                <a:latin typeface="Menlo" panose="020B0609030804020204" pitchFamily="49" charset="0"/>
              </a:rPr>
              <a:t>ExpectedImprovementPlus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0DA9E15-31B2-E179-82B5-6350947DD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675290" cy="466850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FD14F9-8EB2-E0D7-52DA-4892DB85F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24940"/>
            <a:ext cx="5569509" cy="11995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65BDB2-B4B7-81B5-8724-BE28C21A0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427239"/>
            <a:ext cx="3629582" cy="91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25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B9E5-E6B1-6BF5-08A6-3D67FAB0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/ Issues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7370B-9D39-A837-E72E-BF5CD038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8753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CA1B-9F1D-5415-B72B-63FF2C57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Activities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F1090-ACE1-9CBD-C1F5-A4C53FB9B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3841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174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Menlo</vt:lpstr>
      <vt:lpstr>Arial</vt:lpstr>
      <vt:lpstr>Calibri</vt:lpstr>
      <vt:lpstr>Calibri Light</vt:lpstr>
      <vt:lpstr>Office Theme</vt:lpstr>
      <vt:lpstr>Using Bayesian Optimization in Pose Graphs Based SLAM 24th July</vt:lpstr>
      <vt:lpstr>Progress Since Last Meeting</vt:lpstr>
      <vt:lpstr>Consistency Measurement Metric for Linear System with Two Subgraphs (Proposition 3)</vt:lpstr>
      <vt:lpstr>Consistency Measurement Metric for Linear System with Two Subgraphs (Enable Proposition 4)</vt:lpstr>
      <vt:lpstr>Bayesian Optimisation – GPS (Disable Proposition 4)</vt:lpstr>
      <vt:lpstr>Bayesian Optimisation – GPS (Enable Proposition 4)</vt:lpstr>
      <vt:lpstr>Problems / Issues</vt:lpstr>
      <vt:lpstr>Planned Activities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Date of Meeting</dc:title>
  <dc:creator>Julier, Simon</dc:creator>
  <cp:lastModifiedBy>Wang, Zuxun</cp:lastModifiedBy>
  <cp:revision>12</cp:revision>
  <dcterms:created xsi:type="dcterms:W3CDTF">2023-05-10T08:47:47Z</dcterms:created>
  <dcterms:modified xsi:type="dcterms:W3CDTF">2023-07-24T15:59:40Z</dcterms:modified>
</cp:coreProperties>
</file>