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04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62030-F11D-C8B5-073F-FE4103514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3F6CB-6B12-56AB-DFBC-6CE6D8A02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0E30-E641-0C7B-3CAF-9E5F33F4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F41E9-FFE2-8616-121D-8C1805153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4A3DF-74AD-542B-AD56-112EC29C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6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00E5F-2135-9354-5EE0-56CE3A7ED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06701-D097-3C6B-7C9C-612394813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F75C-8264-9472-15C8-941BBF17C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4DEEA-3390-CDBF-1B70-7C4C61787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CB9C-B836-72E0-5D19-D5284EB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5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0609-C4C9-3EF6-FE3F-9B1C3B29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01A40-64C3-8CB4-264E-A45AC42D7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8D1C-6F89-7C50-7302-4FD56E3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37BC6-B3B2-A1FE-F839-D006B404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72CE3-9904-1609-7A52-244856FC1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59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885E4-161B-E51C-6462-9C83B793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B00F9-CF58-E31F-A7AC-CB27990E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32E6-BF8C-0C50-A918-C73E74AE5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D834C-F8A5-8908-20F1-3B2B45C73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D24ED-4F1F-D4AA-638B-9C1F14D6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0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5B1E-EC83-1E6C-8459-740A53CE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56105-F157-0458-6D5B-EFEF1D0A1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C8CFD-AC3F-0C84-CCA6-3E9F5EF3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74A14-962D-3B26-580E-5113C50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1954F-0F7F-DBD4-208A-75521F64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0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0F88-F9C7-64B7-D859-ED828C647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CDAB-10B6-E642-E306-0A5A52FD1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E3AD79-CF4C-DD0E-3659-886DE2250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609C-8BB6-DD56-84F7-8C280C56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78F8-CCCF-55D3-D665-A318F29E0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7D022-C18F-091C-CA3B-3BE3576B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24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D478-C394-CD91-B7D5-9D25BA79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A705D-D830-2D7E-7546-546C96D7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BBC5D-9F47-1016-11BB-805784C0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0ABA8-6E37-D100-D987-D393549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7C658-2077-2E61-292D-F0C5AECA78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38827C-F418-73E0-FCE3-8B39CFBDE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1A7CA-7258-5F5D-40CA-27BA0C92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C3CC3-D473-D957-B0EB-20D1D1E6F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55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F8E-A8E4-222F-CC41-23544C70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613A9-6B25-68AE-E8FD-7B689EC6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B7C8-E37A-68BA-54B1-1A5C81C7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66205-C6DF-1119-9706-0D7637C3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1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CE4C0-F1C6-5DEC-46D0-85140458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FEDC5-705D-DD03-FC33-AC91B92A7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EC090-B2AB-B883-C35E-88366778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09DE4-F78A-2230-F84C-CD7EBC839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85E51-C560-0F26-3430-1EE79DACD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CB4FA-3A90-6F2B-3FD7-23A934CE3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63B5-01B1-AF8C-4E23-FCA2C412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57E5-C3DE-23DC-8A7F-BABAAE859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2C34D-A918-777C-7443-4DE2A611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55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FCC6-C26C-362E-AF89-58A71D49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53D42-8AD1-747F-44D9-89CA8F2F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A0C4-9DA0-1555-3EDA-1DB0854E8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F5DC0-1857-C9C4-7564-63DC3917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CD71-190D-426B-85E9-B8B75E5C973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08421-1AA0-0C1E-1C66-6782F58C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DA61A-F622-639E-C8EB-9CDB687F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0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B180FE-D665-F11A-917C-E8BEEAB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79408-C0C2-9B80-FF63-2EB383990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F9D59-C531-7758-4E8B-3904E07A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BCD71-190D-426B-85E9-B8B75E5C9734}" type="datetimeFigureOut">
              <a:rPr lang="en-GB" smtClean="0"/>
              <a:t>17/07/2023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A261C-74B7-5545-2FF2-B270292B5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5B96-4176-C3BE-1745-DA013B5AA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99BEB-B162-4028-845D-878ABD3926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4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C35A7-3320-AEA4-000A-0C4F37AD8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Bayesian Optimization in Pose Graphs Based SLAM</a:t>
            </a:r>
            <a:br>
              <a:rPr lang="en-US" dirty="0"/>
            </a:br>
            <a:r>
              <a:rPr lang="en-US" altLang="zh-CN" dirty="0"/>
              <a:t>16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July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52F9D-1BFF-7D13-4DFA-C61A33B6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Zuxun</a:t>
            </a:r>
            <a:r>
              <a:rPr lang="en-US" dirty="0"/>
              <a:t> Wang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379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9E5-E6B1-6BF5-08A6-3D67FAB0B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370B-9D39-A837-E72E-BF5CD038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compute C value for </a:t>
            </a:r>
            <a:r>
              <a:rPr lang="en-GB" dirty="0" err="1"/>
              <a:t>VehicleTracking</a:t>
            </a:r>
            <a:r>
              <a:rPr lang="en-GB" dirty="0"/>
              <a:t>, the </a:t>
            </a:r>
            <a:r>
              <a:rPr lang="en-GB" dirty="0" err="1"/>
              <a:t>dimX</a:t>
            </a:r>
            <a:r>
              <a:rPr lang="en-GB" dirty="0"/>
              <a:t> and </a:t>
            </a:r>
            <a:r>
              <a:rPr lang="en-GB" dirty="0" err="1"/>
              <a:t>dimZ</a:t>
            </a:r>
            <a:r>
              <a:rPr lang="en-GB" dirty="0"/>
              <a:t> are not fixed as the landmarks are generated randomly for each run.</a:t>
            </a:r>
          </a:p>
          <a:p>
            <a:r>
              <a:rPr lang="en-GB" dirty="0"/>
              <a:t>After fixing the landmarks for every episode, the </a:t>
            </a:r>
            <a:r>
              <a:rPr lang="en-GB" dirty="0" err="1"/>
              <a:t>dimX</a:t>
            </a:r>
            <a:r>
              <a:rPr lang="en-GB" dirty="0"/>
              <a:t> remains unchanged, but the </a:t>
            </a:r>
            <a:r>
              <a:rPr lang="en-GB" dirty="0" err="1"/>
              <a:t>dimZ</a:t>
            </a:r>
            <a:r>
              <a:rPr lang="en-GB" dirty="0"/>
              <a:t> not.</a:t>
            </a:r>
          </a:p>
          <a:p>
            <a:r>
              <a:rPr lang="en-GB" dirty="0"/>
              <a:t>Current solution:</a:t>
            </a:r>
          </a:p>
          <a:p>
            <a:pPr lvl="1"/>
            <a:r>
              <a:rPr lang="en-GB" dirty="0"/>
              <a:t>Take the mean value of </a:t>
            </a:r>
            <a:r>
              <a:rPr lang="en-GB" dirty="0" err="1"/>
              <a:t>dimZ</a:t>
            </a:r>
            <a:r>
              <a:rPr lang="en-GB" dirty="0"/>
              <a:t> as the final </a:t>
            </a:r>
            <a:r>
              <a:rPr lang="en-GB" dirty="0" err="1"/>
              <a:t>dimZ</a:t>
            </a:r>
            <a:r>
              <a:rPr lang="en-GB" dirty="0"/>
              <a:t> for computing number of dimensions (N)</a:t>
            </a:r>
          </a:p>
          <a:p>
            <a:r>
              <a:rPr lang="en-GB" dirty="0"/>
              <a:t>Is there any better solution?</a:t>
            </a:r>
          </a:p>
        </p:txBody>
      </p:sp>
    </p:spTree>
    <p:extLst>
      <p:ext uri="{BB962C8B-B14F-4D97-AF65-F5344CB8AC3E}">
        <p14:creationId xmlns:p14="http://schemas.microsoft.com/office/powerpoint/2010/main" val="3878753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A1B-9F1D-5415-B72B-63FF2C570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Activities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1090-ACE1-9CBD-C1F5-A4C53FB9B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trike="sngStrike" dirty="0"/>
              <a:t>Generate </a:t>
            </a:r>
            <a:r>
              <a:rPr lang="en-GB" strike="sngStrike" dirty="0" err="1"/>
              <a:t>LandmarkVehicleTracking</a:t>
            </a:r>
            <a:r>
              <a:rPr lang="en-GB" strike="sngStrike" dirty="0"/>
              <a:t> graphs</a:t>
            </a:r>
          </a:p>
          <a:p>
            <a:endParaRPr lang="en-GB" dirty="0"/>
          </a:p>
          <a:p>
            <a:r>
              <a:rPr lang="en-GB" dirty="0"/>
              <a:t>Explore </a:t>
            </a:r>
            <a:r>
              <a:rPr lang="en-GB" dirty="0" err="1"/>
              <a:t>BayesOpt</a:t>
            </a:r>
            <a:endParaRPr lang="en-GB" dirty="0"/>
          </a:p>
          <a:p>
            <a:endParaRPr lang="en-GB" dirty="0"/>
          </a:p>
          <a:p>
            <a:r>
              <a:rPr lang="en-GB" dirty="0" err="1"/>
              <a:t>BayeOpt</a:t>
            </a:r>
            <a:r>
              <a:rPr lang="en-GB" dirty="0"/>
              <a:t> to learn elements in Q (GPS system)</a:t>
            </a:r>
          </a:p>
          <a:p>
            <a:pPr lvl="1"/>
            <a:r>
              <a:rPr lang="en-GB" dirty="0"/>
              <a:t>Both R and Q (In theory)</a:t>
            </a:r>
          </a:p>
          <a:p>
            <a:r>
              <a:rPr lang="en-GB" dirty="0"/>
              <a:t>Split graphs and compute CNEES values</a:t>
            </a:r>
          </a:p>
          <a:p>
            <a:r>
              <a:rPr lang="en-GB" dirty="0"/>
              <a:t>Try orb-slam</a:t>
            </a:r>
          </a:p>
          <a:p>
            <a:endParaRPr lang="en-GB" dirty="0"/>
          </a:p>
          <a:p>
            <a:r>
              <a:rPr lang="en-GB" dirty="0"/>
              <a:t>Continue writing report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384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574D-55F9-A5DF-80F0-88715666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Last Meeting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B012-0847-A516-076E-2E98B42E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Collect results for GPS system enabling proposition 4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G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enerate surface plots for linear systems and GPS systems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Compute Consistency Measurement Value for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VehicleTracking</a:t>
            </a:r>
            <a:endParaRPr lang="en-GB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alibri" panose="020F0502020204030204" pitchFamily="34" charset="0"/>
              </a:rPr>
              <a:t>BayesOpt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 in MATLAB</a:t>
            </a:r>
          </a:p>
          <a:p>
            <a:r>
              <a:rPr lang="en-US" dirty="0"/>
              <a:t>Modify code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79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5816-ED4A-4F18-70BA-DC60D0DC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GPS System Results (Enabling 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roposition 4)</a:t>
            </a:r>
            <a:endParaRPr lang="en-GB" dirty="0"/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56C514F-1BAE-D2E2-CDF8-4CF950892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48" y="1787704"/>
            <a:ext cx="11861903" cy="353303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4167A5-77FD-1316-234D-21FDB16825D9}"/>
              </a:ext>
            </a:extLst>
          </p:cNvPr>
          <p:cNvSpPr txBox="1"/>
          <p:nvPr/>
        </p:nvSpPr>
        <p:spPr>
          <a:xfrm>
            <a:off x="1181528" y="5609689"/>
            <a:ext cx="1663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Consistency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1371C-6F73-7861-7967-01CB4E2DE1E3}"/>
              </a:ext>
            </a:extLst>
          </p:cNvPr>
          <p:cNvSpPr txBox="1"/>
          <p:nvPr/>
        </p:nvSpPr>
        <p:spPr>
          <a:xfrm>
            <a:off x="5640585" y="5609688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44A33-F0AC-FB9C-30D8-5535A66AD171}"/>
              </a:ext>
            </a:extLst>
          </p:cNvPr>
          <p:cNvSpPr txBox="1"/>
          <p:nvPr/>
        </p:nvSpPr>
        <p:spPr>
          <a:xfrm>
            <a:off x="9698804" y="5589138"/>
            <a:ext cx="648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Cov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3623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8374-FE21-E16E-8572-8F22E19D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Surface</a:t>
            </a:r>
            <a:r>
              <a:rPr lang="zh-CN" altLang="en-US" dirty="0"/>
              <a:t> </a:t>
            </a:r>
            <a:r>
              <a:rPr lang="en-US" altLang="zh-CN" dirty="0"/>
              <a:t>Plots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and GPS Systems</a:t>
            </a:r>
            <a:endParaRPr lang="en-GB" dirty="0"/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5B233DE-8419-7D7A-1AF3-74C096ABB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712" y="1426960"/>
            <a:ext cx="5684575" cy="5065915"/>
          </a:xfrm>
        </p:spPr>
      </p:pic>
    </p:spTree>
    <p:extLst>
      <p:ext uri="{BB962C8B-B14F-4D97-AF65-F5344CB8AC3E}">
        <p14:creationId xmlns:p14="http://schemas.microsoft.com/office/powerpoint/2010/main" val="321550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6095-BD2B-F65A-7FEA-BDBA8C34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Consistency Measurement Metric for Landmark Vehicle Tracking</a:t>
            </a:r>
          </a:p>
        </p:txBody>
      </p:sp>
      <p:pic>
        <p:nvPicPr>
          <p:cNvPr id="5" name="Content Placeholder 4" descr="A chart of different sizes of colored squares&#10;&#10;Description automatically generated">
            <a:extLst>
              <a:ext uri="{FF2B5EF4-FFF2-40B4-BE49-F238E27FC236}">
                <a16:creationId xmlns:a16="http://schemas.microsoft.com/office/drawing/2014/main" id="{A946EED5-C424-DA49-4D06-316742E60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781" y="1690688"/>
            <a:ext cx="6688763" cy="50165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FF74ED-B897-E2A7-B1D4-30E19D3A5706}"/>
              </a:ext>
            </a:extLst>
          </p:cNvPr>
          <p:cNvSpPr txBox="1"/>
          <p:nvPr/>
        </p:nvSpPr>
        <p:spPr>
          <a:xfrm>
            <a:off x="838200" y="2520176"/>
            <a:ext cx="40895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Landmarks</a:t>
            </a:r>
            <a:r>
              <a:rPr lang="en-GB" dirty="0">
                <a:latin typeface="Menlo" panose="020B0609030804020204" pitchFamily="49" charset="0"/>
              </a:rPr>
              <a:t>:</a:t>
            </a:r>
            <a:r>
              <a:rPr lang="en-GB" b="0" i="0" dirty="0">
                <a:effectLst/>
                <a:latin typeface="Menlo" panose="020B0609030804020204" pitchFamily="49" charset="0"/>
              </a:rPr>
              <a:t> 200;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Extent: 300;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</a:t>
            </a:r>
            <a:r>
              <a:rPr lang="en-GB" dirty="0">
                <a:latin typeface="Menlo" panose="020B0609030804020204" pitchFamily="49" charset="0"/>
              </a:rPr>
              <a:t>/</a:t>
            </a:r>
            <a:endParaRPr lang="en-GB" b="0" i="0" dirty="0">
              <a:effectLst/>
              <a:latin typeface="Menlo" panose="020B0609030804020204" pitchFamily="49" charset="0"/>
            </a:endParaRP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/</a:t>
            </a:r>
          </a:p>
        </p:txBody>
      </p:sp>
    </p:spTree>
    <p:extLst>
      <p:ext uri="{BB962C8B-B14F-4D97-AF65-F5344CB8AC3E}">
        <p14:creationId xmlns:p14="http://schemas.microsoft.com/office/powerpoint/2010/main" val="300711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6095-BD2B-F65A-7FEA-BDBA8C34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MeanChi2 for Landmark Vehicle Tracking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56FFAB-0A7C-6EFB-7851-03AA6D9D526E}"/>
              </a:ext>
            </a:extLst>
          </p:cNvPr>
          <p:cNvSpPr txBox="1"/>
          <p:nvPr/>
        </p:nvSpPr>
        <p:spPr>
          <a:xfrm>
            <a:off x="838200" y="2520176"/>
            <a:ext cx="40895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Landmarks</a:t>
            </a:r>
            <a:r>
              <a:rPr lang="en-GB" dirty="0">
                <a:latin typeface="Menlo" panose="020B0609030804020204" pitchFamily="49" charset="0"/>
              </a:rPr>
              <a:t>:</a:t>
            </a:r>
            <a:r>
              <a:rPr lang="en-GB" b="0" i="0" dirty="0">
                <a:effectLst/>
                <a:latin typeface="Menlo" panose="020B0609030804020204" pitchFamily="49" charset="0"/>
              </a:rPr>
              <a:t> 200;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Extent: 300;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</a:t>
            </a:r>
            <a:r>
              <a:rPr lang="en-GB" dirty="0">
                <a:latin typeface="Menlo" panose="020B0609030804020204" pitchFamily="49" charset="0"/>
              </a:rPr>
              <a:t>/</a:t>
            </a:r>
            <a:endParaRPr lang="en-GB" b="0" i="0" dirty="0">
              <a:effectLst/>
              <a:latin typeface="Menlo" panose="020B0609030804020204" pitchFamily="49" charset="0"/>
            </a:endParaRP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/</a:t>
            </a:r>
          </a:p>
        </p:txBody>
      </p:sp>
      <p:pic>
        <p:nvPicPr>
          <p:cNvPr id="8" name="Content Placeholder 7" descr="A chart of different omega values&#10;&#10;Description automatically generated">
            <a:extLst>
              <a:ext uri="{FF2B5EF4-FFF2-40B4-BE49-F238E27FC236}">
                <a16:creationId xmlns:a16="http://schemas.microsoft.com/office/drawing/2014/main" id="{020FA1CF-13A8-BCCB-26DA-095FD454B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781" y="1690688"/>
            <a:ext cx="6538597" cy="4903948"/>
          </a:xfrm>
        </p:spPr>
      </p:pic>
    </p:spTree>
    <p:extLst>
      <p:ext uri="{BB962C8B-B14F-4D97-AF65-F5344CB8AC3E}">
        <p14:creationId xmlns:p14="http://schemas.microsoft.com/office/powerpoint/2010/main" val="105090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6095-BD2B-F65A-7FEA-BDBA8C34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CovChi2 for Landmark Vehicle Tracking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809A80-EC7D-4E3E-6DAD-F45E5D9A3CA9}"/>
              </a:ext>
            </a:extLst>
          </p:cNvPr>
          <p:cNvSpPr txBox="1"/>
          <p:nvPr/>
        </p:nvSpPr>
        <p:spPr>
          <a:xfrm>
            <a:off x="838200" y="2520176"/>
            <a:ext cx="40895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100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Landmarks</a:t>
            </a:r>
            <a:r>
              <a:rPr lang="en-GB" dirty="0">
                <a:latin typeface="Menlo" panose="020B0609030804020204" pitchFamily="49" charset="0"/>
              </a:rPr>
              <a:t>:</a:t>
            </a:r>
            <a:r>
              <a:rPr lang="en-GB" b="0" i="0" dirty="0">
                <a:effectLst/>
                <a:latin typeface="Menlo" panose="020B0609030804020204" pitchFamily="49" charset="0"/>
              </a:rPr>
              <a:t> 200;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Extent: 300;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</a:t>
            </a:r>
            <a:r>
              <a:rPr lang="en-GB" dirty="0">
                <a:latin typeface="Menlo" panose="020B0609030804020204" pitchFamily="49" charset="0"/>
              </a:rPr>
              <a:t>/</a:t>
            </a:r>
            <a:endParaRPr lang="en-GB" b="0" i="0" dirty="0">
              <a:effectLst/>
              <a:latin typeface="Menlo" panose="020B0609030804020204" pitchFamily="49" charset="0"/>
            </a:endParaRP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/</a:t>
            </a:r>
          </a:p>
        </p:txBody>
      </p:sp>
      <p:pic>
        <p:nvPicPr>
          <p:cNvPr id="8" name="Content Placeholder 7" descr="A chart of different omega values&#10;&#10;Description automatically generated">
            <a:extLst>
              <a:ext uri="{FF2B5EF4-FFF2-40B4-BE49-F238E27FC236}">
                <a16:creationId xmlns:a16="http://schemas.microsoft.com/office/drawing/2014/main" id="{CA95BCF3-4974-E44F-77CB-2F96C6951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781" y="1660514"/>
            <a:ext cx="6929981" cy="5197486"/>
          </a:xfrm>
        </p:spPr>
      </p:pic>
    </p:spTree>
    <p:extLst>
      <p:ext uri="{BB962C8B-B14F-4D97-AF65-F5344CB8AC3E}">
        <p14:creationId xmlns:p14="http://schemas.microsoft.com/office/powerpoint/2010/main" val="1910405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2F6C-866D-C1B6-101A-60A5BB5E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Optimisation – GPS (Disable Proposition 4)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6D1B7D-D021-D90E-597E-10E00367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60267"/>
            <a:ext cx="2870200" cy="1003300"/>
          </a:xfrm>
          <a:prstGeom prst="rect">
            <a:avLst/>
          </a:prstGeom>
        </p:spPr>
      </p:pic>
      <p:pic>
        <p:nvPicPr>
          <p:cNvPr id="12" name="Content Placeholder 11" descr="A red and blue graph&#10;&#10;Description automatically generated">
            <a:extLst>
              <a:ext uri="{FF2B5EF4-FFF2-40B4-BE49-F238E27FC236}">
                <a16:creationId xmlns:a16="http://schemas.microsoft.com/office/drawing/2014/main" id="{F8B8F0B0-D096-8737-2EE5-E6E4C5D1F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603489" cy="4936143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7FDAC0-60E8-3870-173A-D94CA22B8922}"/>
              </a:ext>
            </a:extLst>
          </p:cNvPr>
          <p:cNvSpPr txBox="1"/>
          <p:nvPr/>
        </p:nvSpPr>
        <p:spPr>
          <a:xfrm>
            <a:off x="838200" y="2520176"/>
            <a:ext cx="4647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2000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</a:t>
            </a:r>
            <a:r>
              <a:rPr lang="en-GB" dirty="0">
                <a:latin typeface="Menlo" panose="020B0609030804020204" pitchFamily="49" charset="0"/>
              </a:rPr>
              <a:t>/</a:t>
            </a:r>
            <a:endParaRPr lang="en-GB" b="0" i="0" dirty="0">
              <a:effectLst/>
              <a:latin typeface="Menlo" panose="020B0609030804020204" pitchFamily="49" charset="0"/>
            </a:endParaRP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/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</a:t>
            </a:r>
            <a:r>
              <a:rPr lang="en-GB" dirty="0" err="1">
                <a:latin typeface="Menlo" panose="020B0609030804020204" pitchFamily="49" charset="0"/>
              </a:rPr>
              <a:t>ExpectedImprovementPlus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220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42F6C-866D-C1B6-101A-60A5BB5E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Optimisation – GPS (Enable Proposition 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5E7DB-7492-C59D-6E75-C4B2D66E6F02}"/>
              </a:ext>
            </a:extLst>
          </p:cNvPr>
          <p:cNvSpPr txBox="1"/>
          <p:nvPr/>
        </p:nvSpPr>
        <p:spPr>
          <a:xfrm>
            <a:off x="838200" y="2520176"/>
            <a:ext cx="46474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</a:rPr>
              <a:t>Total</a:t>
            </a:r>
            <a:r>
              <a:rPr lang="zh-CN" altLang="en-US" dirty="0">
                <a:latin typeface="Menlo" panose="020B0609030804020204" pitchFamily="49" charset="0"/>
              </a:rPr>
              <a:t> </a:t>
            </a:r>
            <a:r>
              <a:rPr lang="en-US" altLang="zh-CN" dirty="0">
                <a:latin typeface="Menlo" panose="020B0609030804020204" pitchFamily="49" charset="0"/>
              </a:rPr>
              <a:t>number of timestep: 20</a:t>
            </a:r>
          </a:p>
          <a:p>
            <a:r>
              <a:rPr lang="en-GB" b="0" i="0" dirty="0">
                <a:effectLst/>
                <a:latin typeface="Menlo" panose="020B0609030804020204" pitchFamily="49" charset="0"/>
              </a:rPr>
              <a:t>Number of episodes: 2000</a:t>
            </a: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numObs</a:t>
            </a:r>
            <a:r>
              <a:rPr lang="en-GB" b="0" i="0" dirty="0">
                <a:effectLst/>
                <a:latin typeface="Menlo" panose="020B0609030804020204" pitchFamily="49" charset="0"/>
              </a:rPr>
              <a:t>: </a:t>
            </a:r>
            <a:r>
              <a:rPr lang="en-GB" dirty="0">
                <a:latin typeface="Menlo" panose="020B0609030804020204" pitchFamily="49" charset="0"/>
              </a:rPr>
              <a:t>/</a:t>
            </a:r>
            <a:endParaRPr lang="en-GB" b="0" i="0" dirty="0">
              <a:effectLst/>
              <a:latin typeface="Menlo" panose="020B0609030804020204" pitchFamily="49" charset="0"/>
            </a:endParaRPr>
          </a:p>
          <a:p>
            <a:r>
              <a:rPr lang="en-GB" b="0" i="0" dirty="0" err="1">
                <a:effectLst/>
                <a:latin typeface="Menlo" panose="020B0609030804020204" pitchFamily="49" charset="0"/>
              </a:rPr>
              <a:t>obsPeriod</a:t>
            </a:r>
            <a:r>
              <a:rPr lang="en-GB" b="0" i="0" dirty="0">
                <a:effectLst/>
                <a:latin typeface="Menlo" panose="020B0609030804020204" pitchFamily="49" charset="0"/>
              </a:rPr>
              <a:t>: /</a:t>
            </a:r>
          </a:p>
          <a:p>
            <a:r>
              <a:rPr lang="en-GB" dirty="0" err="1">
                <a:latin typeface="Menlo" panose="020B0609030804020204" pitchFamily="49" charset="0"/>
              </a:rPr>
              <a:t>AcqFunc</a:t>
            </a:r>
            <a:r>
              <a:rPr lang="en-GB" dirty="0">
                <a:latin typeface="Menlo" panose="020B0609030804020204" pitchFamily="49" charset="0"/>
              </a:rPr>
              <a:t>: </a:t>
            </a:r>
            <a:r>
              <a:rPr lang="en-GB" dirty="0" err="1">
                <a:latin typeface="Menlo" panose="020B0609030804020204" pitchFamily="49" charset="0"/>
              </a:rPr>
              <a:t>ExpectedImprovementPlus</a:t>
            </a:r>
            <a:endParaRPr lang="en-GB" b="0" i="0" dirty="0">
              <a:effectLst/>
              <a:latin typeface="Menlo" panose="020B0609030804020204" pitchFamily="49" charset="0"/>
            </a:endParaRPr>
          </a:p>
        </p:txBody>
      </p:sp>
      <p:pic>
        <p:nvPicPr>
          <p:cNvPr id="7" name="Content Placeholder 4" descr="A graph of a function&#10;&#10;Description automatically generated">
            <a:extLst>
              <a:ext uri="{FF2B5EF4-FFF2-40B4-BE49-F238E27FC236}">
                <a16:creationId xmlns:a16="http://schemas.microsoft.com/office/drawing/2014/main" id="{78166998-8B03-8198-E55F-8EE2664E8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4604437" cy="4937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CE9F37-133E-CA15-EF27-184CE7FAE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59959"/>
            <a:ext cx="2895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72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ekly_Project_Progress" id="{CBBE99F8-7AC1-CF43-B301-AB5021574C43}" vid="{4A2AFF03-62C0-564E-A511-7AF94BFAFC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</TotalTime>
  <Words>328</Words>
  <Application>Microsoft Office PowerPoint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Menlo</vt:lpstr>
      <vt:lpstr>Arial</vt:lpstr>
      <vt:lpstr>Calibri</vt:lpstr>
      <vt:lpstr>Calibri Light</vt:lpstr>
      <vt:lpstr>Office Theme</vt:lpstr>
      <vt:lpstr>Using Bayesian Optimization in Pose Graphs Based SLAM 16th July</vt:lpstr>
      <vt:lpstr>Progress Since Last Meeting</vt:lpstr>
      <vt:lpstr>GPS System Results (Enabling Proposition 4)</vt:lpstr>
      <vt:lpstr>Surface Plots for Linear and GPS Systems</vt:lpstr>
      <vt:lpstr>Consistency Measurement Metric for Landmark Vehicle Tracking</vt:lpstr>
      <vt:lpstr>MeanChi2 for Landmark Vehicle Tracking</vt:lpstr>
      <vt:lpstr>CovChi2 for Landmark Vehicle Tracking</vt:lpstr>
      <vt:lpstr>Bayesian Optimisation – GPS (Disable Proposition 4)</vt:lpstr>
      <vt:lpstr>Bayesian Optimisation – GPS (Enable Proposition 4)</vt:lpstr>
      <vt:lpstr>Problems / Issues</vt:lpstr>
      <vt:lpstr>Planned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Bayesian Optimization in Pose Graphs Based SLAM 13th July</dc:title>
  <dc:creator>王 祖训</dc:creator>
  <cp:lastModifiedBy>Wang, Zuxun</cp:lastModifiedBy>
  <cp:revision>16</cp:revision>
  <dcterms:created xsi:type="dcterms:W3CDTF">2023-07-13T09:41:31Z</dcterms:created>
  <dcterms:modified xsi:type="dcterms:W3CDTF">2023-07-17T15:07:24Z</dcterms:modified>
</cp:coreProperties>
</file>