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5" r:id="rId8"/>
    <p:sldId id="266" r:id="rId9"/>
    <p:sldId id="267" r:id="rId10"/>
    <p:sldId id="268" r:id="rId11"/>
    <p:sldId id="273" r:id="rId12"/>
    <p:sldId id="274" r:id="rId13"/>
    <p:sldId id="275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GB" altLang="zh-CN" dirty="0"/>
              <a:t>11</a:t>
            </a:r>
            <a:r>
              <a:rPr lang="en-GB" altLang="zh-CN" baseline="30000" dirty="0"/>
              <a:t>th</a:t>
            </a:r>
            <a:r>
              <a:rPr lang="en-GB" altLang="zh-CN" dirty="0"/>
              <a:t> August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Zuxun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24B3-AAF8-6A8B-817E-D027BAEB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GPS </a:t>
            </a:r>
            <a:r>
              <a:rPr lang="en-US" altLang="zh-CN" dirty="0" err="1"/>
              <a:t>BayesOpt</a:t>
            </a:r>
            <a:r>
              <a:rPr lang="en-US" altLang="zh-CN" dirty="0"/>
              <a:t> Results (40-10000_Prop4)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3B271-6D32-4562-CFCE-4ABE3F129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72" y="2239759"/>
            <a:ext cx="4127712" cy="692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3ABE8-CBC0-2AAF-75FD-D7A4C1DF5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76" y="3554562"/>
            <a:ext cx="3924502" cy="742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01BEC-B0C5-F5AA-D777-C080A2C27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72" y="4920167"/>
            <a:ext cx="4115011" cy="768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0A4ABA-A4E8-3F03-92C4-71D8D3261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889" y="2185781"/>
            <a:ext cx="4216617" cy="8001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82DC54-1F7B-86E6-19FE-8AD276C382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889" y="3475183"/>
            <a:ext cx="4140413" cy="793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24F812-9B25-39DD-1FAA-406D8C09F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889" y="4826104"/>
            <a:ext cx="4203916" cy="768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A01012-A900-721E-A90F-C028161E9A94}"/>
              </a:ext>
            </a:extLst>
          </p:cNvPr>
          <p:cNvSpPr txBox="1"/>
          <p:nvPr/>
        </p:nvSpPr>
        <p:spPr>
          <a:xfrm>
            <a:off x="1915529" y="3004976"/>
            <a:ext cx="2126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0.003734778315781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8748-90F8-F0FA-FC05-08D940542971}"/>
              </a:ext>
            </a:extLst>
          </p:cNvPr>
          <p:cNvSpPr txBox="1"/>
          <p:nvPr/>
        </p:nvSpPr>
        <p:spPr>
          <a:xfrm>
            <a:off x="4089426" y="5999865"/>
            <a:ext cx="3944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Ground Truth CNIS: 0.016718915875288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9D6FC5-509D-76C3-5302-7B5DE5F27709}"/>
              </a:ext>
            </a:extLst>
          </p:cNvPr>
          <p:cNvSpPr txBox="1"/>
          <p:nvPr/>
        </p:nvSpPr>
        <p:spPr>
          <a:xfrm>
            <a:off x="1956877" y="4319693"/>
            <a:ext cx="2125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0.019776570217708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FABBA-F920-4134-0046-EF69C6295A0A}"/>
              </a:ext>
            </a:extLst>
          </p:cNvPr>
          <p:cNvSpPr txBox="1"/>
          <p:nvPr/>
        </p:nvSpPr>
        <p:spPr>
          <a:xfrm>
            <a:off x="1963030" y="5630533"/>
            <a:ext cx="2126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0.025770692245658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376CC-1452-243F-FB9C-7F3BD2AE67B2}"/>
              </a:ext>
            </a:extLst>
          </p:cNvPr>
          <p:cNvSpPr txBox="1"/>
          <p:nvPr/>
        </p:nvSpPr>
        <p:spPr>
          <a:xfrm>
            <a:off x="7674649" y="2943169"/>
            <a:ext cx="2126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0.005866006147363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2A860-D2B1-ED43-0073-2CEBAECE8F93}"/>
              </a:ext>
            </a:extLst>
          </p:cNvPr>
          <p:cNvSpPr txBox="1"/>
          <p:nvPr/>
        </p:nvSpPr>
        <p:spPr>
          <a:xfrm>
            <a:off x="7643095" y="4297550"/>
            <a:ext cx="2125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0.009175315994310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4C42B5-6F46-83A0-129F-80BC678F1245}"/>
              </a:ext>
            </a:extLst>
          </p:cNvPr>
          <p:cNvSpPr txBox="1"/>
          <p:nvPr/>
        </p:nvSpPr>
        <p:spPr>
          <a:xfrm>
            <a:off x="7643095" y="5594493"/>
            <a:ext cx="2125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0.021390116572976</a:t>
            </a:r>
          </a:p>
        </p:txBody>
      </p:sp>
    </p:spTree>
    <p:extLst>
      <p:ext uri="{BB962C8B-B14F-4D97-AF65-F5344CB8AC3E}">
        <p14:creationId xmlns:p14="http://schemas.microsoft.com/office/powerpoint/2010/main" val="103981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8A92-F28A-3126-35D1-5A15DF91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Investigating Variable Timestep Lengths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CF6DF-E3B0-BEF7-07C5-D01BD3A7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3467"/>
            <a:ext cx="2190863" cy="723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5D131-0539-4F8E-EC0D-C69CD282E2B7}"/>
              </a:ext>
            </a:extLst>
          </p:cNvPr>
          <p:cNvSpPr txBox="1"/>
          <p:nvPr/>
        </p:nvSpPr>
        <p:spPr>
          <a:xfrm>
            <a:off x="4596663" y="2282433"/>
            <a:ext cx="2142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0.062206343153916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586ED-317A-9BD6-BE10-359789991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3" y="3341687"/>
            <a:ext cx="2140060" cy="768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AF8C61-C1C8-1214-0DA9-F7ABED30C626}"/>
              </a:ext>
            </a:extLst>
          </p:cNvPr>
          <p:cNvSpPr txBox="1"/>
          <p:nvPr/>
        </p:nvSpPr>
        <p:spPr>
          <a:xfrm>
            <a:off x="4596663" y="3385642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0.166349435121080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861E0-489E-C414-2D41-A472C4B1465A}"/>
              </a:ext>
            </a:extLst>
          </p:cNvPr>
          <p:cNvSpPr txBox="1"/>
          <p:nvPr/>
        </p:nvSpPr>
        <p:spPr>
          <a:xfrm>
            <a:off x="4596663" y="4462335"/>
            <a:ext cx="212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0.033094599766985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006037-FE9A-78C9-9C3A-57F301105948}"/>
              </a:ext>
            </a:extLst>
          </p:cNvPr>
          <p:cNvSpPr txBox="1"/>
          <p:nvPr/>
        </p:nvSpPr>
        <p:spPr>
          <a:xfrm>
            <a:off x="4577612" y="5543894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0.044965702300240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05455C-2136-21A6-1E5D-BF8617A32D0E}"/>
              </a:ext>
            </a:extLst>
          </p:cNvPr>
          <p:cNvSpPr txBox="1"/>
          <p:nvPr/>
        </p:nvSpPr>
        <p:spPr>
          <a:xfrm>
            <a:off x="973464" y="1452635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Omega Value Pairs</a:t>
            </a:r>
            <a:endParaRPr lang="en-GB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44E9AD-A4CC-AC23-871F-4527CB4E05F8}"/>
              </a:ext>
            </a:extLst>
          </p:cNvPr>
          <p:cNvSpPr txBox="1"/>
          <p:nvPr/>
        </p:nvSpPr>
        <p:spPr>
          <a:xfrm>
            <a:off x="4411798" y="1441532"/>
            <a:ext cx="250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CNIS for Single Timestep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61339-DE6F-CAF8-C942-3C6014EDA110}"/>
              </a:ext>
            </a:extLst>
          </p:cNvPr>
          <p:cNvSpPr txBox="1"/>
          <p:nvPr/>
        </p:nvSpPr>
        <p:spPr>
          <a:xfrm>
            <a:off x="8111904" y="1441532"/>
            <a:ext cx="284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CNIS for Multiple Timesteps</a:t>
            </a:r>
          </a:p>
          <a:p>
            <a:r>
              <a:rPr lang="en-US" b="1" dirty="0"/>
              <a:t>(</a:t>
            </a:r>
            <a:r>
              <a:rPr lang="en-US" b="1" dirty="0" err="1"/>
              <a:t>obsPeriod</a:t>
            </a:r>
            <a:r>
              <a:rPr lang="en-US" b="1" dirty="0"/>
              <a:t> = 10)</a:t>
            </a:r>
            <a:endParaRPr lang="en-GB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E1AD40-D3AB-4D7B-FC24-E470619FCC2D}"/>
              </a:ext>
            </a:extLst>
          </p:cNvPr>
          <p:cNvSpPr txBox="1"/>
          <p:nvPr/>
        </p:nvSpPr>
        <p:spPr>
          <a:xfrm>
            <a:off x="4596663" y="6308209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/>
              <a:t>0.010225564542767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B70D23-2A17-E678-B4B0-4B67AE49F2B5}"/>
              </a:ext>
            </a:extLst>
          </p:cNvPr>
          <p:cNvSpPr txBox="1"/>
          <p:nvPr/>
        </p:nvSpPr>
        <p:spPr>
          <a:xfrm>
            <a:off x="1240981" y="6349698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“Optimal” values</a:t>
            </a:r>
            <a:endParaRPr lang="en-GB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B1568D-3E8D-FFEE-CC39-1BF8E807E20C}"/>
              </a:ext>
            </a:extLst>
          </p:cNvPr>
          <p:cNvSpPr txBox="1"/>
          <p:nvPr/>
        </p:nvSpPr>
        <p:spPr>
          <a:xfrm>
            <a:off x="8306295" y="6306022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/>
              <a:t>0.044809790343929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2F17CD-64B6-941D-DF93-979D9356410C}"/>
              </a:ext>
            </a:extLst>
          </p:cNvPr>
          <p:cNvSpPr txBox="1"/>
          <p:nvPr/>
        </p:nvSpPr>
        <p:spPr>
          <a:xfrm>
            <a:off x="8306295" y="2244437"/>
            <a:ext cx="221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0.015117456700423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FE4B89-D233-3A88-CD00-E8041E92EFE9}"/>
              </a:ext>
            </a:extLst>
          </p:cNvPr>
          <p:cNvSpPr txBox="1"/>
          <p:nvPr/>
        </p:nvSpPr>
        <p:spPr>
          <a:xfrm>
            <a:off x="8299944" y="3379991"/>
            <a:ext cx="213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0.029795899750483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03F6F6E-FB1A-3049-D842-440452E03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3" y="4371998"/>
            <a:ext cx="2216264" cy="71758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39D81F-94BA-0270-CA47-350E1205E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64" y="5422383"/>
            <a:ext cx="2140060" cy="7556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A1369D5-AB64-AEBC-555B-9DB643484258}"/>
              </a:ext>
            </a:extLst>
          </p:cNvPr>
          <p:cNvSpPr txBox="1"/>
          <p:nvPr/>
        </p:nvSpPr>
        <p:spPr>
          <a:xfrm>
            <a:off x="8312645" y="4459896"/>
            <a:ext cx="213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0.030148699021946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BA52C1-3E48-C0CF-BCC7-DC51A3327333}"/>
              </a:ext>
            </a:extLst>
          </p:cNvPr>
          <p:cNvSpPr txBox="1"/>
          <p:nvPr/>
        </p:nvSpPr>
        <p:spPr>
          <a:xfrm>
            <a:off x="8299944" y="5573871"/>
            <a:ext cx="21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0.027624674268298</a:t>
            </a:r>
          </a:p>
        </p:txBody>
      </p:sp>
    </p:spTree>
    <p:extLst>
      <p:ext uri="{BB962C8B-B14F-4D97-AF65-F5344CB8AC3E}">
        <p14:creationId xmlns:p14="http://schemas.microsoft.com/office/powerpoint/2010/main" val="387455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8A92-F28A-3126-35D1-5A15DF91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Investigating Variable Timestep Lengths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5D131-0539-4F8E-EC0D-C69CD282E2B7}"/>
              </a:ext>
            </a:extLst>
          </p:cNvPr>
          <p:cNvSpPr txBox="1"/>
          <p:nvPr/>
        </p:nvSpPr>
        <p:spPr>
          <a:xfrm>
            <a:off x="4596663" y="2282433"/>
            <a:ext cx="2142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0.193263653542272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F8C61-C1C8-1214-0DA9-F7ABED30C626}"/>
              </a:ext>
            </a:extLst>
          </p:cNvPr>
          <p:cNvSpPr txBox="1"/>
          <p:nvPr/>
        </p:nvSpPr>
        <p:spPr>
          <a:xfrm>
            <a:off x="4596663" y="3385642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0.208669645002341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861E0-489E-C414-2D41-A472C4B1465A}"/>
              </a:ext>
            </a:extLst>
          </p:cNvPr>
          <p:cNvSpPr txBox="1"/>
          <p:nvPr/>
        </p:nvSpPr>
        <p:spPr>
          <a:xfrm>
            <a:off x="4596663" y="4662259"/>
            <a:ext cx="212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0.218892379908350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05455C-2136-21A6-1E5D-BF8617A32D0E}"/>
              </a:ext>
            </a:extLst>
          </p:cNvPr>
          <p:cNvSpPr txBox="1"/>
          <p:nvPr/>
        </p:nvSpPr>
        <p:spPr>
          <a:xfrm>
            <a:off x="973464" y="1452635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Omega Value Pairs</a:t>
            </a:r>
            <a:endParaRPr lang="en-GB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44E9AD-A4CC-AC23-871F-4527CB4E05F8}"/>
              </a:ext>
            </a:extLst>
          </p:cNvPr>
          <p:cNvSpPr txBox="1"/>
          <p:nvPr/>
        </p:nvSpPr>
        <p:spPr>
          <a:xfrm>
            <a:off x="4411798" y="1441532"/>
            <a:ext cx="250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CNIS for Single Timestep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61339-DE6F-CAF8-C942-3C6014EDA110}"/>
              </a:ext>
            </a:extLst>
          </p:cNvPr>
          <p:cNvSpPr txBox="1"/>
          <p:nvPr/>
        </p:nvSpPr>
        <p:spPr>
          <a:xfrm>
            <a:off x="8111904" y="1441532"/>
            <a:ext cx="284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CNIS for Multiple Timesteps</a:t>
            </a:r>
          </a:p>
          <a:p>
            <a:r>
              <a:rPr lang="en-US" b="1" dirty="0"/>
              <a:t>(</a:t>
            </a:r>
            <a:r>
              <a:rPr lang="en-US" b="1" dirty="0" err="1"/>
              <a:t>obsPeriod</a:t>
            </a:r>
            <a:r>
              <a:rPr lang="en-US" b="1" dirty="0"/>
              <a:t> = 10)</a:t>
            </a:r>
            <a:endParaRPr lang="en-GB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E1AD40-D3AB-4D7B-FC24-E470619FCC2D}"/>
              </a:ext>
            </a:extLst>
          </p:cNvPr>
          <p:cNvSpPr txBox="1"/>
          <p:nvPr/>
        </p:nvSpPr>
        <p:spPr>
          <a:xfrm>
            <a:off x="4596663" y="6308209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/>
              <a:t>0.010225564542767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B70D23-2A17-E678-B4B0-4B67AE49F2B5}"/>
              </a:ext>
            </a:extLst>
          </p:cNvPr>
          <p:cNvSpPr txBox="1"/>
          <p:nvPr/>
        </p:nvSpPr>
        <p:spPr>
          <a:xfrm>
            <a:off x="1240981" y="6349698"/>
            <a:ext cx="161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Optimal values</a:t>
            </a:r>
            <a:endParaRPr lang="en-GB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B1568D-3E8D-FFEE-CC39-1BF8E807E20C}"/>
              </a:ext>
            </a:extLst>
          </p:cNvPr>
          <p:cNvSpPr txBox="1"/>
          <p:nvPr/>
        </p:nvSpPr>
        <p:spPr>
          <a:xfrm>
            <a:off x="8306295" y="6306022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/>
              <a:t>0.044809790343929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9EECF-6E87-05B9-5093-445DD877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82" y="2224489"/>
            <a:ext cx="2133710" cy="749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2EC4C-8969-DF03-48BD-2B6039B46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2" y="3409580"/>
            <a:ext cx="2140060" cy="679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8F630-013B-BAA4-2A62-77B46808B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82" y="4558459"/>
            <a:ext cx="2108308" cy="654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2A5180-DD42-F093-0C3D-A2E01AB75F5C}"/>
              </a:ext>
            </a:extLst>
          </p:cNvPr>
          <p:cNvSpPr txBox="1"/>
          <p:nvPr/>
        </p:nvSpPr>
        <p:spPr>
          <a:xfrm>
            <a:off x="8312645" y="2337096"/>
            <a:ext cx="217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0.072638476109780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573C8-7C6B-50E7-5F53-02D32A55D26B}"/>
              </a:ext>
            </a:extLst>
          </p:cNvPr>
          <p:cNvSpPr txBox="1"/>
          <p:nvPr/>
        </p:nvSpPr>
        <p:spPr>
          <a:xfrm>
            <a:off x="8306295" y="3379990"/>
            <a:ext cx="210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0.075473066256444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C7B90-9877-B9D2-FAC7-AB36F885EB36}"/>
              </a:ext>
            </a:extLst>
          </p:cNvPr>
          <p:cNvSpPr txBox="1"/>
          <p:nvPr/>
        </p:nvSpPr>
        <p:spPr>
          <a:xfrm>
            <a:off x="8312645" y="4644563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0.086215017662342</a:t>
            </a:r>
          </a:p>
        </p:txBody>
      </p:sp>
    </p:spTree>
    <p:extLst>
      <p:ext uri="{BB962C8B-B14F-4D97-AF65-F5344CB8AC3E}">
        <p14:creationId xmlns:p14="http://schemas.microsoft.com/office/powerpoint/2010/main" val="178393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8A92-F28A-3126-35D1-5A15DF91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Investigating Variable Timestep Lengths (Subgraphs)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E7483-48A8-2951-AE86-A962E91A3C60}"/>
              </a:ext>
            </a:extLst>
          </p:cNvPr>
          <p:cNvSpPr txBox="1"/>
          <p:nvPr/>
        </p:nvSpPr>
        <p:spPr>
          <a:xfrm>
            <a:off x="921822" y="1813496"/>
            <a:ext cx="60950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sz="1800" b="0" i="0" dirty="0">
                <a:effectLst/>
                <a:latin typeface="Menlo" panose="020B0609030804020204"/>
              </a:rPr>
              <a:t>Num </a:t>
            </a:r>
            <a:r>
              <a:rPr lang="en-GB" dirty="0">
                <a:latin typeface="Menlo" panose="020B0609030804020204"/>
              </a:rPr>
              <a:t>of s</a:t>
            </a:r>
            <a:r>
              <a:rPr lang="en-GB" sz="1800" b="0" i="0" dirty="0">
                <a:effectLst/>
                <a:latin typeface="Menlo" panose="020B0609030804020204"/>
              </a:rPr>
              <a:t>ubgraph</a:t>
            </a:r>
            <a:r>
              <a:rPr lang="en-GB" dirty="0">
                <a:latin typeface="Menlo" panose="020B0609030804020204"/>
              </a:rPr>
              <a:t>:</a:t>
            </a:r>
            <a:r>
              <a:rPr lang="en-GB" sz="1800" b="0" i="0" dirty="0">
                <a:effectLst/>
                <a:latin typeface="Menlo" panose="020B0609030804020204"/>
              </a:rPr>
              <a:t> 2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[10 20]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EC78A-F6E8-558D-B219-AB32002869CE}"/>
              </a:ext>
            </a:extLst>
          </p:cNvPr>
          <p:cNvSpPr txBox="1"/>
          <p:nvPr/>
        </p:nvSpPr>
        <p:spPr>
          <a:xfrm>
            <a:off x="921822" y="4604059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Result CNIS Values for each subgraph:</a:t>
            </a:r>
          </a:p>
          <a:p>
            <a:r>
              <a:rPr lang="en-GB" dirty="0"/>
              <a:t>[0.014884336181058, 0.063662098372912]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0D0D1C-3388-A2A6-9897-B3354D9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55" y="1027906"/>
            <a:ext cx="4674397" cy="37332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BE9448-656A-861C-FAA4-5A8561E31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073" y="3124757"/>
            <a:ext cx="4617927" cy="373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7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Bug for multi timestep?</a:t>
            </a:r>
          </a:p>
          <a:p>
            <a:r>
              <a:rPr lang="en-GB" dirty="0"/>
              <a:t>Store the simulated z results</a:t>
            </a:r>
          </a:p>
          <a:p>
            <a:r>
              <a:rPr lang="en-GB" dirty="0"/>
              <a:t>Check the performance of either system</a:t>
            </a:r>
          </a:p>
          <a:p>
            <a:pPr lvl="1"/>
            <a:r>
              <a:rPr lang="en-GB" dirty="0"/>
              <a:t>Checking the [X, </a:t>
            </a:r>
            <a:r>
              <a:rPr lang="en-GB" dirty="0" err="1"/>
              <a:t>Px</a:t>
            </a:r>
            <a:r>
              <a:rPr lang="en-GB" dirty="0"/>
              <a:t>] of the graph</a:t>
            </a:r>
          </a:p>
          <a:p>
            <a:pPr lvl="1"/>
            <a:r>
              <a:rPr lang="en-GB"/>
              <a:t>Optimise </a:t>
            </a:r>
            <a:r>
              <a:rPr lang="en-GB" dirty="0"/>
              <a:t>it </a:t>
            </a:r>
            <a:r>
              <a:rPr lang="en-GB"/>
              <a:t>and Compare </a:t>
            </a:r>
            <a:r>
              <a:rPr lang="en-GB" dirty="0"/>
              <a:t>with the optimal graph</a:t>
            </a:r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Fixing Q Estimate R and fixing R, estimating Q</a:t>
            </a:r>
          </a:p>
          <a:p>
            <a:pPr lvl="1"/>
            <a:r>
              <a:rPr lang="en-US" altLang="zh-CN" dirty="0"/>
              <a:t>Compute covariances difference using </a:t>
            </a:r>
            <a:r>
              <a:rPr lang="en-US" altLang="zh-CN" dirty="0" err="1"/>
              <a:t>Frobenius</a:t>
            </a:r>
            <a:r>
              <a:rPr lang="en-US" altLang="zh-CN" dirty="0"/>
              <a:t> Norm</a:t>
            </a:r>
          </a:p>
          <a:p>
            <a:r>
              <a:rPr lang="en-GB" dirty="0"/>
              <a:t>Test Linear System with modified prediction intervals</a:t>
            </a:r>
          </a:p>
          <a:p>
            <a:r>
              <a:rPr lang="en-GB" dirty="0"/>
              <a:t>For GPS system, compare CNIS value</a:t>
            </a:r>
            <a:r>
              <a:rPr lang="en-US" altLang="zh-CN" dirty="0"/>
              <a:t>s generated by optimal values</a:t>
            </a:r>
            <a:r>
              <a:rPr lang="en-GB" dirty="0"/>
              <a:t> with that generated using </a:t>
            </a:r>
            <a:r>
              <a:rPr lang="en-GB" dirty="0" err="1"/>
              <a:t>BayesOpt</a:t>
            </a:r>
            <a:endParaRPr lang="en-GB" dirty="0"/>
          </a:p>
          <a:p>
            <a:r>
              <a:rPr lang="en-GB" dirty="0"/>
              <a:t>Investigating Variable Timestep Lengths</a:t>
            </a:r>
          </a:p>
          <a:p>
            <a:pPr lvl="1"/>
            <a:r>
              <a:rPr lang="en-GB" dirty="0"/>
              <a:t>One whole graph:  Single Timestep vs. Multiple Timesteps</a:t>
            </a:r>
          </a:p>
          <a:p>
            <a:pPr lvl="1"/>
            <a:r>
              <a:rPr lang="en-GB" dirty="0"/>
              <a:t>Subgraphs: each with its own prediction interval length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6A5C-146E-383B-360D-291BD2E7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GPS fix Q estimate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DFC15-2995-DAB0-71B8-96E4605B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725" y="1363789"/>
            <a:ext cx="5773859" cy="53457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A23E2F-33C9-DEC7-3B54-7DCD5B71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36672"/>
            <a:ext cx="2649699" cy="1206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BFA70B-8C55-079A-9E35-51B6EDDCAF69}"/>
              </a:ext>
            </a:extLst>
          </p:cNvPr>
          <p:cNvSpPr txBox="1"/>
          <p:nvPr/>
        </p:nvSpPr>
        <p:spPr>
          <a:xfrm>
            <a:off x="838199" y="2089648"/>
            <a:ext cx="3755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2000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Evaluation Time: 100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expected-improvement-plus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41E8A-1EBE-64D8-8A18-31E206E41D7C}"/>
              </a:ext>
            </a:extLst>
          </p:cNvPr>
          <p:cNvSpPr txBox="1"/>
          <p:nvPr/>
        </p:nvSpPr>
        <p:spPr>
          <a:xfrm>
            <a:off x="838199" y="5816195"/>
            <a:ext cx="2403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 err="1">
                <a:effectLst/>
                <a:latin typeface="Menlo" panose="020B0609030804020204"/>
              </a:rPr>
              <a:t>FrobeniusNorm</a:t>
            </a:r>
            <a:r>
              <a:rPr lang="en-GB" dirty="0"/>
              <a:t>: 1.554659674126710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15CD2-1A10-19F7-0D8B-20AF97718CAA}"/>
              </a:ext>
            </a:extLst>
          </p:cNvPr>
          <p:cNvSpPr txBox="1"/>
          <p:nvPr/>
        </p:nvSpPr>
        <p:spPr>
          <a:xfrm>
            <a:off x="3047505" y="5816196"/>
            <a:ext cx="2706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(untuned) </a:t>
            </a:r>
            <a:r>
              <a:rPr lang="en-GB" dirty="0" err="1"/>
              <a:t>FrobeniusNorm</a:t>
            </a:r>
            <a:r>
              <a:rPr lang="en-GB" dirty="0"/>
              <a:t>: 16.024497257652857</a:t>
            </a:r>
          </a:p>
        </p:txBody>
      </p:sp>
    </p:spTree>
    <p:extLst>
      <p:ext uri="{BB962C8B-B14F-4D97-AF65-F5344CB8AC3E}">
        <p14:creationId xmlns:p14="http://schemas.microsoft.com/office/powerpoint/2010/main" val="57583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6A5C-146E-383B-360D-291BD2E7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GPS fix Q estimate 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FA70B-8C55-079A-9E35-51B6EDDCAF69}"/>
              </a:ext>
            </a:extLst>
          </p:cNvPr>
          <p:cNvSpPr txBox="1"/>
          <p:nvPr/>
        </p:nvSpPr>
        <p:spPr>
          <a:xfrm>
            <a:off x="838199" y="2089648"/>
            <a:ext cx="3755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40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Evaluation Time: 100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expected-improvement-plus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309F5-4828-3CC7-3751-E71BB002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23" y="4241164"/>
            <a:ext cx="2599707" cy="1270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CCBF89-3296-43AE-899B-8A0354B5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595" y="1684120"/>
            <a:ext cx="5798148" cy="52332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1C392-CC83-EA9D-9638-01BEEAF6464E}"/>
              </a:ext>
            </a:extLst>
          </p:cNvPr>
          <p:cNvSpPr txBox="1"/>
          <p:nvPr/>
        </p:nvSpPr>
        <p:spPr>
          <a:xfrm>
            <a:off x="728599" y="5816195"/>
            <a:ext cx="2403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 err="1">
                <a:effectLst/>
                <a:latin typeface="Menlo" panose="020B0609030804020204"/>
              </a:rPr>
              <a:t>FrobeniusNorm</a:t>
            </a:r>
            <a:r>
              <a:rPr lang="en-GB" dirty="0"/>
              <a:t>: 0.446814073905909z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5530D-4354-F8E7-FE9D-296D85753B47}"/>
              </a:ext>
            </a:extLst>
          </p:cNvPr>
          <p:cNvSpPr txBox="1"/>
          <p:nvPr/>
        </p:nvSpPr>
        <p:spPr>
          <a:xfrm>
            <a:off x="3047505" y="5816196"/>
            <a:ext cx="2706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(untuned) </a:t>
            </a:r>
            <a:r>
              <a:rPr lang="en-GB" dirty="0" err="1"/>
              <a:t>FrobeniusNorm</a:t>
            </a:r>
            <a:r>
              <a:rPr lang="en-GB" dirty="0"/>
              <a:t>: 17.987094494004193</a:t>
            </a:r>
          </a:p>
        </p:txBody>
      </p:sp>
    </p:spTree>
    <p:extLst>
      <p:ext uri="{BB962C8B-B14F-4D97-AF65-F5344CB8AC3E}">
        <p14:creationId xmlns:p14="http://schemas.microsoft.com/office/powerpoint/2010/main" val="168764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6A5C-146E-383B-360D-291BD2E7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GPS fix </a:t>
            </a:r>
            <a:r>
              <a:rPr lang="en-US" altLang="zh-CN" dirty="0"/>
              <a:t>R</a:t>
            </a:r>
            <a:r>
              <a:rPr lang="en-GB" dirty="0"/>
              <a:t> estimate </a:t>
            </a:r>
            <a:r>
              <a:rPr lang="en-US" altLang="zh-CN" dirty="0"/>
              <a:t>Q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FA70B-8C55-079A-9E35-51B6EDDCAF69}"/>
              </a:ext>
            </a:extLst>
          </p:cNvPr>
          <p:cNvSpPr txBox="1"/>
          <p:nvPr/>
        </p:nvSpPr>
        <p:spPr>
          <a:xfrm>
            <a:off x="838199" y="2089648"/>
            <a:ext cx="3755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2000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Evaluation Time: 100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expected-improvement-plus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1F843-9DB6-B788-DD5E-53161DC76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957680"/>
            <a:ext cx="3829290" cy="1142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41E3C9-66F1-7D92-41AA-BF8AE8BD1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057" y="1446056"/>
            <a:ext cx="6178756" cy="5023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F3466-9EBC-6B73-D8E0-4A56B18BBD3E}"/>
              </a:ext>
            </a:extLst>
          </p:cNvPr>
          <p:cNvSpPr txBox="1"/>
          <p:nvPr/>
        </p:nvSpPr>
        <p:spPr>
          <a:xfrm>
            <a:off x="838199" y="5806691"/>
            <a:ext cx="2124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 err="1">
                <a:effectLst/>
                <a:latin typeface="Menlo" panose="020B0609030804020204"/>
              </a:rPr>
              <a:t>FrobeniusNorm</a:t>
            </a:r>
            <a:r>
              <a:rPr lang="en-GB" dirty="0"/>
              <a:t>: </a:t>
            </a:r>
          </a:p>
          <a:p>
            <a:r>
              <a:rPr lang="en-GB" dirty="0"/>
              <a:t>0.639412626796863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14FF8-BC8B-A77F-E388-DD79FA7B8B96}"/>
              </a:ext>
            </a:extLst>
          </p:cNvPr>
          <p:cNvSpPr txBox="1"/>
          <p:nvPr/>
        </p:nvSpPr>
        <p:spPr>
          <a:xfrm>
            <a:off x="3047505" y="5816196"/>
            <a:ext cx="2706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(untuned) </a:t>
            </a:r>
            <a:r>
              <a:rPr lang="en-GB" dirty="0" err="1"/>
              <a:t>FrobeniusNorm</a:t>
            </a:r>
            <a:r>
              <a:rPr lang="en-GB" dirty="0"/>
              <a:t>: 16.024497257652857</a:t>
            </a:r>
          </a:p>
        </p:txBody>
      </p:sp>
    </p:spTree>
    <p:extLst>
      <p:ext uri="{BB962C8B-B14F-4D97-AF65-F5344CB8AC3E}">
        <p14:creationId xmlns:p14="http://schemas.microsoft.com/office/powerpoint/2010/main" val="390446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6A5C-146E-383B-360D-291BD2E7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GPS fix R estimate 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FA70B-8C55-079A-9E35-51B6EDDCAF69}"/>
              </a:ext>
            </a:extLst>
          </p:cNvPr>
          <p:cNvSpPr txBox="1"/>
          <p:nvPr/>
        </p:nvSpPr>
        <p:spPr>
          <a:xfrm>
            <a:off x="838199" y="2089648"/>
            <a:ext cx="3755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40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Evaluation Time: 100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expected-improvement-plus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50966-505C-35EC-2BFB-45621D55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956855"/>
            <a:ext cx="3936669" cy="1200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93C9E-0FB0-236E-FE28-0AAAF5361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7827"/>
            <a:ext cx="6098566" cy="4958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9BFEED-563B-90B7-E542-E8543D379551}"/>
              </a:ext>
            </a:extLst>
          </p:cNvPr>
          <p:cNvSpPr txBox="1"/>
          <p:nvPr/>
        </p:nvSpPr>
        <p:spPr>
          <a:xfrm>
            <a:off x="881744" y="5779716"/>
            <a:ext cx="2165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 err="1">
                <a:effectLst/>
                <a:latin typeface="Menlo" panose="020B0609030804020204"/>
              </a:rPr>
              <a:t>FrobeniusNorm</a:t>
            </a:r>
            <a:r>
              <a:rPr lang="en-GB" dirty="0"/>
              <a:t>: </a:t>
            </a:r>
          </a:p>
          <a:p>
            <a:r>
              <a:rPr lang="en-GB" dirty="0"/>
              <a:t>2.324775909317252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6B2F7-F696-311E-2B36-36E3BD016DB2}"/>
              </a:ext>
            </a:extLst>
          </p:cNvPr>
          <p:cNvSpPr txBox="1"/>
          <p:nvPr/>
        </p:nvSpPr>
        <p:spPr>
          <a:xfrm>
            <a:off x="3047505" y="5816196"/>
            <a:ext cx="2706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(untuned) </a:t>
            </a:r>
            <a:r>
              <a:rPr lang="en-GB" dirty="0" err="1"/>
              <a:t>FrobeniusNorm</a:t>
            </a:r>
            <a:r>
              <a:rPr lang="en-GB" dirty="0"/>
              <a:t>: 17.987094494004193</a:t>
            </a:r>
          </a:p>
        </p:txBody>
      </p:sp>
    </p:spTree>
    <p:extLst>
      <p:ext uri="{BB962C8B-B14F-4D97-AF65-F5344CB8AC3E}">
        <p14:creationId xmlns:p14="http://schemas.microsoft.com/office/powerpoint/2010/main" val="104799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4C40-7EBE-87D6-EF45-180C4026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</a:t>
            </a:r>
            <a:r>
              <a:rPr lang="en-US" altLang="zh-CN" dirty="0" err="1"/>
              <a:t>BayesOpt</a:t>
            </a:r>
            <a:r>
              <a:rPr lang="en-US" altLang="zh-CN" dirty="0"/>
              <a:t> Results (Prop4)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015C5-33BE-F61A-E326-67A21F3EAF3A}"/>
              </a:ext>
            </a:extLst>
          </p:cNvPr>
          <p:cNvSpPr txBox="1"/>
          <p:nvPr/>
        </p:nvSpPr>
        <p:spPr>
          <a:xfrm>
            <a:off x="838200" y="1748280"/>
            <a:ext cx="3755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expected-improvement-plus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75BC21-0698-E1AF-E100-C723ACD8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593" y="1362796"/>
            <a:ext cx="5638406" cy="5434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3FD7A-8A8C-6682-511D-1E3762387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32393"/>
            <a:ext cx="3023286" cy="10406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26E266-016B-DE55-C239-2D95FDE5688F}"/>
              </a:ext>
            </a:extLst>
          </p:cNvPr>
          <p:cNvSpPr txBox="1"/>
          <p:nvPr/>
        </p:nvSpPr>
        <p:spPr>
          <a:xfrm>
            <a:off x="815001" y="5079835"/>
            <a:ext cx="354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latin typeface="Menlo" panose="020B0609030804020204" pitchFamily="49" charset="0"/>
              </a:rPr>
              <a:t>Min Objective</a:t>
            </a:r>
            <a:r>
              <a:rPr lang="en-US" altLang="zh-CN" dirty="0">
                <a:latin typeface="Menlo" panose="020B0609030804020204" pitchFamily="49" charset="0"/>
              </a:rPr>
              <a:t>: </a:t>
            </a:r>
            <a:r>
              <a:rPr lang="en-GB" dirty="0"/>
              <a:t>0.024201789912358</a:t>
            </a:r>
          </a:p>
        </p:txBody>
      </p:sp>
    </p:spTree>
    <p:extLst>
      <p:ext uri="{BB962C8B-B14F-4D97-AF65-F5344CB8AC3E}">
        <p14:creationId xmlns:p14="http://schemas.microsoft.com/office/powerpoint/2010/main" val="31641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4C40-7EBE-87D6-EF45-180C4026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</a:t>
            </a:r>
            <a:r>
              <a:rPr lang="en-US" altLang="zh-CN" dirty="0" err="1"/>
              <a:t>BayesOpt</a:t>
            </a:r>
            <a:r>
              <a:rPr lang="en-US" altLang="zh-CN" dirty="0"/>
              <a:t> Results (Prop4)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FB163-AE4C-CDE4-828E-6B715CB6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6852"/>
            <a:ext cx="2159111" cy="742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07435-7FFF-D946-B88B-203FAE499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4024"/>
            <a:ext cx="2133710" cy="749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A6D4A-5E09-DAB3-94A1-529F30F6F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63678"/>
            <a:ext cx="2140060" cy="6794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174DCE-B89C-117C-308B-122627E07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682" y="1976852"/>
            <a:ext cx="2190863" cy="7239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6ADF4C-DBE1-C516-6BAE-C0B92A1F4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733" y="3324827"/>
            <a:ext cx="2171812" cy="6985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805BDD-7B17-CB1A-6BF8-590679D597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682" y="4719225"/>
            <a:ext cx="2140060" cy="7683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B9484B-8E2D-7542-AE5E-6AA344EA28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0916" y="2013153"/>
            <a:ext cx="2216264" cy="7175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703BB1-571C-66F2-E71E-C61C003125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5368" y="3324827"/>
            <a:ext cx="2140060" cy="7556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F26D81-2882-82D2-316C-84A87C84A1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0916" y="4674603"/>
            <a:ext cx="2108308" cy="65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1DFBEE-942A-77EC-26D9-181D93268FD9}"/>
              </a:ext>
            </a:extLst>
          </p:cNvPr>
          <p:cNvSpPr txBox="1"/>
          <p:nvPr/>
        </p:nvSpPr>
        <p:spPr>
          <a:xfrm>
            <a:off x="3687152" y="6258317"/>
            <a:ext cx="397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Ground Truth CNIS: 0.044809790343929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EA9E36-262C-80FB-66A3-228506C0F50D}"/>
              </a:ext>
            </a:extLst>
          </p:cNvPr>
          <p:cNvSpPr txBox="1"/>
          <p:nvPr/>
        </p:nvSpPr>
        <p:spPr>
          <a:xfrm>
            <a:off x="838200" y="2730740"/>
            <a:ext cx="215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0.197113202893070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C08BEC-9B1A-5CCB-43A1-F59C640C0D13}"/>
              </a:ext>
            </a:extLst>
          </p:cNvPr>
          <p:cNvSpPr txBox="1"/>
          <p:nvPr/>
        </p:nvSpPr>
        <p:spPr>
          <a:xfrm>
            <a:off x="838200" y="4023363"/>
            <a:ext cx="217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0.072638476109780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D55B75-A36F-7977-2B70-EDEA223BC0DD}"/>
              </a:ext>
            </a:extLst>
          </p:cNvPr>
          <p:cNvSpPr txBox="1"/>
          <p:nvPr/>
        </p:nvSpPr>
        <p:spPr>
          <a:xfrm>
            <a:off x="838200" y="5511552"/>
            <a:ext cx="210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0.075473066256444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5DEEC8-7C28-7F46-F6CC-894D06579E3B}"/>
              </a:ext>
            </a:extLst>
          </p:cNvPr>
          <p:cNvSpPr txBox="1"/>
          <p:nvPr/>
        </p:nvSpPr>
        <p:spPr>
          <a:xfrm>
            <a:off x="4608682" y="2731131"/>
            <a:ext cx="221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0.015117456700423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02735C-6913-AC8F-7FB1-89FB1187B98C}"/>
              </a:ext>
            </a:extLst>
          </p:cNvPr>
          <p:cNvSpPr txBox="1"/>
          <p:nvPr/>
        </p:nvSpPr>
        <p:spPr>
          <a:xfrm>
            <a:off x="4608682" y="3988902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0.146339606793521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B45A53-1C8C-0BFF-EC01-B5380F1D92FD}"/>
              </a:ext>
            </a:extLst>
          </p:cNvPr>
          <p:cNvSpPr txBox="1"/>
          <p:nvPr/>
        </p:nvSpPr>
        <p:spPr>
          <a:xfrm>
            <a:off x="4608682" y="5511552"/>
            <a:ext cx="213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0.029795899750483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B7A1A1-1CE0-5620-0EB3-5C3839F26468}"/>
              </a:ext>
            </a:extLst>
          </p:cNvPr>
          <p:cNvSpPr txBox="1"/>
          <p:nvPr/>
        </p:nvSpPr>
        <p:spPr>
          <a:xfrm>
            <a:off x="8452193" y="2761222"/>
            <a:ext cx="213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0.030148699021946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081CE2-5403-E651-8C51-1ADD29376C7B}"/>
              </a:ext>
            </a:extLst>
          </p:cNvPr>
          <p:cNvSpPr txBox="1"/>
          <p:nvPr/>
        </p:nvSpPr>
        <p:spPr>
          <a:xfrm>
            <a:off x="8410916" y="4125804"/>
            <a:ext cx="21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0.027624674268298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6F54D5-B279-D1A3-58AB-9D4C05A465A9}"/>
              </a:ext>
            </a:extLst>
          </p:cNvPr>
          <p:cNvSpPr txBox="1"/>
          <p:nvPr/>
        </p:nvSpPr>
        <p:spPr>
          <a:xfrm>
            <a:off x="8410916" y="5502791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0.086215017662342</a:t>
            </a:r>
          </a:p>
        </p:txBody>
      </p:sp>
    </p:spTree>
    <p:extLst>
      <p:ext uri="{BB962C8B-B14F-4D97-AF65-F5344CB8AC3E}">
        <p14:creationId xmlns:p14="http://schemas.microsoft.com/office/powerpoint/2010/main" val="379450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4C40-7EBE-87D6-EF45-180C4026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GPS </a:t>
            </a:r>
            <a:r>
              <a:rPr lang="en-US" altLang="zh-CN" dirty="0" err="1"/>
              <a:t>BayesOpt</a:t>
            </a:r>
            <a:r>
              <a:rPr lang="en-US" altLang="zh-CN" dirty="0"/>
              <a:t> Results (40-10000_Prop4)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29587A-D0F2-44E7-5CA9-22F371639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078" y="1867749"/>
            <a:ext cx="2184512" cy="7239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05CCFE-EB3E-4A32-094E-53900C55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78" y="3055189"/>
            <a:ext cx="2203563" cy="793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1965EB-2754-C966-F8E2-56CA9A574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78" y="4312483"/>
            <a:ext cx="2152761" cy="742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5CA19-4E69-DD67-EC46-12BC65750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209" y="1797838"/>
            <a:ext cx="2216264" cy="749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8EACDA-0DBE-39BD-C97A-AD5DBAFD5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187" y="2959876"/>
            <a:ext cx="2108308" cy="819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E77790-0A28-2F65-F844-FF1E4875B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209" y="4220346"/>
            <a:ext cx="2209914" cy="7874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586DB9-6103-1088-9E32-D8C70F9721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7094" y="1886799"/>
            <a:ext cx="2121009" cy="7112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6D9E2E-0F54-4D0D-18EE-D1C05D83DF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8042" y="3069448"/>
            <a:ext cx="2159111" cy="7112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62CC75-2F6C-3B9E-3641-233814F25C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7094" y="4252097"/>
            <a:ext cx="2101958" cy="755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A01279-ED2C-7F5D-89FA-FBC298A678B8}"/>
              </a:ext>
            </a:extLst>
          </p:cNvPr>
          <p:cNvSpPr txBox="1"/>
          <p:nvPr/>
        </p:nvSpPr>
        <p:spPr>
          <a:xfrm>
            <a:off x="929078" y="2568860"/>
            <a:ext cx="212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0.029174864405922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1B7C46-5BE9-6D37-1D3B-DF0A042AFE91}"/>
              </a:ext>
            </a:extLst>
          </p:cNvPr>
          <p:cNvSpPr txBox="1"/>
          <p:nvPr/>
        </p:nvSpPr>
        <p:spPr>
          <a:xfrm>
            <a:off x="929078" y="3851014"/>
            <a:ext cx="212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0.040158069082621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9DA5-8ACA-E69C-EC04-69400A444A29}"/>
              </a:ext>
            </a:extLst>
          </p:cNvPr>
          <p:cNvSpPr txBox="1"/>
          <p:nvPr/>
        </p:nvSpPr>
        <p:spPr>
          <a:xfrm>
            <a:off x="929078" y="5147608"/>
            <a:ext cx="212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0.053844469134839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5E4AC-849E-4685-7692-DB436489B933}"/>
              </a:ext>
            </a:extLst>
          </p:cNvPr>
          <p:cNvSpPr txBox="1"/>
          <p:nvPr/>
        </p:nvSpPr>
        <p:spPr>
          <a:xfrm>
            <a:off x="4353437" y="2598036"/>
            <a:ext cx="220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0.027313411744135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9F770-E591-FD81-E17D-D79E0958ABA6}"/>
              </a:ext>
            </a:extLst>
          </p:cNvPr>
          <p:cNvSpPr txBox="1"/>
          <p:nvPr/>
        </p:nvSpPr>
        <p:spPr>
          <a:xfrm>
            <a:off x="4353437" y="3771576"/>
            <a:ext cx="21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0.045386651256319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F62141-091C-2259-040B-0205E54927BD}"/>
              </a:ext>
            </a:extLst>
          </p:cNvPr>
          <p:cNvSpPr txBox="1"/>
          <p:nvPr/>
        </p:nvSpPr>
        <p:spPr>
          <a:xfrm>
            <a:off x="4451187" y="5007786"/>
            <a:ext cx="21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0.037441359767072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9552D0-3FEE-D01B-8B17-2AD86778B174}"/>
              </a:ext>
            </a:extLst>
          </p:cNvPr>
          <p:cNvSpPr txBox="1"/>
          <p:nvPr/>
        </p:nvSpPr>
        <p:spPr>
          <a:xfrm>
            <a:off x="7878041" y="2599297"/>
            <a:ext cx="21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0.018250916767688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408EB2-414E-62B8-A1EE-5B5070110508}"/>
              </a:ext>
            </a:extLst>
          </p:cNvPr>
          <p:cNvSpPr txBox="1"/>
          <p:nvPr/>
        </p:nvSpPr>
        <p:spPr>
          <a:xfrm>
            <a:off x="7897094" y="3831725"/>
            <a:ext cx="21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0.025823844706768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58C5B7-53B6-E804-F1AB-AC55A32E42C7}"/>
              </a:ext>
            </a:extLst>
          </p:cNvPr>
          <p:cNvSpPr txBox="1"/>
          <p:nvPr/>
        </p:nvSpPr>
        <p:spPr>
          <a:xfrm>
            <a:off x="7928843" y="4956917"/>
            <a:ext cx="210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0.012423848418273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F72FB3-9960-E4DA-A7C1-873B050B1045}"/>
              </a:ext>
            </a:extLst>
          </p:cNvPr>
          <p:cNvSpPr txBox="1"/>
          <p:nvPr/>
        </p:nvSpPr>
        <p:spPr>
          <a:xfrm>
            <a:off x="3410074" y="5979892"/>
            <a:ext cx="4092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Ground Truth CNIS: 0.034879336017828</a:t>
            </a:r>
          </a:p>
        </p:txBody>
      </p:sp>
    </p:spTree>
    <p:extLst>
      <p:ext uri="{BB962C8B-B14F-4D97-AF65-F5344CB8AC3E}">
        <p14:creationId xmlns:p14="http://schemas.microsoft.com/office/powerpoint/2010/main" val="117665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.pptx  -  Read-Only" id="{8C078D14-69E4-41C7-9FD7-39E7C5692225}" vid="{C6666E00-5583-4572-BA0A-DE2D855D83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Weekly_Project_Progress</Template>
  <TotalTime>1647</TotalTime>
  <Words>446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Menlo</vt:lpstr>
      <vt:lpstr>Arial</vt:lpstr>
      <vt:lpstr>Calibri</vt:lpstr>
      <vt:lpstr>Calibri Light</vt:lpstr>
      <vt:lpstr>Office Theme</vt:lpstr>
      <vt:lpstr>Using Bayesian Optimization in Pose Graphs Based SLAM 11th August</vt:lpstr>
      <vt:lpstr>Progress Since Last Meeting</vt:lpstr>
      <vt:lpstr>GPS fix Q estimate R</vt:lpstr>
      <vt:lpstr>GPS fix Q estimate R</vt:lpstr>
      <vt:lpstr>GPS fix R estimate Q</vt:lpstr>
      <vt:lpstr>GPS fix R estimate Q</vt:lpstr>
      <vt:lpstr>Linear BayesOpt Results (Prop4)</vt:lpstr>
      <vt:lpstr>Linear BayesOpt Results (Prop4)</vt:lpstr>
      <vt:lpstr>GPS BayesOpt Results (40-10000_Prop4)</vt:lpstr>
      <vt:lpstr>GPS BayesOpt Results (40-10000_Prop4)</vt:lpstr>
      <vt:lpstr>Investigating Variable Timestep Lengths</vt:lpstr>
      <vt:lpstr>Investigating Variable Timestep Lengths</vt:lpstr>
      <vt:lpstr>Investigating Variable Timestep Lengths (Subgraphs)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Date of Meeting</dc:title>
  <dc:creator>Wang, Zuxun</dc:creator>
  <cp:lastModifiedBy>Wang, Zuxun</cp:lastModifiedBy>
  <cp:revision>25</cp:revision>
  <dcterms:created xsi:type="dcterms:W3CDTF">2023-08-05T10:16:37Z</dcterms:created>
  <dcterms:modified xsi:type="dcterms:W3CDTF">2023-08-11T16:07:31Z</dcterms:modified>
</cp:coreProperties>
</file>