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13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compute C value for </a:t>
            </a:r>
            <a:r>
              <a:rPr lang="en-GB" dirty="0" err="1"/>
              <a:t>VehicleTracking</a:t>
            </a:r>
            <a:r>
              <a:rPr lang="en-GB" dirty="0"/>
              <a:t>, the </a:t>
            </a:r>
            <a:r>
              <a:rPr lang="en-GB" dirty="0" err="1"/>
              <a:t>dimX</a:t>
            </a:r>
            <a:r>
              <a:rPr lang="en-GB" dirty="0"/>
              <a:t> and </a:t>
            </a:r>
            <a:r>
              <a:rPr lang="en-GB" dirty="0" err="1"/>
              <a:t>dimZ</a:t>
            </a:r>
            <a:r>
              <a:rPr lang="en-GB" dirty="0"/>
              <a:t> are not fixed as the landmarks are generated randomly for each run.</a:t>
            </a:r>
          </a:p>
          <a:p>
            <a:r>
              <a:rPr lang="en-GB" dirty="0"/>
              <a:t>After fixing the landmarks for every episode, the </a:t>
            </a:r>
            <a:r>
              <a:rPr lang="en-GB" dirty="0" err="1"/>
              <a:t>dimX</a:t>
            </a:r>
            <a:r>
              <a:rPr lang="en-GB" dirty="0"/>
              <a:t> remains unchanged, but the </a:t>
            </a:r>
            <a:r>
              <a:rPr lang="en-GB" dirty="0" err="1"/>
              <a:t>dimZ</a:t>
            </a:r>
            <a:r>
              <a:rPr lang="en-GB" dirty="0"/>
              <a:t> not.</a:t>
            </a:r>
          </a:p>
          <a:p>
            <a:r>
              <a:rPr lang="en-GB" dirty="0"/>
              <a:t>Current solution:</a:t>
            </a:r>
          </a:p>
          <a:p>
            <a:pPr lvl="1"/>
            <a:r>
              <a:rPr lang="en-GB" dirty="0"/>
              <a:t>Take the mean value of </a:t>
            </a:r>
            <a:r>
              <a:rPr lang="en-GB" dirty="0" err="1"/>
              <a:t>dimZ</a:t>
            </a:r>
            <a:r>
              <a:rPr lang="en-GB" dirty="0"/>
              <a:t> as the final </a:t>
            </a:r>
            <a:r>
              <a:rPr lang="en-GB" dirty="0" err="1"/>
              <a:t>dimZ</a:t>
            </a:r>
            <a:r>
              <a:rPr lang="en-GB" dirty="0"/>
              <a:t> for computing number of dimensions (N)</a:t>
            </a:r>
          </a:p>
          <a:p>
            <a:r>
              <a:rPr lang="en-GB" dirty="0"/>
              <a:t>Is there any better solution?</a:t>
            </a:r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 results for GPS system enabling proposition 4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enerate surface plots for all linear systems and GPS systems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Consistency Measurement Value for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VehicleTracking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BayesOpt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in MATLAB</a:t>
            </a:r>
          </a:p>
          <a:p>
            <a:r>
              <a:rPr lang="en-US" dirty="0"/>
              <a:t>Modify code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5816-ED4A-4F18-70BA-DC60D0DC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 System Results (Enabling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roposition 4)</a:t>
            </a:r>
            <a:endParaRPr lang="en-GB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6C514F-1BAE-D2E2-CDF8-4CF95089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8" y="1787704"/>
            <a:ext cx="11861903" cy="35330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167A5-77FD-1316-234D-21FDB16825D9}"/>
              </a:ext>
            </a:extLst>
          </p:cNvPr>
          <p:cNvSpPr txBox="1"/>
          <p:nvPr/>
        </p:nvSpPr>
        <p:spPr>
          <a:xfrm>
            <a:off x="1181528" y="5609689"/>
            <a:ext cx="166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371C-6F73-7861-7967-01CB4E2DE1E3}"/>
              </a:ext>
            </a:extLst>
          </p:cNvPr>
          <p:cNvSpPr txBox="1"/>
          <p:nvPr/>
        </p:nvSpPr>
        <p:spPr>
          <a:xfrm>
            <a:off x="5640585" y="5609688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44A33-F0AC-FB9C-30D8-5535A66AD171}"/>
              </a:ext>
            </a:extLst>
          </p:cNvPr>
          <p:cNvSpPr txBox="1"/>
          <p:nvPr/>
        </p:nvSpPr>
        <p:spPr>
          <a:xfrm>
            <a:off x="9698804" y="5589138"/>
            <a:ext cx="648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Cov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62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8374-FE21-E16E-8572-8F22E19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and GPS Systems</a:t>
            </a:r>
            <a:endParaRPr lang="en-GB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B233DE-8419-7D7A-1AF3-74C096AB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12" y="1426960"/>
            <a:ext cx="5684575" cy="5065915"/>
          </a:xfrm>
        </p:spPr>
      </p:pic>
    </p:spTree>
    <p:extLst>
      <p:ext uri="{BB962C8B-B14F-4D97-AF65-F5344CB8AC3E}">
        <p14:creationId xmlns:p14="http://schemas.microsoft.com/office/powerpoint/2010/main" val="321550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 Measurement Metric for Landmark Vehicle Tracking</a:t>
            </a:r>
          </a:p>
        </p:txBody>
      </p:sp>
      <p:pic>
        <p:nvPicPr>
          <p:cNvPr id="5" name="Content Placeholder 4" descr="A chart of different sizes of colored squares&#10;&#10;Description automatically generated">
            <a:extLst>
              <a:ext uri="{FF2B5EF4-FFF2-40B4-BE49-F238E27FC236}">
                <a16:creationId xmlns:a16="http://schemas.microsoft.com/office/drawing/2014/main" id="{A946EED5-C424-DA49-4D06-316742E6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90688"/>
            <a:ext cx="6688763" cy="501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74ED-B897-E2A7-B1D4-30E19D3A5706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30071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MeanChi2 for Landmark Vehicle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6FFAB-0A7C-6EFB-7851-03AA6D9D526E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8" name="Content Placeholder 7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020FA1CF-13A8-BCCB-26DA-095FD454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90688"/>
            <a:ext cx="6538597" cy="4903948"/>
          </a:xfrm>
        </p:spPr>
      </p:pic>
    </p:spTree>
    <p:extLst>
      <p:ext uri="{BB962C8B-B14F-4D97-AF65-F5344CB8AC3E}">
        <p14:creationId xmlns:p14="http://schemas.microsoft.com/office/powerpoint/2010/main" val="105090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CovChi2 for Landmark Vehicle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09A80-EC7D-4E3E-6DAD-F45E5D9A3CA9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8" name="Content Placeholder 7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CA95BCF3-4974-E44F-77CB-2F96C6951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60514"/>
            <a:ext cx="6929981" cy="5197486"/>
          </a:xfrm>
        </p:spPr>
      </p:pic>
    </p:spTree>
    <p:extLst>
      <p:ext uri="{BB962C8B-B14F-4D97-AF65-F5344CB8AC3E}">
        <p14:creationId xmlns:p14="http://schemas.microsoft.com/office/powerpoint/2010/main" val="19104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(Disable Proposition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D1B7D-D021-D90E-597E-10E0036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0267"/>
            <a:ext cx="2870200" cy="1003300"/>
          </a:xfrm>
          <a:prstGeom prst="rect">
            <a:avLst/>
          </a:prstGeom>
        </p:spPr>
      </p:pic>
      <p:pic>
        <p:nvPicPr>
          <p:cNvPr id="12" name="Content Placeholder 11" descr="A red and blue graph&#10;&#10;Description automatically generated">
            <a:extLst>
              <a:ext uri="{FF2B5EF4-FFF2-40B4-BE49-F238E27FC236}">
                <a16:creationId xmlns:a16="http://schemas.microsoft.com/office/drawing/2014/main" id="{F8B8F0B0-D096-8737-2EE5-E6E4C5D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603489" cy="493614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7FDAC0-60E8-3870-173A-D94CA22B8922}"/>
              </a:ext>
            </a:extLst>
          </p:cNvPr>
          <p:cNvSpPr txBox="1"/>
          <p:nvPr/>
        </p:nvSpPr>
        <p:spPr>
          <a:xfrm>
            <a:off x="838200" y="2520176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(Enable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E7DB-7492-C59D-6E75-C4B2D66E6F02}"/>
              </a:ext>
            </a:extLst>
          </p:cNvPr>
          <p:cNvSpPr txBox="1"/>
          <p:nvPr/>
        </p:nvSpPr>
        <p:spPr>
          <a:xfrm>
            <a:off x="838200" y="2520176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78166998-8B03-8198-E55F-8EE2664E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604437" cy="493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E9F37-133E-CA15-EF27-184CE7FA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9959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295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Office Theme</vt:lpstr>
      <vt:lpstr>Using Bayesian Optimization in Pose Graphs Based SLAM 13th July</vt:lpstr>
      <vt:lpstr>Progress Since Last Meeting</vt:lpstr>
      <vt:lpstr>GPS System Results (Enabling Proposition 4)</vt:lpstr>
      <vt:lpstr>Surface Plots for Linear and GPS Systems</vt:lpstr>
      <vt:lpstr>Consistency Measurement Metric for Landmark Vehicle Tracking</vt:lpstr>
      <vt:lpstr>MeanChi2 for Landmark Vehicle Tracking</vt:lpstr>
      <vt:lpstr>CovChi2 for Landmark Vehicle Tracking</vt:lpstr>
      <vt:lpstr>Bayesian Optimisation – GPS (Disable Proposition 4)</vt:lpstr>
      <vt:lpstr>Bayesian Optimisation – GPS (Enable Proposition 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13th July</dc:title>
  <dc:creator>王 祖训</dc:creator>
  <cp:lastModifiedBy>王 祖训</cp:lastModifiedBy>
  <cp:revision>6</cp:revision>
  <dcterms:created xsi:type="dcterms:W3CDTF">2023-07-13T09:41:31Z</dcterms:created>
  <dcterms:modified xsi:type="dcterms:W3CDTF">2023-07-13T11:18:45Z</dcterms:modified>
</cp:coreProperties>
</file>