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 July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Zuxun</a:t>
            </a:r>
            <a:r>
              <a:rPr lang="en-US" dirty="0"/>
              <a:t>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08CF-8B0D-9302-C4A0-2C6BFBBD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of chi2 (Disable proposition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230CB-DC9A-471E-4E3A-BB40D3B890E8}"/>
              </a:ext>
            </a:extLst>
          </p:cNvPr>
          <p:cNvSpPr txBox="1"/>
          <p:nvPr/>
        </p:nvSpPr>
        <p:spPr>
          <a:xfrm>
            <a:off x="838200" y="2520176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</p:txBody>
      </p:sp>
      <p:pic>
        <p:nvPicPr>
          <p:cNvPr id="9" name="Picture 8" descr="A chart of different omega values&#10;&#10;Description automatically generated">
            <a:extLst>
              <a:ext uri="{FF2B5EF4-FFF2-40B4-BE49-F238E27FC236}">
                <a16:creationId xmlns:a16="http://schemas.microsoft.com/office/drawing/2014/main" id="{F37724F7-D6EF-B022-E94B-C62ACCED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43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1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860-7E44-EDD8-7DCB-708C8925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Chi2 covariance (Disable proposition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C372A-C4F4-33F3-166E-11E0D1E9F133}"/>
              </a:ext>
            </a:extLst>
          </p:cNvPr>
          <p:cNvSpPr txBox="1"/>
          <p:nvPr/>
        </p:nvSpPr>
        <p:spPr>
          <a:xfrm>
            <a:off x="838200" y="2520176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</p:txBody>
      </p:sp>
      <p:pic>
        <p:nvPicPr>
          <p:cNvPr id="6" name="Picture 5" descr="A chart of different omega values&#10;&#10;Description automatically generated">
            <a:extLst>
              <a:ext uri="{FF2B5EF4-FFF2-40B4-BE49-F238E27FC236}">
                <a16:creationId xmlns:a16="http://schemas.microsoft.com/office/drawing/2014/main" id="{D645660F-7C61-E229-9824-7B07761B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17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Surf plot for the consistency metric values</a:t>
            </a:r>
          </a:p>
          <a:p>
            <a:r>
              <a:rPr lang="en-US" dirty="0"/>
              <a:t>Working on the </a:t>
            </a:r>
            <a:r>
              <a:rPr lang="en-GB" dirty="0" err="1"/>
              <a:t>VehicleTrackingExample.m</a:t>
            </a:r>
            <a:endParaRPr lang="en-GB" dirty="0"/>
          </a:p>
          <a:p>
            <a:pPr lvl="1"/>
            <a:r>
              <a:rPr lang="en-GB" dirty="0"/>
              <a:t>Graphs for nonlinear systems</a:t>
            </a:r>
          </a:p>
          <a:p>
            <a:pPr lvl="1"/>
            <a:r>
              <a:rPr lang="en-GB" dirty="0"/>
              <a:t>Omega ranges 0.1 to 1.9?</a:t>
            </a:r>
          </a:p>
          <a:p>
            <a:r>
              <a:rPr lang="en-GB" dirty="0"/>
              <a:t>Bayes opt </a:t>
            </a:r>
          </a:p>
          <a:p>
            <a:r>
              <a:rPr lang="en-GB" dirty="0"/>
              <a:t>Writing report</a:t>
            </a:r>
          </a:p>
          <a:p>
            <a:pPr lvl="1"/>
            <a:r>
              <a:rPr lang="en-GB" dirty="0"/>
              <a:t>Math/notation describe the problem</a:t>
            </a:r>
          </a:p>
          <a:p>
            <a:pPr lvl="1"/>
            <a:r>
              <a:rPr lang="en-GB" dirty="0"/>
              <a:t>(Simon’s good practice) 2 – 3 hours/day writing essay</a:t>
            </a:r>
          </a:p>
          <a:p>
            <a:pPr lvl="1"/>
            <a:r>
              <a:rPr lang="en-GB" dirty="0"/>
              <a:t>Coding 7 – 8 hrs/day</a:t>
            </a:r>
          </a:p>
          <a:p>
            <a:pPr lvl="1"/>
            <a:r>
              <a:rPr lang="en-GB" dirty="0"/>
              <a:t>Think about Evaluation part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example -&gt; reduce measurement edges</a:t>
            </a:r>
          </a:p>
          <a:p>
            <a:pPr lvl="1"/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first 20 timesteps, have a position observation every time step. Beyond timestep 20, insert a position measurement into the graph every 2 timesteps</a:t>
            </a:r>
            <a:endParaRPr lang="en-US" dirty="0"/>
          </a:p>
          <a:p>
            <a:r>
              <a:rPr lang="en-US" dirty="0"/>
              <a:t>Generate the Consistency Measurement Metric graph for GPS system</a:t>
            </a:r>
          </a:p>
          <a:p>
            <a:pPr lvl="1"/>
            <a:r>
              <a:rPr lang="en-US" dirty="0"/>
              <a:t>Omega values from 0.1 -&gt; 1.9, with stride 0.1</a:t>
            </a:r>
          </a:p>
          <a:p>
            <a:pPr lvl="1"/>
            <a:r>
              <a:rPr lang="en-US" dirty="0"/>
              <a:t>Test for both proposition 3 and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677-FE0C-9111-711A-384B65CD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Consistency Measurement Metric (Disable proposition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F65C1-5F53-3DAA-A160-3E1EC34A5C2C}"/>
              </a:ext>
            </a:extLst>
          </p:cNvPr>
          <p:cNvSpPr txBox="1"/>
          <p:nvPr/>
        </p:nvSpPr>
        <p:spPr>
          <a:xfrm>
            <a:off x="838200" y="2520176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</a:t>
            </a:r>
          </a:p>
        </p:txBody>
      </p:sp>
      <p:pic>
        <p:nvPicPr>
          <p:cNvPr id="6" name="Picture 5" descr="A chart of different values&#10;&#10;Description automatically generated">
            <a:extLst>
              <a:ext uri="{FF2B5EF4-FFF2-40B4-BE49-F238E27FC236}">
                <a16:creationId xmlns:a16="http://schemas.microsoft.com/office/drawing/2014/main" id="{6B237B62-79B8-DC92-605A-7699F0038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43" y="1158875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9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08CF-8B0D-9302-C4A0-2C6BFBBD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of chi2 (Disable proposition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2D6A6-FC23-46D2-5BB3-90D54E1D48AB}"/>
              </a:ext>
            </a:extLst>
          </p:cNvPr>
          <p:cNvSpPr txBox="1"/>
          <p:nvPr/>
        </p:nvSpPr>
        <p:spPr>
          <a:xfrm>
            <a:off x="838200" y="2520176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</a:t>
            </a:r>
          </a:p>
        </p:txBody>
      </p:sp>
      <p:pic>
        <p:nvPicPr>
          <p:cNvPr id="8" name="Picture 7" descr="A chart of different colors&#10;&#10;Description automatically generated">
            <a:extLst>
              <a:ext uri="{FF2B5EF4-FFF2-40B4-BE49-F238E27FC236}">
                <a16:creationId xmlns:a16="http://schemas.microsoft.com/office/drawing/2014/main" id="{7C6F83C8-FB9F-8C39-31C2-85E5AB22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43" y="1442224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9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860-7E44-EDD8-7DCB-708C8925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Chi2 covariance (Disable proposition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29921-3B74-3BDF-DEE4-9315717F0B28}"/>
              </a:ext>
            </a:extLst>
          </p:cNvPr>
          <p:cNvSpPr txBox="1"/>
          <p:nvPr/>
        </p:nvSpPr>
        <p:spPr>
          <a:xfrm>
            <a:off x="838200" y="2520176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</a:t>
            </a:r>
          </a:p>
        </p:txBody>
      </p:sp>
      <p:pic>
        <p:nvPicPr>
          <p:cNvPr id="7" name="Picture 6" descr="A chart of different omega values&#10;&#10;Description automatically generated">
            <a:extLst>
              <a:ext uri="{FF2B5EF4-FFF2-40B4-BE49-F238E27FC236}">
                <a16:creationId xmlns:a16="http://schemas.microsoft.com/office/drawing/2014/main" id="{7768AED3-2FC8-7BDB-23E6-3FFE40EBA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43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677-FE0C-9111-711A-384B65CD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Consistency Measurement Metric (Enable proposition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F65C1-5F53-3DAA-A160-3E1EC34A5C2C}"/>
              </a:ext>
            </a:extLst>
          </p:cNvPr>
          <p:cNvSpPr txBox="1"/>
          <p:nvPr/>
        </p:nvSpPr>
        <p:spPr>
          <a:xfrm>
            <a:off x="838200" y="2520176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</a:t>
            </a:r>
          </a:p>
        </p:txBody>
      </p:sp>
      <p:pic>
        <p:nvPicPr>
          <p:cNvPr id="8" name="Picture 7" descr="A chart of different values&#10;&#10;Description automatically generated">
            <a:extLst>
              <a:ext uri="{FF2B5EF4-FFF2-40B4-BE49-F238E27FC236}">
                <a16:creationId xmlns:a16="http://schemas.microsoft.com/office/drawing/2014/main" id="{5AE49BF8-D116-55FE-5030-DFD434409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158875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08CF-8B0D-9302-C4A0-2C6BFBBD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of chi2 (Enable proposition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2D6A6-FC23-46D2-5BB3-90D54E1D48AB}"/>
              </a:ext>
            </a:extLst>
          </p:cNvPr>
          <p:cNvSpPr txBox="1"/>
          <p:nvPr/>
        </p:nvSpPr>
        <p:spPr>
          <a:xfrm>
            <a:off x="838200" y="2520176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</a:t>
            </a:r>
          </a:p>
        </p:txBody>
      </p:sp>
      <p:pic>
        <p:nvPicPr>
          <p:cNvPr id="7" name="Picture 6" descr="A chart of different colors&#10;&#10;Description automatically generated">
            <a:extLst>
              <a:ext uri="{FF2B5EF4-FFF2-40B4-BE49-F238E27FC236}">
                <a16:creationId xmlns:a16="http://schemas.microsoft.com/office/drawing/2014/main" id="{5EAEFD5C-A53E-5077-E0CC-A189A7A7D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43" y="14478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8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860-7E44-EDD8-7DCB-708C8925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Chi2 covariance (Enable proposition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29921-3B74-3BDF-DEE4-9315717F0B28}"/>
              </a:ext>
            </a:extLst>
          </p:cNvPr>
          <p:cNvSpPr txBox="1"/>
          <p:nvPr/>
        </p:nvSpPr>
        <p:spPr>
          <a:xfrm>
            <a:off x="838200" y="2520176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2</a:t>
            </a:r>
          </a:p>
        </p:txBody>
      </p:sp>
      <p:pic>
        <p:nvPicPr>
          <p:cNvPr id="4" name="Picture 3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213372B3-5578-BA5C-A6C7-DE4602F89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43" y="134112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677-FE0C-9111-711A-384B65CD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Consistency Measurement Metric (GPS-Disable proposition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F65C1-5F53-3DAA-A160-3E1EC34A5C2C}"/>
              </a:ext>
            </a:extLst>
          </p:cNvPr>
          <p:cNvSpPr txBox="1"/>
          <p:nvPr/>
        </p:nvSpPr>
        <p:spPr>
          <a:xfrm>
            <a:off x="838200" y="2520176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40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</p:txBody>
      </p:sp>
      <p:pic>
        <p:nvPicPr>
          <p:cNvPr id="5" name="Picture 4" descr="A chart of different values&#10;&#10;Description automatically generated">
            <a:extLst>
              <a:ext uri="{FF2B5EF4-FFF2-40B4-BE49-F238E27FC236}">
                <a16:creationId xmlns:a16="http://schemas.microsoft.com/office/drawing/2014/main" id="{E327F129-0D22-A340-B5CD-0418FE062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43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5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" id="{CBBE99F8-7AC1-CF43-B301-AB5021574C43}" vid="{4A2AFF03-62C0-564E-A511-7AF94BFAFC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361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Using Bayesian Optimization in Pose Graphs Based SLAM 7th July</vt:lpstr>
      <vt:lpstr>Progress Since Last Meeting</vt:lpstr>
      <vt:lpstr>Consistency Measurement Metric (Disable proposition 4)</vt:lpstr>
      <vt:lpstr>Mean of chi2 (Disable proposition 4)</vt:lpstr>
      <vt:lpstr>Chi2 covariance (Disable proposition 4)</vt:lpstr>
      <vt:lpstr>Consistency Measurement Metric (Enable proposition 4)</vt:lpstr>
      <vt:lpstr>Mean of chi2 (Enable proposition 4)</vt:lpstr>
      <vt:lpstr>Chi2 covariance (Enable proposition 4)</vt:lpstr>
      <vt:lpstr>Consistency Measurement Metric (GPS-Disable proposition 4)</vt:lpstr>
      <vt:lpstr>Mean of chi2 (Disable proposition 4)</vt:lpstr>
      <vt:lpstr>Chi2 covariance (Disable proposition 4)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Bayesian Optimization in Pose Graphs Based SLAM 7th July</dc:title>
  <dc:creator>王 祖训</dc:creator>
  <cp:lastModifiedBy>王 祖训</cp:lastModifiedBy>
  <cp:revision>6</cp:revision>
  <dcterms:created xsi:type="dcterms:W3CDTF">2023-07-07T02:16:58Z</dcterms:created>
  <dcterms:modified xsi:type="dcterms:W3CDTF">2023-07-07T14:43:57Z</dcterms:modified>
</cp:coreProperties>
</file>