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63" r:id="rId7"/>
    <p:sldId id="264" r:id="rId8"/>
    <p:sldId id="265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030-F11D-C8B5-073F-FE410351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3F6CB-6B12-56AB-DFBC-6CE6D8A0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0E30-E641-0C7B-3CAF-9E5F33F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1E9-FFE2-8616-121D-8C18051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A3DF-74AD-542B-AD56-112EC29C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E5F-2135-9354-5EE0-56CE3A7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6701-D097-3C6B-7C9C-61239481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F75C-8264-9472-15C8-941BBF1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EEA-3390-CDBF-1B70-7C4C617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CB9C-B836-72E0-5D19-D5284E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0609-C4C9-3EF6-FE3F-9B1C3B29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1A40-64C3-8CB4-264E-A45AC42D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8D1C-6F89-7C50-7302-4FD56E3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7BC6-B3B2-A1FE-F839-D006B404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2CE3-9904-1609-7A52-244856F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5E4-161B-E51C-6462-9C83B79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00F9-CF58-E31F-A7AC-CB27990E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32E6-BF8C-0C50-A918-C73E74A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834C-F8A5-8908-20F1-3B2B45C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24ED-4F1F-D4AA-638B-9C1F14D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5B1E-EC83-1E6C-8459-740A53C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6105-F157-0458-6D5B-EFEF1D0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8CFD-AC3F-0C84-CCA6-3E9F5EF3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4A14-962D-3B26-580E-5113C50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954F-0F7F-DBD4-208A-75521F6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F88-F9C7-64B7-D859-ED828C6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DAB-10B6-E642-E306-0A5A52FD1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AD79-CF4C-DD0E-3659-886DE225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609C-8BB6-DD56-84F7-8C280C56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78F8-CCCF-55D3-D665-A318F29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D022-C18F-091C-CA3B-3BE3576B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478-C394-CD91-B7D5-9D25BA7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705D-D830-2D7E-7546-546C96D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C5D-9F47-1016-11BB-805784C0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ABA8-6E37-D100-D987-D393549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7C658-2077-2E61-292D-F0C5AECA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8827C-F418-73E0-FCE3-8B39CFB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1A7CA-7258-5F5D-40CA-27BA0C9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3CC3-D473-D957-B0EB-20D1D1E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F8E-A8E4-222F-CC41-23544C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13A9-6B25-68AE-E8FD-7B689EC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B7C8-E37A-68BA-54B1-1A5C81C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6205-C6DF-1119-9706-0D7637C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1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E4C0-F1C6-5DEC-46D0-8514045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EDC5-705D-DD03-FC33-AC91B92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C090-B2AB-B883-C35E-8836677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9DE4-F78A-2230-F84C-CD7EBC8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5E51-C560-0F26-3430-1EE79DAC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B4FA-3A90-6F2B-3FD7-23A934CE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63B5-01B1-AF8C-4E23-FCA2C41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57E5-C3DE-23DC-8A7F-BABAAE8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C34D-A918-777C-7443-4DE2A61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CC6-C26C-362E-AF89-58A71D49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3D42-8AD1-747F-44D9-89CA8F2F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A0C4-9DA0-1555-3EDA-1DB0854E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5DC0-1857-C9C4-7564-63DC391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08421-1AA0-0C1E-1C66-6782F58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A61A-F622-639E-C8EB-9CDB687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80FE-D665-F11A-917C-E8BEEAB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79408-C0C2-9B80-FF63-2EB38399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9D59-C531-7758-4E8B-3904E07A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CD71-190D-426B-85E9-B8B75E5C973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261C-74B7-5545-2FF2-B270292B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5B96-4176-C3BE-1745-DA013B5A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A7-3320-AEA4-000A-0C4F37AD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Bayesian Optimization in Pose Graphs Based SLAM</a:t>
            </a:r>
            <a:br>
              <a:rPr lang="en-US" dirty="0"/>
            </a:br>
            <a:r>
              <a:rPr lang="en-GB" altLang="zh-CN" dirty="0"/>
              <a:t>1</a:t>
            </a:r>
            <a:r>
              <a:rPr lang="en-GB" altLang="zh-CN" baseline="30000" dirty="0"/>
              <a:t>st</a:t>
            </a:r>
            <a:r>
              <a:rPr lang="en-GB" altLang="zh-CN" dirty="0"/>
              <a:t> September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2F9D-1BFF-7D13-4DFA-C61A33B6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Zuxun Wang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9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A1B-9F1D-5415-B72B-63FF2C5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Activities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1090-ACE1-9CBD-C1F5-A4C53FB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8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74D-55F9-A5DF-80F0-8871566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B012-0847-A516-076E-2E98B4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Performance check for Linear System</a:t>
            </a:r>
          </a:p>
          <a:p>
            <a:r>
              <a:rPr lang="en-GB" dirty="0"/>
              <a:t>Bayes </a:t>
            </a:r>
            <a:r>
              <a:rPr lang="en-GB" dirty="0" err="1"/>
              <a:t>Opt</a:t>
            </a:r>
            <a:r>
              <a:rPr lang="en-GB" dirty="0"/>
              <a:t> results for 2Dof Linear system</a:t>
            </a:r>
          </a:p>
          <a:p>
            <a:r>
              <a:rPr lang="en-GB" dirty="0"/>
              <a:t>Performance check for GPS System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EE97F5-FCDF-8AB7-7CE9-397119DD2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" y="510588"/>
            <a:ext cx="9649229" cy="583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4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26C588-038C-BCD1-E72B-7AFB2861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59" y="535636"/>
            <a:ext cx="9760281" cy="578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3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B941-F012-7DE2-223F-FA865B50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Linear System Results (Prop3)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55C83-1878-524C-82A3-E7331E7F7B15}"/>
              </a:ext>
            </a:extLst>
          </p:cNvPr>
          <p:cNvSpPr txBox="1"/>
          <p:nvPr/>
        </p:nvSpPr>
        <p:spPr>
          <a:xfrm>
            <a:off x="976261" y="2690336"/>
            <a:ext cx="4259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[1 5 10]</a:t>
            </a:r>
          </a:p>
          <a:p>
            <a:r>
              <a:rPr lang="en-GB" sz="1800" dirty="0">
                <a:latin typeface="Menlo" panose="020B0609030804020204" pitchFamily="49" charset="0"/>
              </a:rPr>
              <a:t>Cost function: </a:t>
            </a:r>
            <a:r>
              <a:rPr lang="en-GB" dirty="0">
                <a:latin typeface="Menlo" panose="020B0609030804020204" pitchFamily="49" charset="0"/>
              </a:rPr>
              <a:t>Sum(C)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96F159-76C1-3371-1BBE-77F8E5A1F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07" y="2029877"/>
            <a:ext cx="3168813" cy="7556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9E4A61-01CC-9B27-F719-588D58870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07" y="3335797"/>
            <a:ext cx="3048157" cy="7366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1F78FB-E481-02E5-89F6-B96230473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107" y="4622666"/>
            <a:ext cx="3016405" cy="749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E4E1A3-27D3-AEB7-234F-828F3E26A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673" y="4514711"/>
            <a:ext cx="2978303" cy="857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EF1EF8-9E81-57D5-A7B7-F66E78AF21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9011" y="5502224"/>
            <a:ext cx="3594285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8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B941-F012-7DE2-223F-FA865B50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Linear System Results (Prop4)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15028-D457-B7C3-3A1C-D44EB24FD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5847" y="2209334"/>
            <a:ext cx="3232316" cy="8763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92543C-D704-872A-CE1B-F31E1AFF0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930" y="3535694"/>
            <a:ext cx="3098959" cy="736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18A96E-74B2-F544-01E6-2E4718972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930" y="4930685"/>
            <a:ext cx="3225966" cy="749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555C83-1878-524C-82A3-E7331E7F7B15}"/>
              </a:ext>
            </a:extLst>
          </p:cNvPr>
          <p:cNvSpPr txBox="1"/>
          <p:nvPr/>
        </p:nvSpPr>
        <p:spPr>
          <a:xfrm>
            <a:off x="976261" y="2690336"/>
            <a:ext cx="4259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[1 5 10]</a:t>
            </a:r>
          </a:p>
          <a:p>
            <a:r>
              <a:rPr lang="en-GB" sz="1800" dirty="0">
                <a:latin typeface="Menlo" panose="020B0609030804020204" pitchFamily="49" charset="0"/>
              </a:rPr>
              <a:t>Cost function: </a:t>
            </a:r>
            <a:r>
              <a:rPr lang="en-GB" dirty="0">
                <a:latin typeface="Menlo" panose="020B0609030804020204" pitchFamily="49" charset="0"/>
              </a:rPr>
              <a:t>Sum(C)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C9397-9D5C-46AC-5EB7-E7EFB2C56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15" y="4620922"/>
            <a:ext cx="3092609" cy="869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D4631-4700-3DF8-F49E-40D4A607A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8245" y="5776559"/>
            <a:ext cx="2933851" cy="9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6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D954FB-8F4F-22F6-21A0-C0D4A282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46" y="544019"/>
            <a:ext cx="9847770" cy="59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9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2E8968-FA51-54F6-F789-1FD203EB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49" y="587829"/>
            <a:ext cx="9794424" cy="56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6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E5-E6B1-6BF5-08A6-3D67FAB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370B-9D39-A837-E72E-BF5CD038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75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_Project_Progress.pptx  -  Read-Only" id="{8C078D14-69E4-41C7-9FD7-39E7C5692225}" vid="{C6666E00-5583-4572-BA0A-DE2D855D83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Weekly_Project_Progress</Template>
  <TotalTime>40</TotalTime>
  <Words>109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Menlo</vt:lpstr>
      <vt:lpstr>Arial</vt:lpstr>
      <vt:lpstr>Calibri</vt:lpstr>
      <vt:lpstr>Calibri Light</vt:lpstr>
      <vt:lpstr>Office Theme</vt:lpstr>
      <vt:lpstr>Using Bayesian Optimization in Pose Graphs Based SLAM 1st September</vt:lpstr>
      <vt:lpstr>Progress Since Last Meeting</vt:lpstr>
      <vt:lpstr>PowerPoint Presentation</vt:lpstr>
      <vt:lpstr>PowerPoint Presentation</vt:lpstr>
      <vt:lpstr>2D Linear System Results (Prop3)</vt:lpstr>
      <vt:lpstr>2D Linear System Results (Prop4)</vt:lpstr>
      <vt:lpstr>PowerPoint Presentation</vt:lpstr>
      <vt:lpstr>PowerPoint Presentation</vt:lpstr>
      <vt:lpstr>Problems / Issues</vt:lpstr>
      <vt:lpstr>Planned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Date of Meeting</dc:title>
  <dc:creator>Wang, Zuxun</dc:creator>
  <cp:lastModifiedBy>Wang, Zuxun</cp:lastModifiedBy>
  <cp:revision>15</cp:revision>
  <dcterms:created xsi:type="dcterms:W3CDTF">2023-08-28T15:52:49Z</dcterms:created>
  <dcterms:modified xsi:type="dcterms:W3CDTF">2023-09-10T16:24:10Z</dcterms:modified>
</cp:coreProperties>
</file>