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16:20:4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9116 24575,'4'-9'0,"1"5"0,-1-4 0,4 7 0,-3-7 0,4 3 0,-1 1 0,36-23 0,-23 17-3392,36-24 0,2-3 3392,-29 17-2269,51-33 1,-1-2 2268,-51 32-1012,24-18 1,18-11 0,-14 9 1011,-17 13 0,10-9 0,6-7 0,5-7 0,-8 5 0,-16 13 0,26-28 0,19-20 0,-18 19 0,-24 22 0,4-9 0,14-19 0,0 0 0,-16 17 2788,-6 5-2788,2-8 0,12-20 0,1-7 0,-6 7 0,-10 4 0,-6 3 0,3 0 0,5-2 0,3 1 0,0-7 0,1-9 0,2-11 0,-3 7 0,-9 20 3832,3-2-3832,-1-3 0,9-24 0,-1 0 0,-12 25-4222,-9 6 4222,14-21 0,3-8 0,-18 27 0,-2 8 200,5-4-200,3-16 0,6-21 0,-6 22 0,-5 18 0,1 0 0,7-20 0,0 2 0,-6 21 0,-1 9 0,2-11 0,8-22 0,0-1 0,-7 23 0,-2 7 0,10-30 0,7-24 0,-9 23 0,-11 30 0,5-9 0,0-5-749,-8 14 0,-3 7 749,2-2 0,1-14 0,5-16 0,-5 14 0,0 8 0,0-11 0,2-15 0,-2 17 30,-3 14-30,0-10 0,3-14 0,-3 14 3593,1 9-3593,5-40 0,-1 5 2848,-9 58-2848,3-45 0,-1 2 6784,-5 49-6784,2-39 0,1 1 0,-3 42 0,-1-31 0,-3 1 0,-2 32 0,4-69 0,-3 70 0,7-71 0,-7 24-6784,3 2 6784,-4 9-4537,0 4 4537,0 31-1157,0-65 1157,0 67 0,-4-56 0,3 27 0,-3 0 0,0-24 0,3 55 3964,-3-24-3964,4-7 0,-3 29 0,2-72 0,-7 71-21,3-67 21,0 69-374,1-53 374,4 54 0,-3-43 0,2 45-115,-7-41 115,7 40 0,-3-39 0,4 39 0,-4-48 0,3 47 0,-6-50 0,6 50 0,-3-35 0,0 42 5675,3-25-5675,-3 26 2511,4-24-2511,0 21 635,0-17-635,0 17 203,0-21-203,0 20 0,-4-32 0,3 31 0,-3-34 0,4 33 0,0-25 0,0 27 0,0-24 0,-4 28 0,4-27 0,-4 27 0,4-20 0,-4 18 0,3-14 0,-3 13 0,4-9 0,0 10 0,0-10 0,0 9 0,-4-9 0,3 11 0,-3-8 0,4 7 0,0-10 0,0 10 0,-4-11 0,3 12 0,-2-4 0,3 5 0,0-1 0,-4 0 0,3 1 0,-3-1 0,4 0 0,0 1 0,0-1 0,0 0 0,0-3 0,0 2 0,0-6 0,0 6 0,0-3 0,0 5 0,0-1 0,0 0 0,0 1 0,0-1 0,-4 4 0,3-2 0,-3 2 0,4-4 0,0 0 0,0 1 0,0-1 0,0 0 0,0 1 0,0-1 0,0 0 0,0 1 0,0-1 0,-4 0 0,3 1 0,-2-5 0,3 4 0,0-4 0,0 4 0,0 1 0,0-1 0,0 0 0,0 1 0,0-1 0,0 0 0,0 1 0,0-1 0,0 0 0,0 1 0,0-1 0,0 0 0,0 1 0,0-1 0,0 0 0,0 1 0,0-1 0,0 8 0,-4 2 0,3 8 0,-7 7 0,3-9 0,-3 24 0,-1-27 0,4 19 0,-10 2 0,-4 7 0,4 1 0,-12 18 0,20-36 0,-13 24 0,14-28 0,-9 13 0,13-14 0,-10 7 0,11-9 0,-6 5 0,2-7 0,0 5 0,1-10 0,4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16:20:4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24575,'9'0'0,"0"0"0,-1 0 0,1 0 0,0 0 0,-5-4 0,4 3 0,-3-3 0,4 4 0,-1 0 0,1 0 0,0 0 0,-5 4 0,16 1 0,-16 3 0,26 5 0,-22-4 0,36 16 0,-26-14 0,42 29 0,-41-27 0,36 27 0,-42-33 0,31 24 0,-32-27 0,16 19 0,-18-17 0,2 6 0,-3-7 0,-4 3 0,2-7 0,-6 3 0,3-4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 June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Zuxun</a:t>
            </a:r>
            <a:r>
              <a:rPr lang="en-GB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Reviewed CW2-Part 3</a:t>
            </a:r>
          </a:p>
          <a:p>
            <a:pPr lvl="1"/>
            <a:r>
              <a:rPr lang="en-US" dirty="0"/>
              <a:t>System Models</a:t>
            </a:r>
          </a:p>
          <a:p>
            <a:r>
              <a:rPr lang="en-US" dirty="0"/>
              <a:t>Test proposition 3 and 4</a:t>
            </a:r>
          </a:p>
          <a:p>
            <a:r>
              <a:rPr lang="en-US" dirty="0" err="1"/>
              <a:t>LandmarkVehicleTrackingExample.m</a:t>
            </a:r>
            <a:endParaRPr lang="en-US" dirty="0"/>
          </a:p>
          <a:p>
            <a:r>
              <a:rPr lang="en-US" dirty="0" err="1"/>
              <a:t>GPSVehicleTrackingExample.m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F2D2E4DA-454C-EB73-733A-7C22A4A8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79500"/>
            <a:ext cx="5854700" cy="4699000"/>
          </a:xfrm>
          <a:prstGeom prst="rect">
            <a:avLst/>
          </a:prstGeom>
        </p:spPr>
      </p:pic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1619FD98-5DD1-8365-ED9A-1BAD2E861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0" y="1079500"/>
            <a:ext cx="5854700" cy="4699000"/>
          </a:xfrm>
          <a:prstGeom prst="rect">
            <a:avLst/>
          </a:prstGeom>
        </p:spPr>
      </p:pic>
      <p:pic>
        <p:nvPicPr>
          <p:cNvPr id="9" name="Picture 8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C812F354-1AD0-A07A-4ABF-F912A2099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50" y="1079500"/>
            <a:ext cx="5930900" cy="469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A7595B-0825-C26F-4B62-DE013D67BC3B}"/>
              </a:ext>
            </a:extLst>
          </p:cNvPr>
          <p:cNvSpPr txBox="1"/>
          <p:nvPr/>
        </p:nvSpPr>
        <p:spPr>
          <a:xfrm>
            <a:off x="2320925" y="6146800"/>
            <a:ext cx="729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Enable Testing Proposition 4 and set </a:t>
            </a:r>
            <a:r>
              <a:rPr lang="en-GB" sz="2400" b="1" dirty="0" err="1"/>
              <a:t>OmegaScale</a:t>
            </a:r>
            <a:r>
              <a:rPr lang="en-GB" sz="2400" b="1" dirty="0"/>
              <a:t> to 1</a:t>
            </a:r>
          </a:p>
        </p:txBody>
      </p:sp>
    </p:spTree>
    <p:extLst>
      <p:ext uri="{BB962C8B-B14F-4D97-AF65-F5344CB8AC3E}">
        <p14:creationId xmlns:p14="http://schemas.microsoft.com/office/powerpoint/2010/main" val="141695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889315F7-3405-7A1D-F463-04C6C06F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778668"/>
            <a:ext cx="5386250" cy="4351338"/>
          </a:xfrm>
        </p:spPr>
      </p:pic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141692F8-B08B-5BB8-BE33-1A1FCE107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00" y="778668"/>
            <a:ext cx="5854700" cy="4699000"/>
          </a:xfrm>
          <a:prstGeom prst="rect">
            <a:avLst/>
          </a:prstGeom>
        </p:spPr>
      </p:pic>
      <p:pic>
        <p:nvPicPr>
          <p:cNvPr id="9" name="Picture 8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B21EFFE1-3450-F6CA-CC81-87E261E52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50" y="778668"/>
            <a:ext cx="5930900" cy="469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1B3F44-DB24-7E5C-CF05-39D4B177B6A2}"/>
              </a:ext>
            </a:extLst>
          </p:cNvPr>
          <p:cNvSpPr txBox="1"/>
          <p:nvPr/>
        </p:nvSpPr>
        <p:spPr>
          <a:xfrm>
            <a:off x="2651125" y="5943600"/>
            <a:ext cx="729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Disable Testing Proposition 4 and set </a:t>
            </a:r>
            <a:r>
              <a:rPr lang="en-GB" sz="2400" b="1" dirty="0" err="1"/>
              <a:t>OmegaScale</a:t>
            </a:r>
            <a:r>
              <a:rPr lang="en-GB" sz="2400" b="1" dirty="0"/>
              <a:t> to 1</a:t>
            </a:r>
          </a:p>
        </p:txBody>
      </p:sp>
    </p:spTree>
    <p:extLst>
      <p:ext uri="{BB962C8B-B14F-4D97-AF65-F5344CB8AC3E}">
        <p14:creationId xmlns:p14="http://schemas.microsoft.com/office/powerpoint/2010/main" val="17873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plot, screenshot, line&#10;&#10;Description automatically generated">
            <a:extLst>
              <a:ext uri="{FF2B5EF4-FFF2-40B4-BE49-F238E27FC236}">
                <a16:creationId xmlns:a16="http://schemas.microsoft.com/office/drawing/2014/main" id="{0B42268F-5379-FCA4-2E06-0C7CF3680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3" y="1304132"/>
            <a:ext cx="5371732" cy="4351338"/>
          </a:xfrm>
        </p:spPr>
      </p:pic>
      <p:pic>
        <p:nvPicPr>
          <p:cNvPr id="7" name="Picture 6" descr="A picture containing plot, line, text, screenshot&#10;&#10;Description automatically generated">
            <a:extLst>
              <a:ext uri="{FF2B5EF4-FFF2-40B4-BE49-F238E27FC236}">
                <a16:creationId xmlns:a16="http://schemas.microsoft.com/office/drawing/2014/main" id="{9A2B66DF-F3BC-3394-1A45-135D508D9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67" y="1202530"/>
            <a:ext cx="5892800" cy="4699000"/>
          </a:xfrm>
          <a:prstGeom prst="rect">
            <a:avLst/>
          </a:prstGeom>
        </p:spPr>
      </p:pic>
      <p:pic>
        <p:nvPicPr>
          <p:cNvPr id="9" name="Picture 8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645CF53C-DF49-BBDE-9284-C2C1B3FCE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67" y="1202530"/>
            <a:ext cx="5854700" cy="4711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12047C-52AF-0031-8654-334F9A11FE4A}"/>
              </a:ext>
            </a:extLst>
          </p:cNvPr>
          <p:cNvSpPr txBox="1"/>
          <p:nvPr/>
        </p:nvSpPr>
        <p:spPr>
          <a:xfrm>
            <a:off x="2236879" y="6108700"/>
            <a:ext cx="797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Enable Testing Proposition 4 and set </a:t>
            </a:r>
            <a:r>
              <a:rPr lang="en-GB" sz="2400" b="1" dirty="0" err="1"/>
              <a:t>OmegaQScale</a:t>
            </a:r>
            <a:r>
              <a:rPr lang="en-GB" sz="2400" b="1" dirty="0"/>
              <a:t> to 10,000</a:t>
            </a:r>
          </a:p>
        </p:txBody>
      </p:sp>
    </p:spTree>
    <p:extLst>
      <p:ext uri="{BB962C8B-B14F-4D97-AF65-F5344CB8AC3E}">
        <p14:creationId xmlns:p14="http://schemas.microsoft.com/office/powerpoint/2010/main" val="264936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690688"/>
            <a:ext cx="6048967" cy="2162175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When calculating the moving average of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timestepMean</a:t>
            </a:r>
            <a:r>
              <a:rPr lang="en-GB" dirty="0"/>
              <a:t>/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timestepCov</a:t>
            </a:r>
            <a:r>
              <a:rPr lang="en-GB" dirty="0"/>
              <a:t> , why we use the 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numberOfTimeSteps</a:t>
            </a:r>
            <a:r>
              <a:rPr lang="en-GB" dirty="0"/>
              <a:t> as the size of sliding window?</a:t>
            </a:r>
          </a:p>
          <a:p>
            <a:r>
              <a:rPr lang="en-GB" dirty="0"/>
              <a:t>(Confusing about this, as 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mean(chi2Store,1) </a:t>
            </a:r>
            <a:r>
              <a:rPr lang="en-GB" dirty="0"/>
              <a:t>computes the average chi2 value for each edge in a run, why name it after 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timestepMean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GB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9F02B-A21E-C641-8E2E-F952302E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0860"/>
            <a:ext cx="7772400" cy="1946103"/>
          </a:xfrm>
          <a:prstGeom prst="rect">
            <a:avLst/>
          </a:prstGeom>
        </p:spPr>
      </p:pic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9EF19C43-3711-0F10-A9A8-0821ED7AE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67" y="0"/>
            <a:ext cx="5304833" cy="42576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0BC4C36-DC4C-0F59-FEE6-434117E91B52}"/>
              </a:ext>
            </a:extLst>
          </p:cNvPr>
          <p:cNvGrpSpPr/>
          <p:nvPr/>
        </p:nvGrpSpPr>
        <p:grpSpPr>
          <a:xfrm>
            <a:off x="8371300" y="2443680"/>
            <a:ext cx="1239480" cy="3281760"/>
            <a:chOff x="8371300" y="2443680"/>
            <a:chExt cx="1239480" cy="328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64213D-F6A8-CB6B-EBC2-07CFF02AE1C2}"/>
                    </a:ext>
                  </a:extLst>
                </p14:cNvPr>
                <p14:cNvContentPartPr/>
                <p14:nvPr/>
              </p14:nvContentPartPr>
              <p14:xfrm>
                <a:off x="8371300" y="2443680"/>
                <a:ext cx="1139400" cy="3281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64213D-F6A8-CB6B-EBC2-07CFF02AE1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62660" y="2435040"/>
                  <a:ext cx="1157040" cy="32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C945D2F-66B4-72B0-A910-A55E7471F58B}"/>
                    </a:ext>
                  </a:extLst>
                </p14:cNvPr>
                <p14:cNvContentPartPr/>
                <p14:nvPr/>
              </p14:nvContentPartPr>
              <p14:xfrm>
                <a:off x="9429340" y="2481480"/>
                <a:ext cx="181440" cy="97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C945D2F-66B4-72B0-A910-A55E7471F5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20340" y="2472840"/>
                  <a:ext cx="199080" cy="11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A47B-67A5-A798-202B-64A277C6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442D1-F22E-481F-28D9-4043511F6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59151"/>
                <a:ext cx="10515600" cy="1920875"/>
              </a:xfrm>
            </p:spPr>
            <p:txBody>
              <a:bodyPr/>
              <a:lstStyle/>
              <a:p>
                <a:r>
                  <a:rPr lang="en-GB" dirty="0"/>
                  <a:t>The calculation of </a:t>
                </a:r>
                <a:r>
                  <a:rPr lang="en-GB" dirty="0" err="1"/>
                  <a:t>timestepCov</a:t>
                </a:r>
                <a:r>
                  <a:rPr lang="en-GB" dirty="0"/>
                  <a:t> uses formula: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𝑐h𝑖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It seems to me like we are calculating the </a:t>
                </a:r>
                <a:r>
                  <a:rPr lang="en-GB" dirty="0" err="1"/>
                  <a:t>cov</a:t>
                </a:r>
                <a:r>
                  <a:rPr lang="en-GB" dirty="0"/>
                  <a:t>(chi2,chi2) or Var(chi2). Am I correct?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442D1-F22E-481F-28D9-4043511F6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59151"/>
                <a:ext cx="10515600" cy="1920875"/>
              </a:xfrm>
              <a:blipFill>
                <a:blip r:embed="rId2"/>
                <a:stretch>
                  <a:fillRect l="-1086" t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37D2B5D-0664-7219-990F-23B898526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8326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3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 the paper, and understand and digest the Fig. 2 and 3.</a:t>
            </a:r>
          </a:p>
          <a:p>
            <a:r>
              <a:rPr lang="en-GB" dirty="0"/>
              <a:t>Linear model</a:t>
            </a:r>
          </a:p>
          <a:p>
            <a:pPr lvl="1"/>
            <a:r>
              <a:rPr lang="en-GB" dirty="0"/>
              <a:t>Paper -&gt; CNIS measure to see if graph is tuned correctly.</a:t>
            </a:r>
          </a:p>
          <a:p>
            <a:pPr lvl="1"/>
            <a:r>
              <a:rPr lang="en-GB" dirty="0"/>
              <a:t>Try with linear model to do things similar to Fig. 3</a:t>
            </a:r>
          </a:p>
          <a:p>
            <a:pPr lvl="2"/>
            <a:r>
              <a:rPr lang="en-GB" dirty="0"/>
              <a:t>Changing the scale to </a:t>
            </a:r>
            <a:r>
              <a:rPr lang="en-GB" dirty="0" err="1"/>
              <a:t>OmegaR</a:t>
            </a:r>
            <a:r>
              <a:rPr lang="en-GB" dirty="0"/>
              <a:t> and </a:t>
            </a:r>
            <a:r>
              <a:rPr lang="en-GB" dirty="0" err="1"/>
              <a:t>OmegaQ</a:t>
            </a:r>
            <a:r>
              <a:rPr lang="en-GB"/>
              <a:t>.</a:t>
            </a:r>
            <a:endParaRPr lang="en-GB" dirty="0"/>
          </a:p>
          <a:p>
            <a:r>
              <a:rPr lang="en-GB" dirty="0"/>
              <a:t>Template code</a:t>
            </a:r>
          </a:p>
          <a:p>
            <a:pPr lvl="1"/>
            <a:r>
              <a:rPr lang="en-GB" dirty="0"/>
              <a:t>Try to migrate non-linear models to test propositions 3,4</a:t>
            </a:r>
          </a:p>
          <a:p>
            <a:r>
              <a:rPr lang="en-GB" dirty="0"/>
              <a:t>Don’t worry about Bayes </a:t>
            </a:r>
            <a:r>
              <a:rPr lang="en-GB" dirty="0" err="1"/>
              <a:t>Opt</a:t>
            </a:r>
            <a:r>
              <a:rPr lang="en-GB" dirty="0"/>
              <a:t> (For now)</a:t>
            </a:r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" id="{CBBE99F8-7AC1-CF43-B301-AB5021574C43}" vid="{4A2AFF03-62C0-564E-A511-7AF94BFAFC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5701</TotalTime>
  <Words>226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Office Theme</vt:lpstr>
      <vt:lpstr>Using Bayesian Optimization in Pose Graphs Based SLAM 9th  June</vt:lpstr>
      <vt:lpstr>Progress Since Last Meeting</vt:lpstr>
      <vt:lpstr>PowerPoint Presentation</vt:lpstr>
      <vt:lpstr>PowerPoint Presentation</vt:lpstr>
      <vt:lpstr>PowerPoint Presentation</vt:lpstr>
      <vt:lpstr>Problems / Issues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Bayesian Optimization in Pose Graphs Based SLAM 9th   June</dc:title>
  <dc:creator>王 祖训</dc:creator>
  <cp:lastModifiedBy>王 祖训</cp:lastModifiedBy>
  <cp:revision>11</cp:revision>
  <dcterms:created xsi:type="dcterms:W3CDTF">2023-06-05T15:42:03Z</dcterms:created>
  <dcterms:modified xsi:type="dcterms:W3CDTF">2023-06-09T14:43:06Z</dcterms:modified>
</cp:coreProperties>
</file>