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58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00" autoAdjust="0"/>
    <p:restoredTop sz="94660"/>
  </p:normalViewPr>
  <p:slideViewPr>
    <p:cSldViewPr snapToGrid="0">
      <p:cViewPr>
        <p:scale>
          <a:sx n="120" d="100"/>
          <a:sy n="120" d="100"/>
        </p:scale>
        <p:origin x="55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3T23:58:07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654 1 24575,'-36'0'0,"-2"0"0,-9 0 0,-5 0 0,-12 0 0,-4 0 0,9 0 0,13 0 0,19 0 0,12 0 0,6 0 0,2 0 0,2 0 0,0 0 0,-4 0 0,2 0 0,-2 0 0,6 0 0,-2 0 0,1 0 0,0 0 0,-1 0 0,-3 0 0,-10 0 0,-7 0 0,-10 0 0,13 0 0,3 0 0,17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3T23:58:27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 24575,'-14'0'0,"-6"0"0,-3 0 0,-2 6 0,5 12 0,8 12 0,6 13 0,5 8 0,1 9 0,0 5 0,6-1 0,10-5 0,13-11 0,14-4 0,8-1 0,0-3 0,-6-5 0,-8-8 0,-3-8 0,2-4 0,6-1 0,5 0 0,6-1 0,0-3 0,5-4 0,4-8 0,2-11 0,-1-14 0,-8-11 0,-14-8 0,-10-5 0,-11-4 0,-9-8 0,-5-6 0,-5 1 0,-9 1 0,-9 8 0,-5 13 0,-4 13 0,2 14 0,-3 9 0,-5 3 0,0 1 0,0 0 0,3 2 0,-1 0 0,-8-1 0,-6 1 0,-7-1 0,-4 3 0,-1 2 0,-2 0 0,0 0 0,1 0 0,9 1 0,8 2 0,10 2 0,9 1 0,7 3 0,7-4 0,5 1 0,2-2 0,-2-1 0,0 1 0,0-2 0,1-1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3T23:58:28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24575,'9'0'0,"6"0"0,9 5 0,11 9 0,7 9 0,3 8 0,0 1 0,-4-2 0,-4-3 0,-4-5 0,-8-4 0,-6-4 0,-5-5 0,-6-3 0,-4-4 0,-3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3T23:58:09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24575,'6'0'0,"5"2"0,14 6 0,3 4 0,-3 3 0,-2 2 0,-4 0 0,-10-7 0,0 0 0,-5-5 0,4 4 0,2 0 0,1 1 0,-1-2 0,-3 1 0,1-1 0,0 3 0,3 1 0,-5-4 0,-2 0 0,-6-6 0,-3 0 0,-3-2 0,-5 0 0,-9 0 0,-4 0 0,0 0 0,0 0 0,0 7 0,-5 7 0,-5 7 0,-2 4 0,6-3 0,11-4 0,8-5 0,9-5 0,2-4 0,2-4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3T23:58:12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84 24575,'4'3'0,"-2"15"0,-1 13 0,-1 6 0,0-7 0,0-13 0,0-1 0,-2 6 0,-2 9 0,-1 9 0,-2 3 0,0 9 0,-1 16 0,0 6 0,1 0 0,3-16 0,-1-18 0,3-24 0,-4-12 0,3-19 0,-1-6 0,1-7 0,1-5 0,2-8 0,0-9 0,0-11 0,0-4 0,0 4 0,0 14 0,1 12 0,4 6 0,4-4 0,6-9 0,2 0 0,-4 5 0,-6 11 0,-4 9 0,-3 0 0,4-2 0,-3 5 0,4-1 0,-2 11 0,2 0 0,2 3 0,3 1 0,2 0 0,12 0 0,15 0 0,15 0 0,11 0 0,-2 0 0,-9 4 0,-9 9 0,-6 13 0,-3 12 0,-1 8 0,-4 2 0,-2 2 0,-3 0 0,-5-7 0,-8-8 0,-6-6 0,-9-17 0,-16 2 0,-22-7 0,-28 3 0,-20-1 0,-2-1 0,13-3 0,17-2 0,31-1 0,7-2 0,15 0 0,-1 0 0,-6 0 0,-13 0 0,-11 0 0,-4-2 0,6-1 0,12-1 0,11 0 0,6 0 0,5 0 0,4 2 0,4 1 0,4 1 0,6 2 0,11 4 0,16 5 0,18 13 0,18 14 0,-31-10 0,1 3 0,7 7 0,0 2 0,1 4 0,0 0 0,-4-2 0,-3-1 0,-10-6 0,-3-2 0,13 14 0,-20-19 0,-14-11 0,-7-8 0,-5-7 0,-4-2 0,-3-4 0,1 0 0,-4-1 0,2 2 0,0 0 0,3 2 0,0-1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3T23:58:15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24575,'0'35'0,"0"25"0,0 27 0,0-37 0,0 2 0,0 40 0,0-16 0,0-17 0,0-10 0,0-26 0,0 1 0,0-18 0,0 2 0,0-1 0,0-2 0,0 1 0,0 5 0,0 6 0,0 3 0,0 1 0,0-5 0,0-8 0,0-3 0,0-5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3T23:58:16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24575,'0'14'0,"0"8"0,0 4 0,0 7 0,0 0 0,0-1 0,0 1 0,0 2 0,0 5 0,0 12 0,0 14 0,0 7 0,0-2 0,0-16 0,1-19 0,1-16 0,0-10 0,0-4 0,-2-1 0,1 0 0,1 0 0,2 4 0,-1 2 0,0 2 0,-1-1 0,-2-5 0,0-4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3T23:58:18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24575,'1'7'0,"4"-2"0,4 4 0,5 0 0,0 5 0,-2-1 0,-2-2 0,0-2 0,2 2 0,3 3 0,0 1 0,-1-5 0,-7-2 0,3 1 0,-2 1 0,5 5 0,4 0 0,-3-4 0,-4-5 0,-4-5 0,-4-5 0,0-4 0,2-4 0,5-1 0,4-1 0,4 0 0,-1-1 0,3-1 0,-9 6 0,2 1 0,-10 6 0,0 0 0,1 1 0,-1 0 0,0 1 0,0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3T23:58:21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29 148 24575,'-11'0'0,"2"0"0,4 5 0,2 6 0,3 13 0,0 15 0,0 11 0,0 6 0,0-4 0,2-6 0,14-6 0,16-4 0,17-5 0,10-5 0,-1-4 0,-4-5 0,-7-3 0,-8-2 0,-6-3 0,-6-1 0,-2-2 0,-12-3 0,0-1 0,-8-2 0,2 0 0,2 0 0,8 0 0,3-2 0,1-5 0,-2-5 0,-8-11 0,-2-12 0,-2-15 0,-2-9 0,0 0 0,-3 7 0,-2 11 0,-3 4 0,-8 1 0,-8 0 0,-5 3 0,-1 8 0,1 5 0,-3 1 0,-6-5 0,0-1 0,3 3 0,5 7 0,8 7 0,1 3 0,-2 1 0,-2 0 0,0 2 0,0 0 0,0 2 0,-4 0 0,-2 0 0,2 0 0,4 0 0,1 0 0,3 0 0,0 1 0,1 2 0,2 3 0,4 1 0,5 3 0,2 2 0,2-1 0,0-1 0,0-1 0,0 3 0,0 13 0,0 13 0,0 14 0,-2 0 0,0-9 0,-1-12 0,1-9 0,2-2 0,0-2 0,0-5 0,0-7 0,0-6 0,0-4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3T23:58:22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24575,'10'9'0,"4"2"0,5 4 0,3 1 0,3 3 0,-1 2 0,2 3 0,1 1 0,-3-1 0,0-1 0,-3 0 0,-2 0 0,-1-2 0,-2-3 0,-5-8 0,-2-3 0,-8-7 0,1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3T23:58:25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53 24575,'-4'3'0,"3"-1"0,5 4 0,5 6 0,9 11 0,7 8 0,2 1 0,-3-6-6784,-6-8 6784,-8-7 0,-2-5 0,-4-6 0,-2-3 0,-1-4 0,-1-3 0,0 0 6784,2 1-6784,2 1 0,3-4 0,0 5 0,1-5 0,-3 6 0,0 0 0,0 3 0,-1 2 0,-1-1 0,-1-2 0,5-6 0,6-7 0,10-6 0,6-1 0,-2 2 0,-7 7 0,-9 7 0,-6 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2030-F11D-C8B5-073F-FE4103514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3F6CB-6B12-56AB-DFBC-6CE6D8A02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30E30-E641-0C7B-3CAF-9E5F33F4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F41E9-FFE2-8616-121D-8C1805153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4A3DF-74AD-542B-AD56-112EC29C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6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0E5F-2135-9354-5EE0-56CE3A7E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06701-D097-3C6B-7C9C-612394813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4F75C-8264-9472-15C8-941BBF17C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4DEEA-3390-CDBF-1B70-7C4C6178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9CB9C-B836-72E0-5D19-D5284EB3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56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0609-C4C9-3EF6-FE3F-9B1C3B29D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01A40-64C3-8CB4-264E-A45AC42D7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F8D1C-6F89-7C50-7302-4FD56E34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37BC6-B3B2-A1FE-F839-D006B4048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72CE3-9904-1609-7A52-244856FC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59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85E4-161B-E51C-6462-9C83B7933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00F9-CF58-E31F-A7AC-CB27990E1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D32E6-BF8C-0C50-A918-C73E74AE5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D834C-F8A5-8908-20F1-3B2B45C7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D24ED-4F1F-D4AA-638B-9C1F14D6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0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5B1E-EC83-1E6C-8459-740A53CE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56105-F157-0458-6D5B-EFEF1D0A1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C8CFD-AC3F-0C84-CCA6-3E9F5EF3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74A14-962D-3B26-580E-5113C507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1954F-0F7F-DBD4-208A-75521F64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80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0F88-F9C7-64B7-D859-ED828C64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1CDAB-10B6-E642-E306-0A5A52FD1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3AD79-CF4C-DD0E-3659-886DE2250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609C-8BB6-DD56-84F7-8C280C56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978F8-CCCF-55D3-D665-A318F29E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7D022-C18F-091C-CA3B-3BE3576B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24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D478-C394-CD91-B7D5-9D25BA79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A705D-D830-2D7E-7546-546C96D77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BBC5D-9F47-1016-11BB-805784C0B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0ABA8-6E37-D100-D987-D393549C4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7C658-2077-2E61-292D-F0C5AECA7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8827C-F418-73E0-FCE3-8B39CFBD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1A7CA-7258-5F5D-40CA-27BA0C92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2C3CC3-D473-D957-B0EB-20D1D1E6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55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9F8E-A8E4-222F-CC41-23544C70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613A9-6B25-68AE-E8FD-7B689EC68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FB7C8-E37A-68BA-54B1-1A5C81C7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66205-C6DF-1119-9706-0D7637C3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81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CE4C0-F1C6-5DEC-46D0-85140458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FEDC5-705D-DD03-FC33-AC91B92A7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EC090-B2AB-B883-C35E-88366778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09DE4-F78A-2230-F84C-CD7EBC83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85E51-C560-0F26-3430-1EE79DACD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CB4FA-3A90-6F2B-3FD7-23A934CE3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63B5-01B1-AF8C-4E23-FCA2C412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257E5-C3DE-23DC-8A7F-BABAAE85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2C34D-A918-777C-7443-4DE2A611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55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FCC6-C26C-362E-AF89-58A71D49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553D42-8AD1-747F-44D9-89CA8F2FF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DA0C4-9DA0-1555-3EDA-1DB0854E8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F5DC0-1857-C9C4-7564-63DC3917C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08421-1AA0-0C1E-1C66-6782F58C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DA61A-F622-639E-C8EB-9CDB687F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0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180FE-D665-F11A-917C-E8BEEAB0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79408-C0C2-9B80-FF63-2EB383990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F9D59-C531-7758-4E8B-3904E07A3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BCD71-190D-426B-85E9-B8B75E5C9734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A261C-74B7-5545-2FF2-B270292B5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45B96-4176-C3BE-1745-DA013B5AA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74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24" Type="http://schemas.openxmlformats.org/officeDocument/2006/relationships/customXml" Target="../ink/ink11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10" Type="http://schemas.openxmlformats.org/officeDocument/2006/relationships/customXml" Target="../ink/ink4.xml"/><Relationship Id="rId19" Type="http://schemas.openxmlformats.org/officeDocument/2006/relationships/image" Target="../media/image10.png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C35A7-3320-AEA4-000A-0C4F37AD8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Bayesian Optimization in Pose Graphs Based SLAM</a:t>
            </a:r>
            <a:br>
              <a:rPr lang="en-US" dirty="0"/>
            </a:br>
            <a:r>
              <a:rPr lang="en-US" dirty="0"/>
              <a:t>16</a:t>
            </a:r>
            <a:r>
              <a:rPr lang="en-US" baseline="30000" dirty="0"/>
              <a:t>th</a:t>
            </a:r>
            <a:r>
              <a:rPr lang="en-US" dirty="0"/>
              <a:t> June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52F9D-1BFF-7D13-4DFA-C61A33B6D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Zuxun</a:t>
            </a:r>
            <a:r>
              <a:rPr lang="en-US" dirty="0"/>
              <a:t> Wang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79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574D-55F9-A5DF-80F0-88715666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Since Last Meeting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2B012-0847-A516-076E-2E98B42E0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the paper </a:t>
            </a:r>
          </a:p>
          <a:p>
            <a:pPr lvl="1"/>
            <a:r>
              <a:rPr lang="en-US" dirty="0"/>
              <a:t>focusing on the Consistency Measurement metric, checking if the graph is tuned correctly.</a:t>
            </a:r>
          </a:p>
          <a:p>
            <a:r>
              <a:rPr lang="en-US" dirty="0"/>
              <a:t>Using MATLAB template code, computing the new metric </a:t>
            </a:r>
            <a:r>
              <a:rPr lang="en-US" i="1" dirty="0"/>
              <a:t>C</a:t>
            </a:r>
            <a:r>
              <a:rPr lang="en-US" dirty="0"/>
              <a:t> introduced in the paper using linear model.</a:t>
            </a:r>
          </a:p>
          <a:p>
            <a:r>
              <a:rPr lang="en-US" dirty="0"/>
              <a:t>Generate the 2d-depth graph (similar to Fig. 3. in the paper)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37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F76C1-0574-8434-AA85-D23603F7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OmegaScale</a:t>
            </a:r>
            <a:r>
              <a:rPr lang="en-GB" dirty="0"/>
              <a:t> from 0.1 to 0.4 with stride 0.1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593A47-77D9-34A9-42C4-E9B27373B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30" y="1492989"/>
            <a:ext cx="6375400" cy="5105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08E113-43CC-66C8-48ED-54404E247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570" y="3378939"/>
            <a:ext cx="4152900" cy="133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279C3B-4FEE-A1B3-E872-5AF8A8DCC148}"/>
              </a:ext>
            </a:extLst>
          </p:cNvPr>
          <p:cNvSpPr txBox="1"/>
          <p:nvPr/>
        </p:nvSpPr>
        <p:spPr>
          <a:xfrm>
            <a:off x="9196660" y="4712439"/>
            <a:ext cx="990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/>
              <a:t>C_store</a:t>
            </a:r>
            <a:endParaRPr lang="en-GB" sz="20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0720139-0940-B2A9-1033-99D034EE2408}"/>
              </a:ext>
            </a:extLst>
          </p:cNvPr>
          <p:cNvGrpSpPr/>
          <p:nvPr/>
        </p:nvGrpSpPr>
        <p:grpSpPr>
          <a:xfrm>
            <a:off x="7181967" y="3362166"/>
            <a:ext cx="400680" cy="498600"/>
            <a:chOff x="7181967" y="3362166"/>
            <a:chExt cx="400680" cy="49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72D63D0-A136-6596-46BF-D277651784E4}"/>
                    </a:ext>
                  </a:extLst>
                </p14:cNvPr>
                <p14:cNvContentPartPr/>
                <p14:nvPr/>
              </p14:nvContentPartPr>
              <p14:xfrm>
                <a:off x="7322727" y="3798126"/>
                <a:ext cx="23544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72D63D0-A136-6596-46BF-D277651784E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14087" y="3789486"/>
                  <a:ext cx="253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46BC50E-7F88-6834-6818-962AE569240C}"/>
                    </a:ext>
                  </a:extLst>
                </p14:cNvPr>
                <p14:cNvContentPartPr/>
                <p14:nvPr/>
              </p14:nvContentPartPr>
              <p14:xfrm>
                <a:off x="7463127" y="3743766"/>
                <a:ext cx="119520" cy="117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46BC50E-7F88-6834-6818-962AE569240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54487" y="3735126"/>
                  <a:ext cx="1371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FDEC340-5AF5-872F-85FE-5C3F49B189EF}"/>
                    </a:ext>
                  </a:extLst>
                </p14:cNvPr>
                <p14:cNvContentPartPr/>
                <p14:nvPr/>
              </p14:nvContentPartPr>
              <p14:xfrm>
                <a:off x="7181967" y="3362166"/>
                <a:ext cx="308520" cy="356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FDEC340-5AF5-872F-85FE-5C3F49B189E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72967" y="3353526"/>
                  <a:ext cx="326160" cy="37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00F4C17-B6CE-56C4-1846-DE633609FD13}"/>
                  </a:ext>
                </a:extLst>
              </p14:cNvPr>
              <p14:cNvContentPartPr/>
              <p14:nvPr/>
            </p14:nvContentPartPr>
            <p14:xfrm>
              <a:off x="8447007" y="2966526"/>
              <a:ext cx="360" cy="265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00F4C17-B6CE-56C4-1846-DE633609FD1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38007" y="2957886"/>
                <a:ext cx="1800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9E71AA7-B124-2B5F-D154-0CBF7A37AC83}"/>
                  </a:ext>
                </a:extLst>
              </p14:cNvPr>
              <p14:cNvContentPartPr/>
              <p14:nvPr/>
            </p14:nvContentPartPr>
            <p14:xfrm>
              <a:off x="9313887" y="2996766"/>
              <a:ext cx="8280" cy="2620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9E71AA7-B124-2B5F-D154-0CBF7A37AC8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05247" y="2988126"/>
                <a:ext cx="2592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7F32149-4209-F4F7-816D-8255C97EFE1A}"/>
                  </a:ext>
                </a:extLst>
              </p14:cNvPr>
              <p14:cNvContentPartPr/>
              <p14:nvPr/>
            </p14:nvContentPartPr>
            <p14:xfrm>
              <a:off x="8379687" y="3170286"/>
              <a:ext cx="120240" cy="730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7F32149-4209-F4F7-816D-8255C97EFE1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71047" y="3161286"/>
                <a:ext cx="137880" cy="9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7E9C2B0F-39D8-5D11-6F9C-BECD77E0604B}"/>
              </a:ext>
            </a:extLst>
          </p:cNvPr>
          <p:cNvGrpSpPr/>
          <p:nvPr/>
        </p:nvGrpSpPr>
        <p:grpSpPr>
          <a:xfrm>
            <a:off x="8540607" y="2533086"/>
            <a:ext cx="262440" cy="263160"/>
            <a:chOff x="8540607" y="2533086"/>
            <a:chExt cx="262440" cy="26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619F2D7-16F5-ACF0-72F0-95368AB52812}"/>
                    </a:ext>
                  </a:extLst>
                </p14:cNvPr>
                <p14:cNvContentPartPr/>
                <p14:nvPr/>
              </p14:nvContentPartPr>
              <p14:xfrm>
                <a:off x="8540607" y="2533086"/>
                <a:ext cx="218160" cy="236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619F2D7-16F5-ACF0-72F0-95368AB5281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31967" y="2524086"/>
                  <a:ext cx="2358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A73F5CC-B2E6-1B8D-29F5-152804C32C8E}"/>
                    </a:ext>
                  </a:extLst>
                </p14:cNvPr>
                <p14:cNvContentPartPr/>
                <p14:nvPr/>
              </p14:nvContentPartPr>
              <p14:xfrm>
                <a:off x="8690367" y="2691846"/>
                <a:ext cx="112680" cy="104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A73F5CC-B2E6-1B8D-29F5-152804C32C8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681727" y="2683206"/>
                  <a:ext cx="130320" cy="12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50154F8-A383-5A76-B00D-7A09E7590178}"/>
                  </a:ext>
                </a:extLst>
              </p14:cNvPr>
              <p14:cNvContentPartPr/>
              <p14:nvPr/>
            </p14:nvContentPartPr>
            <p14:xfrm>
              <a:off x="9279687" y="3200886"/>
              <a:ext cx="121680" cy="806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50154F8-A383-5A76-B00D-7A09E759017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271047" y="3192246"/>
                <a:ext cx="139320" cy="9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62F8BF2E-DA4F-F2C9-097E-43EA6D881F03}"/>
              </a:ext>
            </a:extLst>
          </p:cNvPr>
          <p:cNvGrpSpPr/>
          <p:nvPr/>
        </p:nvGrpSpPr>
        <p:grpSpPr>
          <a:xfrm>
            <a:off x="9523407" y="2575206"/>
            <a:ext cx="350640" cy="261000"/>
            <a:chOff x="9523407" y="2575206"/>
            <a:chExt cx="350640" cy="26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157F266-E6F7-587A-5625-8BCF97BDFDB4}"/>
                    </a:ext>
                  </a:extLst>
                </p14:cNvPr>
                <p14:cNvContentPartPr/>
                <p14:nvPr/>
              </p14:nvContentPartPr>
              <p14:xfrm>
                <a:off x="9523407" y="2575206"/>
                <a:ext cx="344160" cy="261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157F266-E6F7-587A-5625-8BCF97BDFDB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514767" y="2566566"/>
                  <a:ext cx="3618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992C2FC-053B-C72B-ED24-57F24F59E005}"/>
                    </a:ext>
                  </a:extLst>
                </p14:cNvPr>
                <p14:cNvContentPartPr/>
                <p14:nvPr/>
              </p14:nvContentPartPr>
              <p14:xfrm>
                <a:off x="9730407" y="2745846"/>
                <a:ext cx="143640" cy="85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992C2FC-053B-C72B-ED24-57F24F59E00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721767" y="2736846"/>
                  <a:ext cx="161280" cy="103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2076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20C572-904F-F4A1-AACE-821D392DDEF2}"/>
              </a:ext>
            </a:extLst>
          </p:cNvPr>
          <p:cNvSpPr txBox="1"/>
          <p:nvPr/>
        </p:nvSpPr>
        <p:spPr>
          <a:xfrm>
            <a:off x="4072016" y="3167390"/>
            <a:ext cx="4047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Show Code using MATLAB</a:t>
            </a:r>
          </a:p>
        </p:txBody>
      </p:sp>
    </p:spTree>
    <p:extLst>
      <p:ext uri="{BB962C8B-B14F-4D97-AF65-F5344CB8AC3E}">
        <p14:creationId xmlns:p14="http://schemas.microsoft.com/office/powerpoint/2010/main" val="2597635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B9E5-E6B1-6BF5-08A6-3D67FAB0B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/ Issues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AA9A09-7555-10AB-9592-0DFC678D9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2331"/>
            <a:ext cx="7772400" cy="47046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DEB7F5-3BF1-941A-7E0C-6B7569C4D214}"/>
                  </a:ext>
                </a:extLst>
              </p:cNvPr>
              <p:cNvSpPr txBox="1"/>
              <p:nvPr/>
            </p:nvSpPr>
            <p:spPr>
              <a:xfrm>
                <a:off x="8707275" y="1787703"/>
                <a:ext cx="3484726" cy="1244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In Section III-A,</a:t>
                </a:r>
              </a:p>
              <a:p>
                <a:r>
                  <a:rPr lang="en-GB" dirty="0"/>
                  <a:t>Given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, how can we derive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GB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GB" dirty="0"/>
                  <a:t>?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DEB7F5-3BF1-941A-7E0C-6B7569C4D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275" y="1787703"/>
                <a:ext cx="3484726" cy="1244956"/>
              </a:xfrm>
              <a:prstGeom prst="rect">
                <a:avLst/>
              </a:prstGeom>
              <a:blipFill>
                <a:blip r:embed="rId3"/>
                <a:stretch>
                  <a:fillRect l="-1449" t="-2020" r="-362" b="-70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753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B9E5-E6B1-6BF5-08A6-3D67FAB0B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/ Issues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EFDAB9-F319-02CA-A07C-771C59196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Section V-D, new 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Consistency Measures were introduced.</a:t>
            </a:r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E1F488-2923-D66C-274D-8E4B8CDBB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64" y="2404153"/>
            <a:ext cx="6248400" cy="1371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C51F45-BA0E-40B5-241B-D30C62782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03" y="3775753"/>
            <a:ext cx="6273800" cy="1384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5752C7-5A3E-A312-A5F5-6A073047DEBD}"/>
                  </a:ext>
                </a:extLst>
              </p:cNvPr>
              <p:cNvSpPr txBox="1"/>
              <p:nvPr/>
            </p:nvSpPr>
            <p:spPr>
              <a:xfrm>
                <a:off x="6797925" y="2547991"/>
                <a:ext cx="5394075" cy="2072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In the code, instead of splitting out process and observation model edges, I treated them as the same to compute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i="1" dirty="0"/>
                  <a:t>.</a:t>
                </a:r>
              </a:p>
              <a:p>
                <a:endParaRPr lang="en-US" dirty="0"/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Is it correct? (It seems to be a bad practice) 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or should I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b="0" dirty="0"/>
                  <a:t> respectively?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5752C7-5A3E-A312-A5F5-6A073047D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925" y="2547991"/>
                <a:ext cx="5394075" cy="2072683"/>
              </a:xfrm>
              <a:prstGeom prst="rect">
                <a:avLst/>
              </a:prstGeom>
              <a:blipFill>
                <a:blip r:embed="rId4"/>
                <a:stretch>
                  <a:fillRect l="-939" t="-1220" r="-4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181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CA1B-9F1D-5415-B72B-63FF2C57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Activities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F1090-ACE1-9CBD-C1F5-A4C53FB9B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Modify code to compute dim (</a:t>
            </a:r>
            <a:r>
              <a:rPr lang="en-GB" dirty="0" err="1"/>
              <a:t>Parfor</a:t>
            </a:r>
            <a:r>
              <a:rPr lang="en-GB" dirty="0"/>
              <a:t>) Omega: 1.0 -&gt; 1.9</a:t>
            </a:r>
          </a:p>
          <a:p>
            <a:r>
              <a:rPr lang="en-GB"/>
              <a:t>[Report] Introduction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3841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ekly_Project_Progress" id="{CBBE99F8-7AC1-CF43-B301-AB5021574C43}" vid="{4A2AFF03-62C0-564E-A511-7AF94BFAFC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3885</TotalTime>
  <Words>191</Words>
  <Application>Microsoft Macintosh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Helvetica</vt:lpstr>
      <vt:lpstr>Office Theme</vt:lpstr>
      <vt:lpstr>Using Bayesian Optimization in Pose Graphs Based SLAM 16th June</vt:lpstr>
      <vt:lpstr>Progress Since Last Meeting</vt:lpstr>
      <vt:lpstr>OmegaScale from 0.1 to 0.4 with stride 0.1</vt:lpstr>
      <vt:lpstr>PowerPoint Presentation</vt:lpstr>
      <vt:lpstr>Problems / Issues</vt:lpstr>
      <vt:lpstr>Problems / Issues</vt:lpstr>
      <vt:lpstr>Planned Activities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Bayesian Optimization in Pose Graphs Based SLAM 16th June</dc:title>
  <dc:creator>王 祖训</dc:creator>
  <cp:lastModifiedBy>王 祖训</cp:lastModifiedBy>
  <cp:revision>10</cp:revision>
  <dcterms:created xsi:type="dcterms:W3CDTF">2023-06-13T22:19:25Z</dcterms:created>
  <dcterms:modified xsi:type="dcterms:W3CDTF">2023-06-16T15:04:35Z</dcterms:modified>
</cp:coreProperties>
</file>