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US" altLang="zh-CN" dirty="0"/>
              <a:t>23</a:t>
            </a:r>
            <a:r>
              <a:rPr lang="en-US" altLang="zh-CN" baseline="30000" dirty="0"/>
              <a:t>rd</a:t>
            </a:r>
            <a:r>
              <a:rPr lang="en-US" altLang="zh-CN" dirty="0"/>
              <a:t> </a:t>
            </a:r>
            <a:r>
              <a:rPr lang="en-US" dirty="0"/>
              <a:t>June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Zuxun</a:t>
            </a:r>
            <a:r>
              <a:rPr lang="en-US" dirty="0"/>
              <a:t>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Project Introduction</a:t>
            </a:r>
          </a:p>
          <a:p>
            <a:pPr lvl="1"/>
            <a:r>
              <a:rPr lang="en-US" dirty="0"/>
              <a:t>Based on the feedback provided, modified the introduction.</a:t>
            </a:r>
          </a:p>
          <a:p>
            <a:r>
              <a:rPr lang="en-US" dirty="0"/>
              <a:t>Generate the Consistency Measurement Metric graph</a:t>
            </a:r>
          </a:p>
          <a:p>
            <a:pPr lvl="1"/>
            <a:r>
              <a:rPr lang="en-US" dirty="0"/>
              <a:t>Omega values from 1.0 -&gt; 1.9, with stride 0.1</a:t>
            </a:r>
          </a:p>
          <a:p>
            <a:r>
              <a:rPr lang="en-US" dirty="0"/>
              <a:t>Try to improve the code using nested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parfor</a:t>
            </a:r>
            <a:r>
              <a:rPr lang="en-US" dirty="0"/>
              <a:t> loop [failed]</a:t>
            </a:r>
          </a:p>
          <a:p>
            <a:pPr lvl="1"/>
            <a:r>
              <a:rPr lang="en-US" dirty="0"/>
              <a:t>Nested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parfor</a:t>
            </a:r>
            <a:r>
              <a:rPr lang="en-US" dirty="0"/>
              <a:t> loops are not allowed in MATLAB</a:t>
            </a:r>
          </a:p>
          <a:p>
            <a:pPr lvl="1"/>
            <a:r>
              <a:rPr lang="en-US" dirty="0"/>
              <a:t>==&gt; try to </a:t>
            </a:r>
            <a:r>
              <a:rPr lang="en-US" dirty="0" err="1"/>
              <a:t>linearise</a:t>
            </a:r>
            <a:r>
              <a:rPr lang="en-US" dirty="0"/>
              <a:t> the loops, but the computation of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meanChi2</a:t>
            </a:r>
            <a:r>
              <a:rPr lang="en-US" dirty="0"/>
              <a:t> 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covChi2</a:t>
            </a:r>
            <a:r>
              <a:rPr lang="en-US" dirty="0"/>
              <a:t> relies on the input values of omega scales for both R and Q.</a:t>
            </a:r>
          </a:p>
          <a:p>
            <a:pPr lvl="1"/>
            <a:r>
              <a:rPr lang="en-US" dirty="0"/>
              <a:t>Current solution: use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 for omega values,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parfor</a:t>
            </a:r>
            <a:r>
              <a:rPr lang="en-US" dirty="0"/>
              <a:t> for running episodes.</a:t>
            </a:r>
          </a:p>
          <a:p>
            <a:pPr lvl="1"/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F677-FE0C-9111-711A-384B65CD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Consistency Measurement Metric</a:t>
            </a:r>
          </a:p>
        </p:txBody>
      </p:sp>
      <p:pic>
        <p:nvPicPr>
          <p:cNvPr id="5" name="Content Placeholder 4" descr="A picture containing text, screenshot, colorfulness, square&#10;&#10;Description automatically generated">
            <a:extLst>
              <a:ext uri="{FF2B5EF4-FFF2-40B4-BE49-F238E27FC236}">
                <a16:creationId xmlns:a16="http://schemas.microsoft.com/office/drawing/2014/main" id="{D86D3155-65CA-D070-CCB9-ACA18D8CC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649" y="1924568"/>
            <a:ext cx="5521298" cy="4568307"/>
          </a:xfrm>
        </p:spPr>
      </p:pic>
    </p:spTree>
    <p:extLst>
      <p:ext uri="{BB962C8B-B14F-4D97-AF65-F5344CB8AC3E}">
        <p14:creationId xmlns:p14="http://schemas.microsoft.com/office/powerpoint/2010/main" val="34926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08CF-8B0D-9302-C4A0-2C6BFBBD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of chi2</a:t>
            </a:r>
          </a:p>
        </p:txBody>
      </p:sp>
      <p:pic>
        <p:nvPicPr>
          <p:cNvPr id="5" name="Content Placeholder 4" descr="A picture containing text, screenshot, colorfulness, plot&#10;&#10;Description automatically generated">
            <a:extLst>
              <a:ext uri="{FF2B5EF4-FFF2-40B4-BE49-F238E27FC236}">
                <a16:creationId xmlns:a16="http://schemas.microsoft.com/office/drawing/2014/main" id="{7592258D-33C0-34AB-2388-BECD3A50E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058" y="1961371"/>
            <a:ext cx="5951883" cy="4831905"/>
          </a:xfrm>
        </p:spPr>
      </p:pic>
    </p:spTree>
    <p:extLst>
      <p:ext uri="{BB962C8B-B14F-4D97-AF65-F5344CB8AC3E}">
        <p14:creationId xmlns:p14="http://schemas.microsoft.com/office/powerpoint/2010/main" val="154011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5860-7E44-EDD8-7DCB-708C8925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Chi2 covariance</a:t>
            </a:r>
          </a:p>
        </p:txBody>
      </p:sp>
      <p:pic>
        <p:nvPicPr>
          <p:cNvPr id="5" name="Content Placeholder 4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78046EFB-4607-27E5-2E6B-B6079EC4E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52" y="2004081"/>
            <a:ext cx="5688496" cy="4618080"/>
          </a:xfrm>
        </p:spPr>
      </p:pic>
    </p:spTree>
    <p:extLst>
      <p:ext uri="{BB962C8B-B14F-4D97-AF65-F5344CB8AC3E}">
        <p14:creationId xmlns:p14="http://schemas.microsoft.com/office/powerpoint/2010/main" val="350193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CA8FA-0148-39C8-84DF-7B56313C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44" y="2646777"/>
            <a:ext cx="10083109" cy="2434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F2D711-9FB6-B48C-DA19-0B66BCFBFE91}"/>
              </a:ext>
            </a:extLst>
          </p:cNvPr>
          <p:cNvSpPr txBox="1"/>
          <p:nvPr/>
        </p:nvSpPr>
        <p:spPr>
          <a:xfrm>
            <a:off x="485573" y="1815780"/>
            <a:ext cx="11220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 Section VI-B of the AES paper, when introducing the surrogate model, what is actually sampled from the Student’s-t process?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FFDF5C-6B32-0191-328D-C65E4F2D7D8E}"/>
                  </a:ext>
                </a:extLst>
              </p:cNvPr>
              <p:cNvSpPr txBox="1"/>
              <p:nvPr/>
            </p:nvSpPr>
            <p:spPr>
              <a:xfrm>
                <a:off x="485573" y="5311739"/>
                <a:ext cx="112208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For equation (27), which one is what we are sampling, </a:t>
                </a:r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GB" sz="2400" dirty="0"/>
                  <a:t> 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400" dirty="0"/>
                  <a:t>(function of </a:t>
                </a:r>
                <a14:m>
                  <m:oMath xmlns:m="http://schemas.openxmlformats.org/officeDocument/2006/math">
                    <m:r>
                      <a:rPr lang="en-GB" sz="2400" b="1" i="1" dirty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GB" sz="2400" dirty="0"/>
                  <a:t>)?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FFDF5C-6B32-0191-328D-C65E4F2D7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73" y="5311739"/>
                <a:ext cx="11220853" cy="461665"/>
              </a:xfrm>
              <a:prstGeom prst="rect">
                <a:avLst/>
              </a:prstGeom>
              <a:blipFill>
                <a:blip r:embed="rId3"/>
                <a:stretch>
                  <a:fillRect l="-905" t="-8108" b="-297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483F2B51-0637-C969-C2E6-C72E5F0B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When doing Bayesian Optimisation, will we going to use any other library, or other programming languages/platforms other than MALTAB?</a:t>
            </a:r>
          </a:p>
          <a:p>
            <a:pPr lvl="1"/>
            <a:r>
              <a:rPr lang="en-GB" dirty="0"/>
              <a:t>Will we use C++ or </a:t>
            </a:r>
            <a:r>
              <a:rPr lang="en-GB" dirty="0" err="1"/>
              <a:t>PyTorch</a:t>
            </a:r>
            <a:r>
              <a:rPr lang="en-GB" dirty="0"/>
              <a:t> (</a:t>
            </a:r>
            <a:r>
              <a:rPr lang="en-GB" dirty="0" err="1"/>
              <a:t>BoTorch</a:t>
            </a:r>
            <a:r>
              <a:rPr lang="en-GB" dirty="0"/>
              <a:t>) in Python?</a:t>
            </a:r>
          </a:p>
          <a:p>
            <a:pPr lvl="1"/>
            <a:endParaRPr lang="en-GB" dirty="0"/>
          </a:p>
          <a:p>
            <a:pPr lvl="1"/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48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to look into Bayesian </a:t>
            </a:r>
            <a:r>
              <a:rPr lang="en-US" dirty="0" err="1"/>
              <a:t>Optimisation</a:t>
            </a:r>
            <a:endParaRPr lang="en-US" dirty="0"/>
          </a:p>
          <a:p>
            <a:r>
              <a:rPr lang="en-GB" dirty="0"/>
              <a:t>Try to compute Consistency Measurement for nonlinear cases</a:t>
            </a:r>
          </a:p>
          <a:p>
            <a:pPr lvl="1"/>
            <a:r>
              <a:rPr lang="en-GB" dirty="0" err="1"/>
              <a:t>LandmarkVehicleTrackingExample.m</a:t>
            </a:r>
            <a:endParaRPr lang="en-GB" dirty="0"/>
          </a:p>
          <a:p>
            <a:pPr lvl="1"/>
            <a:r>
              <a:rPr lang="en-GB" dirty="0" err="1"/>
              <a:t>gpsVehicleTrackingExample.m</a:t>
            </a:r>
            <a:endParaRPr lang="en-GB" dirty="0"/>
          </a:p>
          <a:p>
            <a:r>
              <a:rPr lang="en-GB" dirty="0"/>
              <a:t>Any suggestion?</a:t>
            </a:r>
          </a:p>
          <a:p>
            <a:pPr lvl="1" fontAlgn="base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will experiment with generating a mesh grid specifying a set of 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omegaRScale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omegaQScale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values and implement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parfor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accordingly.</a:t>
            </a:r>
          </a:p>
          <a:p>
            <a:pPr lvl="1" fontAlgn="base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will also expand my scale tests from 0.1 to 1.9 to verify the location of the minimum.</a:t>
            </a:r>
          </a:p>
          <a:p>
            <a:pPr lvl="1" fontAlgn="base"/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the nonlinear example, I'll work on reducing the noise to avoid weird looping.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" id="{CBBE99F8-7AC1-CF43-B301-AB5021574C43}" vid="{4A2AFF03-62C0-564E-A511-7AF94BFAFC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8565</TotalTime>
  <Words>290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Helvetica</vt:lpstr>
      <vt:lpstr>Office Theme</vt:lpstr>
      <vt:lpstr>Using Bayesian Optimization in Pose Graphs Based SLAM 23rd June</vt:lpstr>
      <vt:lpstr>Progress Since Last Meeting</vt:lpstr>
      <vt:lpstr>Consistency Measurement Metric</vt:lpstr>
      <vt:lpstr>Mean of chi2</vt:lpstr>
      <vt:lpstr>Chi2 covariance</vt:lpstr>
      <vt:lpstr>Problems / Issues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Date of Meeting</dc:title>
  <dc:creator>王 祖训</dc:creator>
  <cp:lastModifiedBy>王 祖训</cp:lastModifiedBy>
  <cp:revision>8</cp:revision>
  <dcterms:created xsi:type="dcterms:W3CDTF">2023-06-21T15:16:23Z</dcterms:created>
  <dcterms:modified xsi:type="dcterms:W3CDTF">2023-06-27T14:01:49Z</dcterms:modified>
</cp:coreProperties>
</file>