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altLang="zh-CN" dirty="0"/>
              <a:t>30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dirty="0"/>
              <a:t>June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Zuxun</a:t>
            </a:r>
            <a:r>
              <a:rPr lang="en-US" dirty="0"/>
              <a:t>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8CF-8B0D-9302-C4A0-2C6BFBBD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of chi2 (After Changing Code - Enable proposition 4)</a:t>
            </a:r>
          </a:p>
        </p:txBody>
      </p:sp>
      <p:pic>
        <p:nvPicPr>
          <p:cNvPr id="7" name="Content Placeholder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B97BED77-C81A-37C5-7383-EE0A2B9FB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31" y="1690688"/>
            <a:ext cx="6924937" cy="5193703"/>
          </a:xfrm>
        </p:spPr>
      </p:pic>
    </p:spTree>
    <p:extLst>
      <p:ext uri="{BB962C8B-B14F-4D97-AF65-F5344CB8AC3E}">
        <p14:creationId xmlns:p14="http://schemas.microsoft.com/office/powerpoint/2010/main" val="197476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860-7E44-EDD8-7DCB-708C892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Chi2 covariance (After Changing Code - Enable proposition 4)</a:t>
            </a:r>
          </a:p>
        </p:txBody>
      </p:sp>
      <p:pic>
        <p:nvPicPr>
          <p:cNvPr id="6" name="Content Placeholder 5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E48AD8DD-6104-A5D5-30CA-7A5AC67FA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27" y="1690688"/>
            <a:ext cx="7120146" cy="5340110"/>
          </a:xfrm>
        </p:spPr>
      </p:pic>
    </p:spTree>
    <p:extLst>
      <p:ext uri="{BB962C8B-B14F-4D97-AF65-F5344CB8AC3E}">
        <p14:creationId xmlns:p14="http://schemas.microsoft.com/office/powerpoint/2010/main" val="240269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example -&gt; reduce measurement edges</a:t>
            </a:r>
          </a:p>
          <a:p>
            <a:pPr lvl="1"/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first 200 timesteps, for example, have a position observation every time step. Beyond timestep 200, insert a position measurement into the graph every 2 timesteps.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Nonlinear system</a:t>
            </a:r>
          </a:p>
          <a:p>
            <a:pPr lvl="1"/>
            <a:r>
              <a:rPr lang="en-GB" dirty="0"/>
              <a:t>Graphs for nonlinear systems</a:t>
            </a:r>
          </a:p>
          <a:p>
            <a:pPr lvl="1"/>
            <a:r>
              <a:rPr lang="en-GB" dirty="0"/>
              <a:t>Omega ranges 0.1 to 1.9</a:t>
            </a:r>
          </a:p>
          <a:p>
            <a:pPr lvl="1"/>
            <a:r>
              <a:rPr lang="en-GB" dirty="0" err="1"/>
              <a:t>VehicleTrackingExample.m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the Consistency Measurement Metric graph</a:t>
            </a:r>
          </a:p>
          <a:p>
            <a:pPr lvl="1"/>
            <a:r>
              <a:rPr lang="en-US" dirty="0"/>
              <a:t>Omega values from 0.1 -&gt; 1.9, with stride 0.1</a:t>
            </a:r>
          </a:p>
          <a:p>
            <a:pPr lvl="1"/>
            <a:r>
              <a:rPr lang="en-US" dirty="0"/>
              <a:t>Test for both proposition 3 and 4</a:t>
            </a:r>
          </a:p>
          <a:p>
            <a:r>
              <a:rPr lang="en-US" dirty="0"/>
              <a:t>Calculate the Consistency Measurement Metric for nonlinear system - GPS</a:t>
            </a:r>
          </a:p>
          <a:p>
            <a:pPr lvl="1"/>
            <a:r>
              <a:rPr lang="en-US" dirty="0"/>
              <a:t>Reduce the noise to suppress weird looping</a:t>
            </a:r>
          </a:p>
          <a:p>
            <a:r>
              <a:rPr lang="en-US" dirty="0"/>
              <a:t>Search for </a:t>
            </a:r>
            <a:r>
              <a:rPr lang="en-US" dirty="0" err="1"/>
              <a:t>BoTorch</a:t>
            </a:r>
            <a:r>
              <a:rPr lang="en-US" dirty="0"/>
              <a:t> tutorial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aoeftiger</a:t>
            </a:r>
            <a:r>
              <a:rPr lang="en-US" dirty="0"/>
              <a:t>/TUDa-NMAP-14</a:t>
            </a:r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677-FE0C-9111-711A-384B65CD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Consistency Measurement Metric (Before Changing Code - Disable proposition 4)</a:t>
            </a:r>
          </a:p>
        </p:txBody>
      </p:sp>
      <p:pic>
        <p:nvPicPr>
          <p:cNvPr id="7" name="Content Placeholder 6" descr="A picture containing text, screenshot, colorfulness, operating system&#10;&#10;Description automatically generated">
            <a:extLst>
              <a:ext uri="{FF2B5EF4-FFF2-40B4-BE49-F238E27FC236}">
                <a16:creationId xmlns:a16="http://schemas.microsoft.com/office/drawing/2014/main" id="{BA8BB682-FE10-A808-BDD7-5DDC613F0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95" y="1690688"/>
            <a:ext cx="6820610" cy="5115458"/>
          </a:xfrm>
        </p:spPr>
      </p:pic>
    </p:spTree>
    <p:extLst>
      <p:ext uri="{BB962C8B-B14F-4D97-AF65-F5344CB8AC3E}">
        <p14:creationId xmlns:p14="http://schemas.microsoft.com/office/powerpoint/2010/main" val="3492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8CF-8B0D-9302-C4A0-2C6BFBBD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of chi2 (Before Changing Code - Disable proposition 4)</a:t>
            </a:r>
          </a:p>
        </p:txBody>
      </p:sp>
      <p:pic>
        <p:nvPicPr>
          <p:cNvPr id="7" name="Content Placeholder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FFA69372-8594-E223-1349-4C25DA6EB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10" y="1690688"/>
            <a:ext cx="6783779" cy="5087834"/>
          </a:xfrm>
        </p:spPr>
      </p:pic>
    </p:spTree>
    <p:extLst>
      <p:ext uri="{BB962C8B-B14F-4D97-AF65-F5344CB8AC3E}">
        <p14:creationId xmlns:p14="http://schemas.microsoft.com/office/powerpoint/2010/main" val="154011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860-7E44-EDD8-7DCB-708C892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Chi2 covariance (Before Changing Code - Disable proposition 4)</a:t>
            </a:r>
          </a:p>
        </p:txBody>
      </p:sp>
      <p:pic>
        <p:nvPicPr>
          <p:cNvPr id="7" name="Content Placeholder 6" descr="A picture containing text, screenshot, colorfulness, software&#10;&#10;Description automatically generated">
            <a:extLst>
              <a:ext uri="{FF2B5EF4-FFF2-40B4-BE49-F238E27FC236}">
                <a16:creationId xmlns:a16="http://schemas.microsoft.com/office/drawing/2014/main" id="{235E4715-4AC0-9260-F134-F90DC6EA9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14" y="1690688"/>
            <a:ext cx="6948372" cy="5211279"/>
          </a:xfrm>
        </p:spPr>
      </p:pic>
    </p:spTree>
    <p:extLst>
      <p:ext uri="{BB962C8B-B14F-4D97-AF65-F5344CB8AC3E}">
        <p14:creationId xmlns:p14="http://schemas.microsoft.com/office/powerpoint/2010/main" val="35019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677-FE0C-9111-711A-384B65CD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Consistency Measurement Metric (After Changing Code - Disable proposition 4)</a:t>
            </a:r>
          </a:p>
        </p:txBody>
      </p:sp>
      <p:pic>
        <p:nvPicPr>
          <p:cNvPr id="5" name="Content Placeholder 5" descr="A picture containing screenshot, text, colorfulness, plot&#10;&#10;Description automatically generated">
            <a:extLst>
              <a:ext uri="{FF2B5EF4-FFF2-40B4-BE49-F238E27FC236}">
                <a16:creationId xmlns:a16="http://schemas.microsoft.com/office/drawing/2014/main" id="{30787D4C-F351-1451-1879-A9ECCC125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33" y="1690688"/>
            <a:ext cx="5936933" cy="49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9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8CF-8B0D-9302-C4A0-2C6BFBBD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of chi2 (After Changing Code - Disable proposition 4)</a:t>
            </a:r>
          </a:p>
        </p:txBody>
      </p:sp>
      <p:pic>
        <p:nvPicPr>
          <p:cNvPr id="6" name="Content Placeholder 5" descr="A picture containing text, screenshot, colorfulness, software&#10;&#10;Description automatically generated">
            <a:extLst>
              <a:ext uri="{FF2B5EF4-FFF2-40B4-BE49-F238E27FC236}">
                <a16:creationId xmlns:a16="http://schemas.microsoft.com/office/drawing/2014/main" id="{2DE79D71-636A-5C16-9641-E1E438A19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13" y="1690688"/>
            <a:ext cx="6318574" cy="5081187"/>
          </a:xfrm>
        </p:spPr>
      </p:pic>
    </p:spTree>
    <p:extLst>
      <p:ext uri="{BB962C8B-B14F-4D97-AF65-F5344CB8AC3E}">
        <p14:creationId xmlns:p14="http://schemas.microsoft.com/office/powerpoint/2010/main" val="189369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860-7E44-EDD8-7DCB-708C892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Chi2 covariance (After Changing Code - Disable proposition 4)</a:t>
            </a:r>
          </a:p>
        </p:txBody>
      </p:sp>
      <p:pic>
        <p:nvPicPr>
          <p:cNvPr id="11" name="Content Placeholder 10" descr="A picture containing text, screenshot, colorfulness, software&#10;&#10;Description automatically generated">
            <a:extLst>
              <a:ext uri="{FF2B5EF4-FFF2-40B4-BE49-F238E27FC236}">
                <a16:creationId xmlns:a16="http://schemas.microsoft.com/office/drawing/2014/main" id="{095B5B14-4057-65D6-5642-70EBE9C5D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99" y="1690688"/>
            <a:ext cx="6239201" cy="5017357"/>
          </a:xfrm>
        </p:spPr>
      </p:pic>
    </p:spTree>
    <p:extLst>
      <p:ext uri="{BB962C8B-B14F-4D97-AF65-F5344CB8AC3E}">
        <p14:creationId xmlns:p14="http://schemas.microsoft.com/office/powerpoint/2010/main" val="112714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677-FE0C-9111-711A-384B65CD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Consistency Measurement Metric (After Changing Code - Enable proposition 4)</a:t>
            </a:r>
          </a:p>
        </p:txBody>
      </p:sp>
      <p:pic>
        <p:nvPicPr>
          <p:cNvPr id="4" name="Picture 3" descr="A picture containing screenshot, text, colorfulness&#10;&#10;Description automatically generated">
            <a:extLst>
              <a:ext uri="{FF2B5EF4-FFF2-40B4-BE49-F238E27FC236}">
                <a16:creationId xmlns:a16="http://schemas.microsoft.com/office/drawing/2014/main" id="{B4017327-67F2-8150-ADB0-131971F02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2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" id="{CBBE99F8-7AC1-CF43-B301-AB5021574C43}" vid="{4A2AFF03-62C0-564E-A511-7AF94BFAFC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4222</TotalTime>
  <Words>229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Using Bayesian Optimization in Pose Graphs Based SLAM 30th June</vt:lpstr>
      <vt:lpstr>Progress Since Last Meeting</vt:lpstr>
      <vt:lpstr>Consistency Measurement Metric (Before Changing Code - Disable proposition 4)</vt:lpstr>
      <vt:lpstr>Mean of chi2 (Before Changing Code - Disable proposition 4)</vt:lpstr>
      <vt:lpstr>Chi2 covariance (Before Changing Code - Disable proposition 4)</vt:lpstr>
      <vt:lpstr>Consistency Measurement Metric (After Changing Code - Disable proposition 4)</vt:lpstr>
      <vt:lpstr>Mean of chi2 (After Changing Code - Disable proposition 4)</vt:lpstr>
      <vt:lpstr>Chi2 covariance (After Changing Code - Disable proposition 4)</vt:lpstr>
      <vt:lpstr>Consistency Measurement Metric (After Changing Code - Enable proposition 4)</vt:lpstr>
      <vt:lpstr>Mean of chi2 (After Changing Code - Enable proposition 4)</vt:lpstr>
      <vt:lpstr>Chi2 covariance (After Changing Code - Enable proposition 4)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王 祖训</dc:creator>
  <cp:lastModifiedBy>王 祖训</cp:lastModifiedBy>
  <cp:revision>12</cp:revision>
  <dcterms:created xsi:type="dcterms:W3CDTF">2023-06-27T14:01:58Z</dcterms:created>
  <dcterms:modified xsi:type="dcterms:W3CDTF">2023-06-30T15:11:37Z</dcterms:modified>
</cp:coreProperties>
</file>