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5" r:id="rId6"/>
    <p:sldId id="266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altLang="zh-CN" dirty="0"/>
              <a:t>24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July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code structure and rename some files for better readability</a:t>
            </a:r>
          </a:p>
          <a:p>
            <a:r>
              <a:rPr lang="en-US" dirty="0"/>
              <a:t>Modify plotting and surface plot functions</a:t>
            </a:r>
          </a:p>
          <a:p>
            <a:pPr lvl="1"/>
            <a:r>
              <a:rPr lang="en-GB" dirty="0"/>
              <a:t>chi2Plotting can generate plots and save plots and matrices to specified location</a:t>
            </a:r>
          </a:p>
          <a:p>
            <a:pPr lvl="1"/>
            <a:r>
              <a:rPr lang="en-GB" dirty="0"/>
              <a:t>Surf plots can read all .csv files starting with “C_” to generate surface plots for CNESS values of different systems</a:t>
            </a:r>
          </a:p>
          <a:p>
            <a:r>
              <a:rPr lang="en-GB" dirty="0"/>
              <a:t>Change codes to generate subgraphs for linear system</a:t>
            </a:r>
          </a:p>
          <a:p>
            <a:r>
              <a:rPr lang="en-GB" dirty="0"/>
              <a:t>Use Baye </a:t>
            </a:r>
            <a:r>
              <a:rPr lang="en-GB" dirty="0" err="1"/>
              <a:t>Opt</a:t>
            </a:r>
            <a:r>
              <a:rPr lang="en-GB" dirty="0"/>
              <a:t> for learning R and Q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9EB5-4003-3D04-BB28-68DF34D4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Consistency Measurement Metric for Linear System with Two Subgraphs (Proposition 3)</a:t>
            </a:r>
          </a:p>
        </p:txBody>
      </p:sp>
      <p:pic>
        <p:nvPicPr>
          <p:cNvPr id="8" name="内容占位符 7" descr="图表&#10;&#10;描述已自动生成">
            <a:extLst>
              <a:ext uri="{FF2B5EF4-FFF2-40B4-BE49-F238E27FC236}">
                <a16:creationId xmlns:a16="http://schemas.microsoft.com/office/drawing/2014/main" id="{9E2C731B-161E-EBEB-4B4C-DCEC391DD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515"/>
            <a:ext cx="5333559" cy="3998645"/>
          </a:xfr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CE14457E-2326-77C7-B7DE-696BC368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59" y="186951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9EB5-4003-3D04-BB28-68DF34D4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Consistency Measurement Metric for Linear System with Two Subgraphs (Enable Proposition 4)</a:t>
            </a:r>
          </a:p>
        </p:txBody>
      </p:sp>
      <p:pic>
        <p:nvPicPr>
          <p:cNvPr id="5" name="内容占位符 4" descr="直方图&#10;&#10;描述已自动生成">
            <a:extLst>
              <a:ext uri="{FF2B5EF4-FFF2-40B4-BE49-F238E27FC236}">
                <a16:creationId xmlns:a16="http://schemas.microsoft.com/office/drawing/2014/main" id="{00935D54-8016-5003-C835-BF53ADED7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33" y="1853863"/>
            <a:ext cx="5333559" cy="3998645"/>
          </a:xfrm>
        </p:spPr>
      </p:pic>
      <p:pic>
        <p:nvPicPr>
          <p:cNvPr id="7" name="图片 6" descr="直方图&#10;&#10;描述已自动生成">
            <a:extLst>
              <a:ext uri="{FF2B5EF4-FFF2-40B4-BE49-F238E27FC236}">
                <a16:creationId xmlns:a16="http://schemas.microsoft.com/office/drawing/2014/main" id="{26A24C86-668B-B693-932E-C01ED5889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8" y="185386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9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F6C-866D-C1B6-101A-60A5BB5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Optimisation – GPS (Disable Proposition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5AE7F-154C-2BB4-CE63-5BAC683158E3}"/>
              </a:ext>
            </a:extLst>
          </p:cNvPr>
          <p:cNvSpPr txBox="1"/>
          <p:nvPr/>
        </p:nvSpPr>
        <p:spPr>
          <a:xfrm>
            <a:off x="838200" y="2520176"/>
            <a:ext cx="3616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图片 6" descr="图表&#10;&#10;中度可信度描述已自动生成">
            <a:extLst>
              <a:ext uri="{FF2B5EF4-FFF2-40B4-BE49-F238E27FC236}">
                <a16:creationId xmlns:a16="http://schemas.microsoft.com/office/drawing/2014/main" id="{22AD3A4B-73A8-F68F-0441-287E230D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08328" cy="44781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B480A0-A52C-38EA-CB75-6CF2243B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1676"/>
            <a:ext cx="5857557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8D603-FA69-154B-E160-91FB3D46C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7239"/>
            <a:ext cx="3629582" cy="9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F6C-866D-C1B6-101A-60A5BB5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Optimisation – GPS (Enable Proposition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5E7DB-7492-C59D-6E75-C4B2D66E6F02}"/>
              </a:ext>
            </a:extLst>
          </p:cNvPr>
          <p:cNvSpPr txBox="1"/>
          <p:nvPr/>
        </p:nvSpPr>
        <p:spPr>
          <a:xfrm>
            <a:off x="838200" y="2520176"/>
            <a:ext cx="3616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DA9E15-31B2-E179-82B5-6350947DD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75290" cy="46685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FD14F9-8EB2-E0D7-52DA-4892DB85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4940"/>
            <a:ext cx="5569509" cy="1199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5BDB2-B4B7-81B5-8724-BE28C21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7239"/>
            <a:ext cx="3629582" cy="9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174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Menlo</vt:lpstr>
      <vt:lpstr>Arial</vt:lpstr>
      <vt:lpstr>Calibri</vt:lpstr>
      <vt:lpstr>Calibri Light</vt:lpstr>
      <vt:lpstr>Office Theme</vt:lpstr>
      <vt:lpstr>Using Bayesian Optimization in Pose Graphs Based SLAM 24th July</vt:lpstr>
      <vt:lpstr>Progress Since Last Meeting</vt:lpstr>
      <vt:lpstr>Consistency Measurement Metric for Linear System with Two Subgraphs (Proposition 3)</vt:lpstr>
      <vt:lpstr>Consistency Measurement Metric for Linear System with Two Subgraphs (Enable Proposition 4)</vt:lpstr>
      <vt:lpstr>Bayesian Optimisation – GPS (Disable Proposition 4)</vt:lpstr>
      <vt:lpstr>Bayesian Optimisation – GPS (Enable Proposition 4)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Julier, Simon</dc:creator>
  <cp:lastModifiedBy>Wang, Zuxun</cp:lastModifiedBy>
  <cp:revision>12</cp:revision>
  <dcterms:created xsi:type="dcterms:W3CDTF">2023-05-10T08:47:47Z</dcterms:created>
  <dcterms:modified xsi:type="dcterms:W3CDTF">2023-07-28T06:23:07Z</dcterms:modified>
</cp:coreProperties>
</file>