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altLang="zh-CN" dirty="0"/>
              <a:t>28</a:t>
            </a:r>
            <a:r>
              <a:rPr lang="en-US" altLang="zh-CN" baseline="30000" dirty="0"/>
              <a:t>th</a:t>
            </a:r>
            <a:r>
              <a:rPr lang="en-US" altLang="zh-CN" dirty="0"/>
              <a:t> July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CNEES value for cw2 SLAM system (</a:t>
            </a:r>
            <a:r>
              <a:rPr lang="en-US" dirty="0" err="1"/>
              <a:t>miniSLAM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Only enable the </a:t>
            </a:r>
            <a:r>
              <a:rPr lang="en-US" dirty="0" err="1"/>
              <a:t>odemetry</a:t>
            </a:r>
            <a:r>
              <a:rPr lang="en-US" dirty="0"/>
              <a:t> and GPS.</a:t>
            </a:r>
          </a:p>
          <a:p>
            <a:pPr lvl="1"/>
            <a:r>
              <a:rPr lang="en-US" dirty="0"/>
              <a:t>Add new function to compute the dimensions of X and Z.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F7A3-DB89-0296-486C-DDFF9826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Chi2 values for </a:t>
            </a:r>
            <a:r>
              <a:rPr lang="en-GB" dirty="0" err="1"/>
              <a:t>miniSLAM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E8B22-D4C5-0C18-EDB1-F1FCE79A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56" y="1864142"/>
            <a:ext cx="5756744" cy="4628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328A-4E0D-BEFB-3CD8-38F734E02E4A}"/>
              </a:ext>
            </a:extLst>
          </p:cNvPr>
          <p:cNvSpPr txBox="1"/>
          <p:nvPr/>
        </p:nvSpPr>
        <p:spPr>
          <a:xfrm>
            <a:off x="838200" y="2520176"/>
            <a:ext cx="311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500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scenarioDirectory</a:t>
            </a:r>
            <a:r>
              <a:rPr lang="en-GB" dirty="0">
                <a:latin typeface="Menlo" panose="020B0609030804020204"/>
              </a:rPr>
              <a:t>:</a:t>
            </a:r>
            <a:r>
              <a:rPr lang="en-GB" sz="1800" b="0" i="0" dirty="0">
                <a:effectLst/>
                <a:latin typeface="Menlo" panose="020B0609030804020204"/>
              </a:rPr>
              <a:t>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 panose="020B0609030804020204"/>
              </a:rPr>
              <a:t>'q1_e'</a:t>
            </a:r>
            <a:endParaRPr lang="en-GB" sz="1800" b="0" i="0" dirty="0">
              <a:effectLst/>
              <a:latin typeface="Menlo" panose="020B0609030804020204"/>
            </a:endParaRPr>
          </a:p>
          <a:p>
            <a:r>
              <a:rPr lang="en-GB" sz="1800" b="0" i="0" dirty="0" err="1">
                <a:effectLst/>
                <a:latin typeface="Menlo" panose="020B0609030804020204"/>
              </a:rPr>
              <a:t>configuration.enableGPS</a:t>
            </a:r>
            <a:r>
              <a:rPr lang="en-GB" sz="1800" b="0" i="0" dirty="0">
                <a:effectLst/>
                <a:latin typeface="Menlo" panose="020B0609030804020204"/>
              </a:rPr>
              <a:t> = true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dimX</a:t>
            </a:r>
            <a:r>
              <a:rPr lang="en-GB" dirty="0">
                <a:latin typeface="Menlo" panose="020B0609030804020204" pitchFamily="49" charset="0"/>
              </a:rPr>
              <a:t>: 972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dimZ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1033</a:t>
            </a:r>
          </a:p>
          <a:p>
            <a:r>
              <a:rPr lang="en-GB" dirty="0">
                <a:latin typeface="Menlo" panose="020B0609030804020204" pitchFamily="49" charset="0"/>
              </a:rPr>
              <a:t>N: 61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8409-7590-335C-EB0E-83CDDDA0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2CDB-2AE1-37D5-EA21-A6042183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Currently, I only generate </a:t>
            </a:r>
            <a:r>
              <a:rPr lang="en-GB" dirty="0" err="1"/>
              <a:t>BayesOpt</a:t>
            </a:r>
            <a:r>
              <a:rPr lang="en-GB" dirty="0"/>
              <a:t> results for GPS systems.</a:t>
            </a:r>
          </a:p>
          <a:p>
            <a:r>
              <a:rPr lang="en-GB" dirty="0"/>
              <a:t>Do I need to test </a:t>
            </a:r>
            <a:r>
              <a:rPr lang="en-GB" dirty="0" err="1"/>
              <a:t>BayesOpt</a:t>
            </a:r>
            <a:r>
              <a:rPr lang="en-GB" dirty="0"/>
              <a:t> for Linear systems to learn Q and R values ? Or is it too simple, we don’t need to do that?</a:t>
            </a:r>
          </a:p>
        </p:txBody>
      </p:sp>
    </p:spTree>
    <p:extLst>
      <p:ext uri="{BB962C8B-B14F-4D97-AF65-F5344CB8AC3E}">
        <p14:creationId xmlns:p14="http://schemas.microsoft.com/office/powerpoint/2010/main" val="405732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I was writing the report, I found the `Related Work` part can be difficult as I cannot find literatures that doing things similar to what I’m doing right now.</a:t>
            </a:r>
          </a:p>
          <a:p>
            <a:r>
              <a:rPr lang="en-GB" dirty="0"/>
              <a:t>When I searching for pose graph tuning or optimisation, the results were things related using other optimisation methods for pose graph, methods other than Gauss-Newton and Levenberg-Marquardt. </a:t>
            </a:r>
          </a:p>
          <a:p>
            <a:r>
              <a:rPr lang="en-GB" dirty="0"/>
              <a:t>I found an example report on UCL Moodle, `Semantic SLAM with Public </a:t>
            </a:r>
            <a:r>
              <a:rPr lang="en-GB" dirty="0" err="1"/>
              <a:t>PriorInformation</a:t>
            </a:r>
            <a:r>
              <a:rPr lang="en-GB" dirty="0"/>
              <a:t>`, which does not include the Related Work part, as there is no prior information for the author to refer to.</a:t>
            </a:r>
          </a:p>
          <a:p>
            <a:r>
              <a:rPr lang="en-GB" dirty="0"/>
              <a:t>I’m wondering if you could suggest me some searching keywords for me to search, or I could continue my report without Related Work part.</a:t>
            </a:r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miniSLAM</a:t>
            </a:r>
            <a:endParaRPr lang="en-GB" dirty="0"/>
          </a:p>
          <a:p>
            <a:pPr lvl="1"/>
            <a:r>
              <a:rPr lang="en-GB" dirty="0"/>
              <a:t>Generate the scaled colour plots.</a:t>
            </a:r>
          </a:p>
          <a:p>
            <a:pPr lvl="1"/>
            <a:r>
              <a:rPr lang="en-GB" dirty="0"/>
              <a:t>Surf plots for C values.</a:t>
            </a:r>
          </a:p>
          <a:p>
            <a:pPr lvl="1"/>
            <a:r>
              <a:rPr lang="en-GB" dirty="0" err="1"/>
              <a:t>BayesOpt</a:t>
            </a:r>
            <a:r>
              <a:rPr lang="en-GB" dirty="0"/>
              <a:t> to learn omega scale </a:t>
            </a:r>
            <a:r>
              <a:rPr lang="en-GB"/>
              <a:t>factors (or Q and R).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111</TotalTime>
  <Words>278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Menlo</vt:lpstr>
      <vt:lpstr>Arial</vt:lpstr>
      <vt:lpstr>Calibri</vt:lpstr>
      <vt:lpstr>Calibri Light</vt:lpstr>
      <vt:lpstr>Office Theme</vt:lpstr>
      <vt:lpstr>Using Bayesian Optimization in Pose Graphs Based SLAM 28th July</vt:lpstr>
      <vt:lpstr>Progress Since Last Meeting</vt:lpstr>
      <vt:lpstr>Chi2 values for miniSLAM</vt:lpstr>
      <vt:lpstr>Problems / Issues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8</cp:revision>
  <dcterms:created xsi:type="dcterms:W3CDTF">2023-07-27T17:41:34Z</dcterms:created>
  <dcterms:modified xsi:type="dcterms:W3CDTF">2023-07-28T13:38:51Z</dcterms:modified>
</cp:coreProperties>
</file>