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66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25</a:t>
            </a:r>
            <a:r>
              <a:rPr lang="en-US" altLang="zh-CN" baseline="30000" dirty="0" err="1"/>
              <a:t>th</a:t>
            </a:r>
            <a:r>
              <a:rPr lang="en-US" altLang="zh-CN" dirty="0"/>
              <a:t> </a:t>
            </a:r>
            <a:r>
              <a:rPr lang="en-GB" altLang="zh-CN" dirty="0"/>
              <a:t>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0B892-456A-D039-9A85-BBC6CF35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79" y="0"/>
            <a:ext cx="3861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6DC10-B4B2-8B46-95AC-4E9695F3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686" y="0"/>
            <a:ext cx="385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A257-E5F7-FAB2-AD63-72317326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Tracking Example (2dof)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8FAA32-C6DF-5865-007C-524BA368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454" y="4193086"/>
            <a:ext cx="3346622" cy="104145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CEC55-040D-A113-93AB-4B387364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26" y="2173593"/>
            <a:ext cx="3441877" cy="1079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B6CB6-9C25-20D3-39D2-7A1547768964}"/>
              </a:ext>
            </a:extLst>
          </p:cNvPr>
          <p:cNvSpPr txBox="1"/>
          <p:nvPr/>
        </p:nvSpPr>
        <p:spPr>
          <a:xfrm>
            <a:off x="888130" y="2055813"/>
            <a:ext cx="4259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dirty="0">
                <a:latin typeface="Menlo" panose="020B0609030804020204" pitchFamily="49" charset="0"/>
              </a:rPr>
              <a:t>Cost function: C</a:t>
            </a:r>
            <a:r>
              <a:rPr lang="en-GB" dirty="0">
                <a:latin typeface="Menlo" panose="020B0609030804020204" pitchFamily="49" charset="0"/>
              </a:rPr>
              <a:t>NIS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26012-B6D2-B77E-8844-D58550AF2B26}"/>
              </a:ext>
            </a:extLst>
          </p:cNvPr>
          <p:cNvSpPr txBox="1"/>
          <p:nvPr/>
        </p:nvSpPr>
        <p:spPr>
          <a:xfrm>
            <a:off x="3605151" y="5015547"/>
            <a:ext cx="425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Since I only test this scenario in a whole factor graph, the results seems to be bad (same as whole graph case in 1dof linear example). I’m wondering if using multiple subgraphs, the results would be better.</a:t>
            </a:r>
          </a:p>
        </p:txBody>
      </p:sp>
    </p:spTree>
    <p:extLst>
      <p:ext uri="{BB962C8B-B14F-4D97-AF65-F5344CB8AC3E}">
        <p14:creationId xmlns:p14="http://schemas.microsoft.com/office/powerpoint/2010/main" val="211889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heatmap plots better for showing CNIS value?</a:t>
            </a:r>
          </a:p>
          <a:p>
            <a:r>
              <a:rPr lang="en-GB" dirty="0"/>
              <a:t>The performance check results show that the optimal omega pairs have similar results with what we have using the omega values generated from </a:t>
            </a:r>
            <a:r>
              <a:rPr lang="en-GB" dirty="0" err="1"/>
              <a:t>bayesopt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Does it mean that we could accept the </a:t>
            </a:r>
            <a:r>
              <a:rPr lang="en-GB" dirty="0" err="1"/>
              <a:t>bayesopt</a:t>
            </a:r>
            <a:r>
              <a:rPr lang="en-GB" dirty="0"/>
              <a:t> results?</a:t>
            </a:r>
          </a:p>
          <a:p>
            <a:pPr lvl="1"/>
            <a:r>
              <a:rPr lang="en-GB" dirty="0"/>
              <a:t>Is there any other evaluation/validation metrics to exam omega values generated by </a:t>
            </a:r>
            <a:r>
              <a:rPr lang="en-GB" dirty="0" err="1"/>
              <a:t>bayesopt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2Dof scenario case with multiple subgraphs.</a:t>
            </a:r>
          </a:p>
          <a:p>
            <a:r>
              <a:rPr lang="en-US" dirty="0"/>
              <a:t>Continue working on the report.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Heatmap to better illustration of area that we interested.</a:t>
            </a:r>
          </a:p>
          <a:p>
            <a:r>
              <a:rPr lang="en-US" altLang="zh-CN" dirty="0"/>
              <a:t>Linear system performance check</a:t>
            </a:r>
          </a:p>
          <a:p>
            <a:r>
              <a:rPr lang="en-US" dirty="0"/>
              <a:t>AES paper 2D tracking example, try with 2 </a:t>
            </a:r>
            <a:r>
              <a:rPr lang="en-US" dirty="0" err="1"/>
              <a:t>dof</a:t>
            </a:r>
            <a:r>
              <a:rPr lang="en-US" dirty="0"/>
              <a:t> case.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CF6B-F40E-C2BF-4F71-24F51DEC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Heatmap(Left prop3, Right prop4)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C65A-D85E-73E3-CFF4-6735F3C8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2E9CE-D531-C443-D034-233DE3B1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2" y="1825625"/>
            <a:ext cx="10662198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4EC85-ADDE-13CC-2AF3-1967578B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42" y="0"/>
            <a:ext cx="39674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17C34-C8B9-CA39-90BB-3A5E0153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03" y="0"/>
            <a:ext cx="3964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28D4-D089-5176-1EAE-152B0152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86" y="0"/>
            <a:ext cx="3967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6C59F-60CA-DEE1-BACD-889E7E46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86" y="0"/>
            <a:ext cx="3967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EEA32-B109-CCDE-19A4-783F0A86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6" y="0"/>
            <a:ext cx="385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363A-8EFD-4986-5B6D-CB75A48C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68" y="0"/>
            <a:ext cx="385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6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46</TotalTime>
  <Words>579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Menlo</vt:lpstr>
      <vt:lpstr>Arial</vt:lpstr>
      <vt:lpstr>Calibri</vt:lpstr>
      <vt:lpstr>Calibri Light</vt:lpstr>
      <vt:lpstr>Office Theme</vt:lpstr>
      <vt:lpstr>Using Bayesian Optimization in Pose Graphs Based SLAM 25th August</vt:lpstr>
      <vt:lpstr>Progress Since Last Meeting</vt:lpstr>
      <vt:lpstr>Linear System Heatmap(Left prop3, Right prop4)</vt:lpstr>
      <vt:lpstr>Linear System  Performance Check (Optimal)</vt:lpstr>
      <vt:lpstr>Linear System  Performance Check (Optimal)</vt:lpstr>
      <vt:lpstr>Linear System  Performance Check (Optimal)</vt:lpstr>
      <vt:lpstr>Linear System  Performance Check (Optimal)</vt:lpstr>
      <vt:lpstr>Linear System  Performance Check (Test)</vt:lpstr>
      <vt:lpstr>Linear System  Performance Check (Test)</vt:lpstr>
      <vt:lpstr>Linear System  Performance Check (Test)</vt:lpstr>
      <vt:lpstr>Linear System  Performance Check (Test)</vt:lpstr>
      <vt:lpstr>2D Tracking Example (2dof) Results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16</cp:revision>
  <dcterms:created xsi:type="dcterms:W3CDTF">2023-08-23T13:30:44Z</dcterms:created>
  <dcterms:modified xsi:type="dcterms:W3CDTF">2023-08-23T14:16:58Z</dcterms:modified>
</cp:coreProperties>
</file>