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GB" altLang="zh-CN" dirty="0"/>
              <a:t>1</a:t>
            </a:r>
            <a:r>
              <a:rPr lang="en-GB" altLang="zh-CN" baseline="30000" dirty="0"/>
              <a:t>st</a:t>
            </a:r>
            <a:r>
              <a:rPr lang="en-GB" altLang="zh-CN" dirty="0"/>
              <a:t> September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Zuxun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Performance check for Linear System</a:t>
            </a:r>
          </a:p>
          <a:p>
            <a:r>
              <a:rPr lang="en-GB" dirty="0"/>
              <a:t>Bayes </a:t>
            </a:r>
            <a:r>
              <a:rPr lang="en-GB" dirty="0" err="1"/>
              <a:t>Opt</a:t>
            </a:r>
            <a:r>
              <a:rPr lang="en-GB" dirty="0"/>
              <a:t> results for 2Dof Linear system</a:t>
            </a:r>
          </a:p>
          <a:p>
            <a:r>
              <a:rPr lang="en-GB" dirty="0"/>
              <a:t>Performance check for GPS System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EE97F5-FCDF-8AB7-7CE9-397119DD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510588"/>
            <a:ext cx="9649229" cy="58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4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6C588-038C-BCD1-E72B-7AFB2861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59" y="535636"/>
            <a:ext cx="9760281" cy="57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B941-F012-7DE2-223F-FA865B50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Linear System Results (Prop3)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55C83-1878-524C-82A3-E7331E7F7B15}"/>
              </a:ext>
            </a:extLst>
          </p:cNvPr>
          <p:cNvSpPr txBox="1"/>
          <p:nvPr/>
        </p:nvSpPr>
        <p:spPr>
          <a:xfrm>
            <a:off x="976261" y="2690336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</a:t>
            </a:r>
            <a:r>
              <a:rPr lang="en-GB" dirty="0">
                <a:latin typeface="Menlo" panose="020B0609030804020204" pitchFamily="49" charset="0"/>
              </a:rPr>
              <a:t>Sum(C)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96F159-76C1-3371-1BBE-77F8E5A1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07" y="2029877"/>
            <a:ext cx="3168813" cy="755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9E4A61-01CC-9B27-F719-588D5887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07" y="3335797"/>
            <a:ext cx="3048157" cy="73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F78FB-E481-02E5-89F6-B962304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07" y="4622666"/>
            <a:ext cx="3016405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B941-F012-7DE2-223F-FA865B50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Linear System Results (Prop4)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15028-D457-B7C3-3A1C-D44EB24FD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5847" y="2209334"/>
            <a:ext cx="3232316" cy="876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2543C-D704-872A-CE1B-F31E1AFF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930" y="3535694"/>
            <a:ext cx="3098959" cy="736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8A96E-74B2-F544-01E6-2E471897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930" y="4930685"/>
            <a:ext cx="3225966" cy="749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55C83-1878-524C-82A3-E7331E7F7B15}"/>
              </a:ext>
            </a:extLst>
          </p:cNvPr>
          <p:cNvSpPr txBox="1"/>
          <p:nvPr/>
        </p:nvSpPr>
        <p:spPr>
          <a:xfrm>
            <a:off x="976261" y="2690336"/>
            <a:ext cx="425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50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[1 5 10]</a:t>
            </a:r>
          </a:p>
          <a:p>
            <a:r>
              <a:rPr lang="en-GB" sz="1800" dirty="0">
                <a:latin typeface="Menlo" panose="020B0609030804020204" pitchFamily="49" charset="0"/>
              </a:rPr>
              <a:t>Cost function: </a:t>
            </a:r>
            <a:r>
              <a:rPr lang="en-GB" dirty="0">
                <a:latin typeface="Menlo" panose="020B0609030804020204" pitchFamily="49" charset="0"/>
              </a:rPr>
              <a:t>Sum(C)</a:t>
            </a:r>
          </a:p>
        </p:txBody>
      </p:sp>
    </p:spTree>
    <p:extLst>
      <p:ext uri="{BB962C8B-B14F-4D97-AF65-F5344CB8AC3E}">
        <p14:creationId xmlns:p14="http://schemas.microsoft.com/office/powerpoint/2010/main" val="242186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954FB-8F4F-22F6-21A0-C0D4A282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46" y="544019"/>
            <a:ext cx="9847770" cy="59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E8968-FA51-54F6-F789-1FD203EB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49" y="587829"/>
            <a:ext cx="9794424" cy="56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.pptx  -  Read-Only" id="{8C078D14-69E4-41C7-9FD7-39E7C5692225}" vid="{C6666E00-5583-4572-BA0A-DE2D855D838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Weekly_Project_Progress</Template>
  <TotalTime>40</TotalTime>
  <Words>109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Menlo</vt:lpstr>
      <vt:lpstr>Arial</vt:lpstr>
      <vt:lpstr>Calibri</vt:lpstr>
      <vt:lpstr>Calibri Light</vt:lpstr>
      <vt:lpstr>Office Theme</vt:lpstr>
      <vt:lpstr>Using Bayesian Optimization in Pose Graphs Based SLAM 1st September</vt:lpstr>
      <vt:lpstr>Progress Since Last Meeting</vt:lpstr>
      <vt:lpstr>PowerPoint Presentation</vt:lpstr>
      <vt:lpstr>PowerPoint Presentation</vt:lpstr>
      <vt:lpstr>2D Linear System Results (Prop3)</vt:lpstr>
      <vt:lpstr>2D Linear System Results (Prop4)</vt:lpstr>
      <vt:lpstr>PowerPoint Presentation</vt:lpstr>
      <vt:lpstr>PowerPoint Presentation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Wang, Zuxun</dc:creator>
  <cp:lastModifiedBy>Wang, Zuxun</cp:lastModifiedBy>
  <cp:revision>13</cp:revision>
  <dcterms:created xsi:type="dcterms:W3CDTF">2023-08-28T15:52:49Z</dcterms:created>
  <dcterms:modified xsi:type="dcterms:W3CDTF">2023-08-29T15:18:07Z</dcterms:modified>
</cp:coreProperties>
</file>