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May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333333"/>
                </a:solidFill>
                <a:effectLst/>
                <a:latin typeface="Lexend"/>
              </a:rPr>
              <a:t>Read through two papers</a:t>
            </a:r>
          </a:p>
          <a:p>
            <a:pPr lvl="1"/>
            <a:r>
              <a:rPr lang="en-GB" b="0" i="0" u="none" strike="noStrike" dirty="0">
                <a:solidFill>
                  <a:srgbClr val="333333"/>
                </a:solidFill>
                <a:effectLst/>
                <a:latin typeface="Lexend"/>
              </a:rPr>
              <a:t>Weak in the NEES?: Auto-tuning Kalman Filters with Bayesian Optimization</a:t>
            </a:r>
          </a:p>
          <a:p>
            <a:pPr lvl="1"/>
            <a:r>
              <a:rPr lang="en-GB" b="0" i="0" u="none" strike="noStrike" dirty="0">
                <a:solidFill>
                  <a:srgbClr val="333333"/>
                </a:solidFill>
                <a:effectLst/>
                <a:latin typeface="Lexend"/>
              </a:rPr>
              <a:t>Proposition 3 and 4 in Reliable Graphs for SLAM</a:t>
            </a:r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Lexend"/>
              </a:rPr>
              <a:t>Workshop code for starting point</a:t>
            </a:r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Lexend"/>
              </a:rPr>
              <a:t>Fill in the Project Plan form.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270C-D5DD-DD96-21F9-A2E9A7C4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Lexend"/>
              </a:rPr>
              <a:t>Auto-tuning Kalman Filters with Bayesian Optimization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DCEC-E10D-3E1A-522C-32C22440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The general idea behind tuning is to search over the space of filter parameters and assess performance.</a:t>
            </a:r>
          </a:p>
          <a:p>
            <a:r>
              <a:rPr lang="en-GB" dirty="0"/>
              <a:t>If we can access to ground truth -&gt; we assess performance based on </a:t>
            </a:r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the normalized estimation error squared (NEES)</a:t>
            </a:r>
          </a:p>
          <a:p>
            <a:r>
              <a:rPr lang="en-GB" dirty="0"/>
              <a:t>If only observation sequences are available, we use </a:t>
            </a:r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the normalized innovation squared (NIS).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326F2-2F2D-8BBD-0781-D23FF141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2624"/>
            <a:ext cx="50419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B2D3C-CC75-6370-A3E5-705693F6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4762624"/>
            <a:ext cx="5016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87F1-8E5B-970C-9021-9E6835EA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GPBO procedure for Kalman filter tuning Overview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AF0689-91D6-1550-2362-08986D37E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366" y="2067469"/>
            <a:ext cx="5994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FC17-40BF-919A-81DE-E98238A1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Interesting Study Areas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88D6-7489-EAF5-3CEF-7EDFA4DA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cost functions, acquisition functions, kernels, parameterization</a:t>
            </a:r>
          </a:p>
          <a:p>
            <a:r>
              <a:rPr lang="en-GB" dirty="0"/>
              <a:t>Leverage ”pre-whitening” filters to speed up convergence of GPBO</a:t>
            </a:r>
          </a:p>
          <a:p>
            <a:r>
              <a:rPr lang="en-GB" dirty="0"/>
              <a:t>Other optimization methods besides DIRECT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GPBO will be evaluated against alternative auto-tuning approaches,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E.g., </a:t>
            </a:r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maximum likelihood estimation using expectation maximization;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online adaptive noise covariance estimation;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reinforcement learning;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  <a:t>and simplex-based optimization.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94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C896A0-64F0-4C5E-7B12-D446DD06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56" y="730753"/>
            <a:ext cx="4443083" cy="5396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CBD53-E03E-EB79-4BD8-3F0EEA15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54" y="1028703"/>
            <a:ext cx="4987889" cy="2258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338BE-1CBA-42D8-51D4-4E574EB1D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53" y="3966894"/>
            <a:ext cx="4987889" cy="7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BayeOpt</a:t>
            </a:r>
            <a:r>
              <a:rPr lang="en-GB" dirty="0"/>
              <a:t> Library</a:t>
            </a:r>
          </a:p>
          <a:p>
            <a:pPr lvl="1"/>
            <a:r>
              <a:rPr lang="en-GB" dirty="0"/>
              <a:t>Is it useful for my project?</a:t>
            </a:r>
          </a:p>
          <a:p>
            <a:pPr lvl="1"/>
            <a:r>
              <a:rPr lang="en-GB" dirty="0"/>
              <a:t>Source code for used example.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Lexend"/>
              </a:rPr>
              <a:t>(Section IV) in "</a:t>
            </a:r>
            <a:r>
              <a:rPr lang="en-GB" b="0" i="1" u="none" strike="noStrike" dirty="0">
                <a:solidFill>
                  <a:srgbClr val="333333"/>
                </a:solidFill>
                <a:effectLst/>
                <a:latin typeface="Lexend"/>
              </a:rPr>
              <a:t>Weak in the NEES?: Auto-tuning Kalman Filters with Bayesian Optimization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Lexend"/>
              </a:rPr>
              <a:t>.”</a:t>
            </a:r>
          </a:p>
          <a:p>
            <a:r>
              <a:rPr lang="en-GB" dirty="0">
                <a:solidFill>
                  <a:srgbClr val="333333"/>
                </a:solidFill>
                <a:latin typeface="Lexend"/>
              </a:rPr>
              <a:t>Fix process model?</a:t>
            </a:r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with 1D/2D process model with MATLAB</a:t>
            </a:r>
          </a:p>
          <a:p>
            <a:pPr lvl="1"/>
            <a:r>
              <a:rPr lang="en-US" dirty="0"/>
              <a:t>1D Beam</a:t>
            </a:r>
          </a:p>
          <a:p>
            <a:pPr lvl="1"/>
            <a:r>
              <a:rPr lang="en-US" dirty="0"/>
              <a:t>2D Vehicle</a:t>
            </a:r>
          </a:p>
          <a:p>
            <a:r>
              <a:rPr lang="en-US" dirty="0"/>
              <a:t>Explore using example code for workshop topic2-part2</a:t>
            </a:r>
          </a:p>
          <a:p>
            <a:pPr lvl="1"/>
            <a:r>
              <a:rPr lang="en-US" dirty="0"/>
              <a:t>Might work with Bruce to test with ground truth case</a:t>
            </a:r>
          </a:p>
          <a:p>
            <a:pPr lvl="1"/>
            <a:r>
              <a:rPr lang="en-US" dirty="0"/>
              <a:t>Test without ground truth</a:t>
            </a:r>
          </a:p>
          <a:p>
            <a:r>
              <a:rPr lang="en-US" dirty="0"/>
              <a:t>Guest talk next Friday (26</a:t>
            </a:r>
            <a:r>
              <a:rPr lang="en-US" baseline="30000" dirty="0"/>
              <a:t>th</a:t>
            </a:r>
            <a:r>
              <a:rPr lang="en-US" dirty="0"/>
              <a:t> May)? </a:t>
            </a:r>
          </a:p>
          <a:p>
            <a:r>
              <a:rPr lang="en-US" dirty="0"/>
              <a:t>Referring to Simon’s paper (in-progress paper) for inspiration?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_Template" id="{53CB8C26-BC83-5346-BB0D-49404D9A838A}" vid="{A82FF580-31F4-CA4F-ACD5-8E16C978D4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278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Lexend</vt:lpstr>
      <vt:lpstr>Arial</vt:lpstr>
      <vt:lpstr>Calibri</vt:lpstr>
      <vt:lpstr>Calibri Light</vt:lpstr>
      <vt:lpstr>Times</vt:lpstr>
      <vt:lpstr>Office Theme</vt:lpstr>
      <vt:lpstr>Using Bayesian Optimization in Pose Graphs Based SLAM 19th May</vt:lpstr>
      <vt:lpstr>Progress Since Last Meeting</vt:lpstr>
      <vt:lpstr>Auto-tuning Kalman Filters with Bayesian Optimization</vt:lpstr>
      <vt:lpstr>GPBO procedure for Kalman filter tuning Overview</vt:lpstr>
      <vt:lpstr>Interesting Study Areas</vt:lpstr>
      <vt:lpstr>PowerPoint Presentation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Julier, Simon</dc:creator>
  <cp:lastModifiedBy>王 祖训</cp:lastModifiedBy>
  <cp:revision>7</cp:revision>
  <dcterms:created xsi:type="dcterms:W3CDTF">2023-05-10T08:47:47Z</dcterms:created>
  <dcterms:modified xsi:type="dcterms:W3CDTF">2023-05-20T16:34:37Z</dcterms:modified>
</cp:coreProperties>
</file>