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3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20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2030-F11D-C8B5-073F-FE4103514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3F6CB-6B12-56AB-DFBC-6CE6D8A02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30E30-E641-0C7B-3CAF-9E5F33F4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41E9-FFE2-8616-121D-8C180515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4A3DF-74AD-542B-AD56-112EC29C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6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0E5F-2135-9354-5EE0-56CE3A7E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06701-D097-3C6B-7C9C-612394813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4F75C-8264-9472-15C8-941BBF17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4DEEA-3390-CDBF-1B70-7C4C6178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9CB9C-B836-72E0-5D19-D5284EB3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56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0609-C4C9-3EF6-FE3F-9B1C3B29D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01A40-64C3-8CB4-264E-A45AC42D7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F8D1C-6F89-7C50-7302-4FD56E34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7BC6-B3B2-A1FE-F839-D006B404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72CE3-9904-1609-7A52-244856FC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59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85E4-161B-E51C-6462-9C83B793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00F9-CF58-E31F-A7AC-CB27990E1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D32E6-BF8C-0C50-A918-C73E74AE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D834C-F8A5-8908-20F1-3B2B45C7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D24ED-4F1F-D4AA-638B-9C1F14D6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0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5B1E-EC83-1E6C-8459-740A53CE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56105-F157-0458-6D5B-EFEF1D0A1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C8CFD-AC3F-0C84-CCA6-3E9F5EF3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74A14-962D-3B26-580E-5113C507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1954F-0F7F-DBD4-208A-75521F64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80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0F88-F9C7-64B7-D859-ED828C64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1CDAB-10B6-E642-E306-0A5A52FD1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3AD79-CF4C-DD0E-3659-886DE2250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609C-8BB6-DD56-84F7-8C280C56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978F8-CCCF-55D3-D665-A318F29E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7D022-C18F-091C-CA3B-3BE3576B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24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D478-C394-CD91-B7D5-9D25BA79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A705D-D830-2D7E-7546-546C96D77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BBC5D-9F47-1016-11BB-805784C0B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0ABA8-6E37-D100-D987-D393549C4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7C658-2077-2E61-292D-F0C5AECA7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8827C-F418-73E0-FCE3-8B39CFBD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1A7CA-7258-5F5D-40CA-27BA0C92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C3CC3-D473-D957-B0EB-20D1D1E6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55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9F8E-A8E4-222F-CC41-23544C70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613A9-6B25-68AE-E8FD-7B689EC6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FB7C8-E37A-68BA-54B1-1A5C81C7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66205-C6DF-1119-9706-0D7637C3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81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CE4C0-F1C6-5DEC-46D0-85140458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FEDC5-705D-DD03-FC33-AC91B92A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EC090-B2AB-B883-C35E-88366778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09DE4-F78A-2230-F84C-CD7EBC83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85E51-C560-0F26-3430-1EE79DACD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CB4FA-3A90-6F2B-3FD7-23A934CE3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63B5-01B1-AF8C-4E23-FCA2C412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257E5-C3DE-23DC-8A7F-BABAAE85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2C34D-A918-777C-7443-4DE2A611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55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FCC6-C26C-362E-AF89-58A71D49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53D42-8AD1-747F-44D9-89CA8F2FF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DA0C4-9DA0-1555-3EDA-1DB0854E8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F5DC0-1857-C9C4-7564-63DC3917C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08421-1AA0-0C1E-1C66-6782F58C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DA61A-F622-639E-C8EB-9CDB687F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0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180FE-D665-F11A-917C-E8BEEAB0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79408-C0C2-9B80-FF63-2EB383990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F9D59-C531-7758-4E8B-3904E07A3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BCD71-190D-426B-85E9-B8B75E5C973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A261C-74B7-5545-2FF2-B270292B5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45B96-4176-C3BE-1745-DA013B5AA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74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35A7-3320-AEA4-000A-0C4F37AD8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Bayesian Optimization in Pose Graphs Based SLAM</a:t>
            </a:r>
            <a:br>
              <a:rPr lang="en-US" dirty="0"/>
            </a:br>
            <a:r>
              <a:rPr lang="en-US" dirty="0"/>
              <a:t>29</a:t>
            </a:r>
            <a:r>
              <a:rPr lang="en-US" baseline="30000" dirty="0"/>
              <a:t>th</a:t>
            </a:r>
            <a:r>
              <a:rPr lang="en-US" dirty="0"/>
              <a:t> May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52F9D-1BFF-7D13-4DFA-C61A33B6D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Zuxun</a:t>
            </a:r>
            <a:r>
              <a:rPr lang="en-US" dirty="0"/>
              <a:t> Wang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79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574D-55F9-A5DF-80F0-88715666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Since Last Meeting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2B012-0847-A516-076E-2E98B42E0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with 1D/2D process model with MATLAB</a:t>
            </a:r>
          </a:p>
          <a:p>
            <a:pPr lvl="1"/>
            <a:r>
              <a:rPr lang="en-US" dirty="0"/>
              <a:t>1D Static</a:t>
            </a:r>
          </a:p>
          <a:p>
            <a:pPr lvl="1"/>
            <a:r>
              <a:rPr lang="en-US" dirty="0"/>
              <a:t>2D Dynamic</a:t>
            </a:r>
          </a:p>
          <a:p>
            <a:r>
              <a:rPr lang="en-US" dirty="0"/>
              <a:t>Explore using example code for workshop topic2-part2</a:t>
            </a:r>
          </a:p>
          <a:p>
            <a:pPr lvl="1"/>
            <a:r>
              <a:rPr lang="en-US" dirty="0"/>
              <a:t>Might work with Bruce to test with ground truth case</a:t>
            </a:r>
          </a:p>
          <a:p>
            <a:pPr lvl="1"/>
            <a:r>
              <a:rPr lang="en-US" dirty="0"/>
              <a:t>Test without ground truth</a:t>
            </a:r>
          </a:p>
          <a:p>
            <a:r>
              <a:rPr lang="en-GB" dirty="0"/>
              <a:t>Find useful materials e.g., papers, or videos</a:t>
            </a:r>
          </a:p>
        </p:txBody>
      </p:sp>
    </p:spTree>
    <p:extLst>
      <p:ext uri="{BB962C8B-B14F-4D97-AF65-F5344CB8AC3E}">
        <p14:creationId xmlns:p14="http://schemas.microsoft.com/office/powerpoint/2010/main" val="416237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1A9A4-95AE-C3E8-8C3F-A15F5A3C9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Three Traditional Paradigms of SLAM	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8FA4DB-2EF6-E9E2-9DCD-C0C46587A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6132"/>
            <a:ext cx="9248789" cy="3665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5236D3-A15A-CEFA-21CC-06C587367FCF}"/>
              </a:ext>
            </a:extLst>
          </p:cNvPr>
          <p:cNvSpPr txBox="1"/>
          <p:nvPr/>
        </p:nvSpPr>
        <p:spPr>
          <a:xfrm>
            <a:off x="1007165" y="5406887"/>
            <a:ext cx="557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Source: https://</a:t>
            </a:r>
            <a:r>
              <a:rPr lang="en-GB" dirty="0" err="1"/>
              <a:t>www.youtube.com</a:t>
            </a:r>
            <a:r>
              <a:rPr lang="en-GB" dirty="0"/>
              <a:t>/</a:t>
            </a:r>
            <a:r>
              <a:rPr lang="en-GB" dirty="0" err="1"/>
              <a:t>watch?v</a:t>
            </a:r>
            <a:r>
              <a:rPr lang="en-GB" dirty="0"/>
              <a:t>=Alu59K8zvYs</a:t>
            </a:r>
          </a:p>
        </p:txBody>
      </p:sp>
    </p:spTree>
    <p:extLst>
      <p:ext uri="{BB962C8B-B14F-4D97-AF65-F5344CB8AC3E}">
        <p14:creationId xmlns:p14="http://schemas.microsoft.com/office/powerpoint/2010/main" val="377892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38BC5-3AA8-33B4-3F62-27183F85F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089"/>
            <a:ext cx="10515600" cy="1325563"/>
          </a:xfrm>
        </p:spPr>
        <p:txBody>
          <a:bodyPr/>
          <a:lstStyle/>
          <a:p>
            <a:r>
              <a:rPr lang="en-GB" dirty="0"/>
              <a:t>Nonlinear Least Squares Optimisation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CF1DAB-7380-A437-B621-F80D6F72B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39604"/>
            <a:ext cx="3836542" cy="56677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822422-6CDD-E755-628F-480011A8F048}"/>
              </a:ext>
            </a:extLst>
          </p:cNvPr>
          <p:cNvSpPr txBox="1"/>
          <p:nvPr/>
        </p:nvSpPr>
        <p:spPr>
          <a:xfrm>
            <a:off x="5256088" y="1155486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In general, a nonlinear least squares optimization problem can be defined as follows: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6919D0-CF5D-4AD0-2EA1-0C4F8F4A1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494" y="1976430"/>
            <a:ext cx="5676900" cy="1943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C011E6-555F-DDA3-092C-C590955F06C3}"/>
                  </a:ext>
                </a:extLst>
              </p:cNvPr>
              <p:cNvSpPr txBox="1"/>
              <p:nvPr/>
            </p:nvSpPr>
            <p:spPr>
              <a:xfrm>
                <a:off x="5256088" y="3973469"/>
                <a:ext cx="6097712" cy="18658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Here,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GB" dirty="0"/>
                  <a:t> represents the set of index pairs between connected nodes,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GB" dirty="0"/>
                  <a:t>represents the information matrix between nodes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dirty="0"/>
                  <a:t> is the nonlinear error function that models how well the poses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/>
                  <a:t> satisfy the constraint imposed by the 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dirty="0"/>
                  <a:t> . Finally, each constraint is modelled with the information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GB" dirty="0"/>
                  <a:t>and the error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C011E6-555F-DDA3-092C-C590955F0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088" y="3973469"/>
                <a:ext cx="6097712" cy="1865895"/>
              </a:xfrm>
              <a:prstGeom prst="rect">
                <a:avLst/>
              </a:prstGeom>
              <a:blipFill>
                <a:blip r:embed="rId4"/>
                <a:stretch>
                  <a:fillRect l="-830" t="-1351" r="-207" b="-33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95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B9E5-E6B1-6BF5-08A6-3D67FAB0B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/ Issues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7370B-9D39-A837-E72E-BF5CD038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1d static model, we set the initial estimate to be z(1), so that the it won’t be far from the final solution.</a:t>
            </a:r>
          </a:p>
          <a:p>
            <a:endParaRPr lang="en-GB" dirty="0"/>
          </a:p>
          <a:p>
            <a:r>
              <a:rPr lang="en-GB" dirty="0"/>
              <a:t>In 2d tracking model, we set the initial estimate of each vertex to be zeros.</a:t>
            </a:r>
          </a:p>
          <a:p>
            <a:r>
              <a:rPr lang="en-GB" dirty="0"/>
              <a:t>Is there any better initial estimate? Why should we use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721237-70F5-883D-2464-316CD849B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835" y="2722366"/>
            <a:ext cx="3225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53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1C427-6251-3D27-86F2-D313EF29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D4F3B-CED2-1749-EBBB-37BF0B983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“Referring to Simon’s paper (in-progress paper) for inspiration?”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6873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CA1B-9F1D-5415-B72B-63FF2C57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Activities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F1090-ACE1-9CBD-C1F5-A4C53FB9B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Actual property of F(x)</a:t>
            </a:r>
          </a:p>
          <a:p>
            <a:r>
              <a:rPr lang="en-GB" dirty="0"/>
              <a:t>Characteristics of chi2 model</a:t>
            </a:r>
          </a:p>
          <a:p>
            <a:pPr lvl="1"/>
            <a:r>
              <a:rPr lang="en-GB" dirty="0"/>
              <a:t>Linear model -&gt; multiple omega, checking x</a:t>
            </a:r>
          </a:p>
          <a:p>
            <a:pPr lvl="1"/>
            <a:r>
              <a:rPr lang="en-GB" dirty="0" err="1"/>
              <a:t>StaticModel</a:t>
            </a:r>
            <a:r>
              <a:rPr lang="en-GB" dirty="0"/>
              <a:t> -&gt; run multiple times, average chi2Store</a:t>
            </a:r>
          </a:p>
        </p:txBody>
      </p:sp>
    </p:spTree>
    <p:extLst>
      <p:ext uri="{BB962C8B-B14F-4D97-AF65-F5344CB8AC3E}">
        <p14:creationId xmlns:p14="http://schemas.microsoft.com/office/powerpoint/2010/main" val="3353841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ekly_Project_Progress" id="{CBBE99F8-7AC1-CF43-B301-AB5021574C43}" vid="{4A2AFF03-62C0-564E-A511-7AF94BFAFC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845</TotalTime>
  <Words>270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Using Bayesian Optimization in Pose Graphs Based SLAM 29th May</vt:lpstr>
      <vt:lpstr>Progress Since Last Meeting</vt:lpstr>
      <vt:lpstr>Three Traditional Paradigms of SLAM </vt:lpstr>
      <vt:lpstr>Nonlinear Least Squares Optimisation</vt:lpstr>
      <vt:lpstr>Problems / Issues</vt:lpstr>
      <vt:lpstr>Related Works</vt:lpstr>
      <vt:lpstr>Planned Activities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Bayesian Optimization in Pose Graphs Based SLAM 26th May</dc:title>
  <dc:creator>王 祖训</dc:creator>
  <cp:lastModifiedBy>王 祖训</cp:lastModifiedBy>
  <cp:revision>7</cp:revision>
  <dcterms:created xsi:type="dcterms:W3CDTF">2023-05-24T20:18:21Z</dcterms:created>
  <dcterms:modified xsi:type="dcterms:W3CDTF">2023-05-29T10:26:55Z</dcterms:modified>
</cp:coreProperties>
</file>