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June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Zuxun</a:t>
            </a:r>
            <a:r>
              <a:rPr lang="en-US" dirty="0"/>
              <a:t>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Characteristics of chi2 model</a:t>
            </a:r>
          </a:p>
          <a:p>
            <a:pPr lvl="1"/>
            <a:r>
              <a:rPr lang="en-GB" dirty="0"/>
              <a:t>Linear model -&gt; multiple omega, checking x</a:t>
            </a:r>
          </a:p>
          <a:p>
            <a:pPr lvl="1"/>
            <a:r>
              <a:rPr lang="en-GB" dirty="0"/>
              <a:t>Static Model -&gt; run multiple times, average chi2Store</a:t>
            </a:r>
          </a:p>
          <a:p>
            <a:pPr lvl="1"/>
            <a:r>
              <a:rPr lang="en-GB" dirty="0"/>
              <a:t>Dynamic Model -&gt; run multiple times, average chi2Store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F47B-0720-E314-1F04-B1149137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1D Static Model – Changing </a:t>
            </a:r>
            <a:r>
              <a:rPr lang="en-GB" dirty="0" err="1"/>
              <a:t>SigmaR</a:t>
            </a:r>
            <a:r>
              <a:rPr lang="en-GB" dirty="0"/>
              <a:t> to 0.0001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4CA23-0E30-F71E-BBA6-E6970545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5" y="1486518"/>
            <a:ext cx="5738808" cy="4344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B0C64-71E4-9D07-9566-0CB8C492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486518"/>
            <a:ext cx="5738808" cy="4479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7CE7D-D7D8-ACDD-2A09-B9150A6196B1}"/>
              </a:ext>
            </a:extLst>
          </p:cNvPr>
          <p:cNvSpPr txBox="1"/>
          <p:nvPr/>
        </p:nvSpPr>
        <p:spPr>
          <a:xfrm>
            <a:off x="2769705" y="6123543"/>
            <a:ext cx="84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State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67F64-9A7F-F83D-0291-79B499F02E67}"/>
              </a:ext>
            </a:extLst>
          </p:cNvPr>
          <p:cNvSpPr txBox="1"/>
          <p:nvPr/>
        </p:nvSpPr>
        <p:spPr>
          <a:xfrm>
            <a:off x="8505586" y="6123543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Chi2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2795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5249-F632-822A-0759-FE858C00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1D Static Model – Changing </a:t>
            </a:r>
            <a:r>
              <a:rPr lang="en-GB" dirty="0" err="1"/>
              <a:t>SigmaR</a:t>
            </a:r>
            <a:r>
              <a:rPr lang="en-GB" dirty="0"/>
              <a:t> to 100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149FF3-8B52-12DB-5995-F944DDE7A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165" y="1690688"/>
            <a:ext cx="557479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928B1-9EB8-1ED7-7BFD-4D5BD985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9" y="1530111"/>
            <a:ext cx="5924274" cy="4672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2081D-09CE-948E-D274-916445F4BFF8}"/>
              </a:ext>
            </a:extLst>
          </p:cNvPr>
          <p:cNvSpPr txBox="1"/>
          <p:nvPr/>
        </p:nvSpPr>
        <p:spPr>
          <a:xfrm>
            <a:off x="2785308" y="6262042"/>
            <a:ext cx="84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State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A6159-6012-3CCE-46DA-DC4F9143EE07}"/>
              </a:ext>
            </a:extLst>
          </p:cNvPr>
          <p:cNvSpPr txBox="1"/>
          <p:nvPr/>
        </p:nvSpPr>
        <p:spPr>
          <a:xfrm>
            <a:off x="8767503" y="6262042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Chi2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0562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FE16-A64A-C08E-D1A1-49927515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1D Static Model - Multiple Running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226C3-A18D-4618-69E4-160587F1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0" y="1494328"/>
            <a:ext cx="5593280" cy="4439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0C238-A643-606D-C52D-CADED159A933}"/>
              </a:ext>
            </a:extLst>
          </p:cNvPr>
          <p:cNvSpPr txBox="1"/>
          <p:nvPr/>
        </p:nvSpPr>
        <p:spPr>
          <a:xfrm>
            <a:off x="1521020" y="6031210"/>
            <a:ext cx="3556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Mean of Chi2 for Each Run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61C16-3AB5-E56F-383C-2DB85FE47973}"/>
              </a:ext>
            </a:extLst>
          </p:cNvPr>
          <p:cNvSpPr txBox="1"/>
          <p:nvPr/>
        </p:nvSpPr>
        <p:spPr>
          <a:xfrm>
            <a:off x="6955604" y="1921267"/>
            <a:ext cx="43981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Keep </a:t>
            </a:r>
            <a:r>
              <a:rPr lang="en-GB" sz="2400" dirty="0" err="1"/>
              <a:t>SigmaR</a:t>
            </a:r>
            <a:r>
              <a:rPr lang="en-GB" sz="2400" dirty="0"/>
              <a:t> to be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Set the number of running times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Compute the average of chi2 value of optimised graph for each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3783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58CD-0044-F0A0-2D17-6F96CFAA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Dynamic Model - Multi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0D99-A71F-904F-3700-E61013BC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9" y="1441209"/>
            <a:ext cx="6032500" cy="478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5C4851-67B5-C42B-F810-651F7A6F9020}"/>
              </a:ext>
            </a:extLst>
          </p:cNvPr>
          <p:cNvSpPr txBox="1"/>
          <p:nvPr/>
        </p:nvSpPr>
        <p:spPr>
          <a:xfrm>
            <a:off x="1769669" y="6229109"/>
            <a:ext cx="3556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Mean of Chi2 for Each Run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54DB1-E1E1-7400-F5B4-4F67166B6E9E}"/>
              </a:ext>
            </a:extLst>
          </p:cNvPr>
          <p:cNvSpPr txBox="1"/>
          <p:nvPr/>
        </p:nvSpPr>
        <p:spPr>
          <a:xfrm>
            <a:off x="6955604" y="1921267"/>
            <a:ext cx="43981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SigmaR</a:t>
            </a:r>
            <a:r>
              <a:rPr lang="en-GB" sz="2400" dirty="0"/>
              <a:t>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SigmaQ</a:t>
            </a:r>
            <a:r>
              <a:rPr lang="en-GB" sz="2400" dirty="0"/>
              <a:t> =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Set the number of running times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Compute the average of chi2 value of optimised graph for each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2909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1D Static model, we average the chi2Store, which stores the accumulated chi2 value when constructing the graph.</a:t>
            </a:r>
          </a:p>
          <a:p>
            <a:r>
              <a:rPr lang="en-US" dirty="0"/>
              <a:t>In 2D Dynamic model, I compute the accumulate chi2 values manually since the graph is optimized only once at the end of each run.</a:t>
            </a:r>
          </a:p>
          <a:p>
            <a:r>
              <a:rPr lang="en-US" dirty="0"/>
              <a:t>My questions are:</a:t>
            </a:r>
          </a:p>
          <a:p>
            <a:pPr lvl="1"/>
            <a:r>
              <a:rPr lang="en-US" dirty="0"/>
              <a:t>1. Why should we use the accumulated chi2 to compute the mean? Why don’t we use the overall cost, i.e., the final chi2, instead?</a:t>
            </a:r>
          </a:p>
          <a:p>
            <a:pPr lvl="1"/>
            <a:r>
              <a:rPr lang="en-US" dirty="0"/>
              <a:t>2. The 2D model only optimize the graph at the end of graph construction, why couldn’t we optimize it on-the-fly like 1D static model?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08DB6D-DB4D-FCEB-C364-2D712455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55" y="928042"/>
            <a:ext cx="7772400" cy="500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9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cw2 task 3</a:t>
            </a:r>
          </a:p>
          <a:p>
            <a:r>
              <a:rPr lang="en-GB" dirty="0" err="1"/>
              <a:t>gpsVehicleTracking</a:t>
            </a:r>
            <a:r>
              <a:rPr lang="en-GB" dirty="0"/>
              <a:t> and </a:t>
            </a:r>
            <a:r>
              <a:rPr lang="en-GB" dirty="0" err="1"/>
              <a:t>LandmarkVehicleTracking</a:t>
            </a:r>
            <a:r>
              <a:rPr lang="en-GB" dirty="0"/>
              <a:t> Examples</a:t>
            </a:r>
          </a:p>
          <a:p>
            <a:r>
              <a:rPr lang="en-GB" dirty="0"/>
              <a:t>Double check chi2, use the final chi2 value of graph</a:t>
            </a:r>
          </a:p>
          <a:p>
            <a:r>
              <a:rPr lang="en-GB"/>
              <a:t>(Code from Simon)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" id="{CBBE99F8-7AC1-CF43-B301-AB5021574C43}" vid="{4A2AFF03-62C0-564E-A511-7AF94BFAFC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2695</TotalTime>
  <Words>281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Using Bayesian Optimization in Pose Graphs Based SLAM 2nd  June</vt:lpstr>
      <vt:lpstr>Progress Since Last Meeting</vt:lpstr>
      <vt:lpstr>1D Static Model – Changing SigmaR to 0.0001</vt:lpstr>
      <vt:lpstr>1D Static Model – Changing SigmaR to 100</vt:lpstr>
      <vt:lpstr>1D Static Model - Multiple Running Times</vt:lpstr>
      <vt:lpstr>2D Dynamic Model - Multi Running</vt:lpstr>
      <vt:lpstr>Problems / Issues</vt:lpstr>
      <vt:lpstr>PowerPoint Presentation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Bayesian Optimization in Pose Graphs Based SLAM 2nd  June</dc:title>
  <dc:creator>王 祖训</dc:creator>
  <cp:lastModifiedBy>王 祖训</cp:lastModifiedBy>
  <cp:revision>3</cp:revision>
  <dcterms:created xsi:type="dcterms:W3CDTF">2023-05-31T17:55:52Z</dcterms:created>
  <dcterms:modified xsi:type="dcterms:W3CDTF">2023-06-02T14:51:07Z</dcterms:modified>
</cp:coreProperties>
</file>