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42E4-9C25-4559-875B-C47153D130DA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97B-D1D3-4B43-8C73-0C1E71C07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8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42E4-9C25-4559-875B-C47153D130DA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97B-D1D3-4B43-8C73-0C1E71C07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37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42E4-9C25-4559-875B-C47153D130DA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97B-D1D3-4B43-8C73-0C1E71C07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32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42E4-9C25-4559-875B-C47153D130DA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97B-D1D3-4B43-8C73-0C1E71C07C4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9965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42E4-9C25-4559-875B-C47153D130DA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97B-D1D3-4B43-8C73-0C1E71C07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211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42E4-9C25-4559-875B-C47153D130DA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97B-D1D3-4B43-8C73-0C1E71C07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191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42E4-9C25-4559-875B-C47153D130DA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97B-D1D3-4B43-8C73-0C1E71C07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367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42E4-9C25-4559-875B-C47153D130DA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97B-D1D3-4B43-8C73-0C1E71C07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51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42E4-9C25-4559-875B-C47153D130DA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97B-D1D3-4B43-8C73-0C1E71C07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39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42E4-9C25-4559-875B-C47153D130DA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97B-D1D3-4B43-8C73-0C1E71C07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16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42E4-9C25-4559-875B-C47153D130DA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97B-D1D3-4B43-8C73-0C1E71C07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75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42E4-9C25-4559-875B-C47153D130DA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97B-D1D3-4B43-8C73-0C1E71C07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36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42E4-9C25-4559-875B-C47153D130DA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97B-D1D3-4B43-8C73-0C1E71C07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5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42E4-9C25-4559-875B-C47153D130DA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97B-D1D3-4B43-8C73-0C1E71C07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03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42E4-9C25-4559-875B-C47153D130DA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97B-D1D3-4B43-8C73-0C1E71C07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60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42E4-9C25-4559-875B-C47153D130DA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97B-D1D3-4B43-8C73-0C1E71C07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13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42E4-9C25-4559-875B-C47153D130DA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97B-D1D3-4B43-8C73-0C1E71C07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80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3B42E4-9C25-4559-875B-C47153D130DA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F597B-D1D3-4B43-8C73-0C1E71C07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983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F8CED-17E9-4420-BF68-B1BCF8AE2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54242"/>
            <a:ext cx="8825658" cy="729916"/>
          </a:xfrm>
        </p:spPr>
        <p:txBody>
          <a:bodyPr/>
          <a:lstStyle/>
          <a:p>
            <a:pPr algn="ctr"/>
            <a:r>
              <a:rPr lang="ko-KR" altLang="en-US" sz="4000" dirty="0"/>
              <a:t>홈페이지 </a:t>
            </a:r>
            <a:r>
              <a:rPr lang="en-US" altLang="ko-KR" sz="4000" dirty="0"/>
              <a:t>UI</a:t>
            </a:r>
            <a:r>
              <a:rPr lang="ko-KR" altLang="en-US" sz="4000" dirty="0"/>
              <a:t>구현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CD6455-1C16-473F-980D-9823AFDC93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2018-09-14~2018-09-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160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5F773-AF1A-48BC-962A-DA9AE168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기술 요구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6BFD19-3DC7-4E5A-A46B-0EF3C10B0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</a:p>
          <a:p>
            <a:r>
              <a:rPr lang="en-US" altLang="ko-KR" dirty="0"/>
              <a:t>CSS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872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FCFE5-673A-4B75-807D-59665AB26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8566"/>
          </a:xfrm>
        </p:spPr>
        <p:txBody>
          <a:bodyPr/>
          <a:lstStyle/>
          <a:p>
            <a:pPr algn="ctr"/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E2596-2B3C-47F7-ACD2-113B16545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59568"/>
            <a:ext cx="8946541" cy="4888831"/>
          </a:xfrm>
        </p:spPr>
        <p:txBody>
          <a:bodyPr/>
          <a:lstStyle/>
          <a:p>
            <a:r>
              <a:rPr lang="ko-KR" altLang="en-US" dirty="0"/>
              <a:t>이력</a:t>
            </a:r>
            <a:endParaRPr lang="en-US" altLang="ko-KR" dirty="0"/>
          </a:p>
          <a:p>
            <a:r>
              <a:rPr lang="ko-KR" altLang="en-US" dirty="0"/>
              <a:t>화면설계</a:t>
            </a:r>
            <a:endParaRPr lang="en-US" altLang="ko-KR" dirty="0"/>
          </a:p>
          <a:p>
            <a:r>
              <a:rPr lang="ko-KR" altLang="en-US" dirty="0"/>
              <a:t>기술 요구</a:t>
            </a:r>
            <a:endParaRPr lang="en-US" altLang="ko-KR" dirty="0"/>
          </a:p>
          <a:p>
            <a:r>
              <a:rPr lang="ko-KR" altLang="en-US" dirty="0"/>
              <a:t>소감</a:t>
            </a:r>
          </a:p>
        </p:txBody>
      </p:sp>
    </p:spTree>
    <p:extLst>
      <p:ext uri="{BB962C8B-B14F-4D97-AF65-F5344CB8AC3E}">
        <p14:creationId xmlns:p14="http://schemas.microsoft.com/office/powerpoint/2010/main" val="151961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E3B77-4923-4BAB-A4DE-D98CB4AA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이 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9E9CE-6C57-43B4-BBAA-70B96A673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2018-09-14 ppt</a:t>
            </a:r>
            <a:r>
              <a:rPr lang="ko-KR" altLang="en-US" dirty="0"/>
              <a:t>제작 시작</a:t>
            </a:r>
            <a:endParaRPr lang="en-US" altLang="ko-KR" dirty="0"/>
          </a:p>
          <a:p>
            <a:r>
              <a:rPr lang="en-US" altLang="ko-KR" dirty="0"/>
              <a:t>2018-09-14~ </a:t>
            </a:r>
            <a:r>
              <a:rPr lang="ko-KR" altLang="en-US" dirty="0"/>
              <a:t>화면설계</a:t>
            </a:r>
          </a:p>
        </p:txBody>
      </p:sp>
    </p:spTree>
    <p:extLst>
      <p:ext uri="{BB962C8B-B14F-4D97-AF65-F5344CB8AC3E}">
        <p14:creationId xmlns:p14="http://schemas.microsoft.com/office/powerpoint/2010/main" val="346812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BC1CF-20B9-400B-8F12-839CDD149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6850"/>
          </a:xfrm>
        </p:spPr>
        <p:txBody>
          <a:bodyPr/>
          <a:lstStyle/>
          <a:p>
            <a:pPr algn="ctr"/>
            <a:r>
              <a:rPr lang="ko-KR" altLang="en-US" dirty="0"/>
              <a:t>화면 설계</a:t>
            </a:r>
            <a:r>
              <a:rPr lang="en-US" altLang="ko-KR" dirty="0"/>
              <a:t>(</a:t>
            </a:r>
            <a:r>
              <a:rPr lang="ko-KR" altLang="en-US" dirty="0"/>
              <a:t>메인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5B5AB-E544-422A-8626-DAEC95E1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F63388-8036-4A75-ACC3-12CED5878CA2}"/>
              </a:ext>
            </a:extLst>
          </p:cNvPr>
          <p:cNvSpPr/>
          <p:nvPr/>
        </p:nvSpPr>
        <p:spPr>
          <a:xfrm>
            <a:off x="646111" y="1503948"/>
            <a:ext cx="9953710" cy="5161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FB55FFF-9E88-4C8D-93B4-3270C7085CE1}"/>
              </a:ext>
            </a:extLst>
          </p:cNvPr>
          <p:cNvCxnSpPr>
            <a:cxnSpLocks/>
          </p:cNvCxnSpPr>
          <p:nvPr/>
        </p:nvCxnSpPr>
        <p:spPr>
          <a:xfrm>
            <a:off x="646111" y="1853242"/>
            <a:ext cx="9953710" cy="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곱하기 기호 5">
            <a:extLst>
              <a:ext uri="{FF2B5EF4-FFF2-40B4-BE49-F238E27FC236}">
                <a16:creationId xmlns:a16="http://schemas.microsoft.com/office/drawing/2014/main" id="{321AD7FC-DCE0-4A8E-9C47-7880C50EA5B6}"/>
              </a:ext>
            </a:extLst>
          </p:cNvPr>
          <p:cNvSpPr/>
          <p:nvPr/>
        </p:nvSpPr>
        <p:spPr>
          <a:xfrm>
            <a:off x="10190747" y="1503948"/>
            <a:ext cx="324853" cy="349297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빼기 기호 6">
            <a:extLst>
              <a:ext uri="{FF2B5EF4-FFF2-40B4-BE49-F238E27FC236}">
                <a16:creationId xmlns:a16="http://schemas.microsoft.com/office/drawing/2014/main" id="{476DBF6E-A2DB-4F8B-A421-A4AC33D4DD0F}"/>
              </a:ext>
            </a:extLst>
          </p:cNvPr>
          <p:cNvSpPr/>
          <p:nvPr/>
        </p:nvSpPr>
        <p:spPr>
          <a:xfrm>
            <a:off x="9348537" y="1503945"/>
            <a:ext cx="348916" cy="349297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1482132A-694B-4505-AFD6-26CAF5E48D4D}"/>
              </a:ext>
            </a:extLst>
          </p:cNvPr>
          <p:cNvSpPr/>
          <p:nvPr/>
        </p:nvSpPr>
        <p:spPr>
          <a:xfrm>
            <a:off x="9837366" y="1558279"/>
            <a:ext cx="269160" cy="240639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E47EC65-147D-46F0-A0EB-6B27987D2D72}"/>
              </a:ext>
            </a:extLst>
          </p:cNvPr>
          <p:cNvCxnSpPr/>
          <p:nvPr/>
        </p:nvCxnSpPr>
        <p:spPr>
          <a:xfrm>
            <a:off x="2021305" y="1853242"/>
            <a:ext cx="0" cy="48122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FF46735-CC2A-458A-92EA-13D0921F0155}"/>
              </a:ext>
            </a:extLst>
          </p:cNvPr>
          <p:cNvCxnSpPr>
            <a:cxnSpLocks/>
          </p:cNvCxnSpPr>
          <p:nvPr/>
        </p:nvCxnSpPr>
        <p:spPr>
          <a:xfrm>
            <a:off x="622048" y="2346158"/>
            <a:ext cx="13992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866A388-F230-4B74-98CF-6C6299CEE17A}"/>
              </a:ext>
            </a:extLst>
          </p:cNvPr>
          <p:cNvCxnSpPr/>
          <p:nvPr/>
        </p:nvCxnSpPr>
        <p:spPr>
          <a:xfrm>
            <a:off x="622048" y="2863516"/>
            <a:ext cx="13992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C2072EF-BAFF-45BC-82CF-1B02A157CFFD}"/>
              </a:ext>
            </a:extLst>
          </p:cNvPr>
          <p:cNvCxnSpPr/>
          <p:nvPr/>
        </p:nvCxnSpPr>
        <p:spPr>
          <a:xfrm>
            <a:off x="622048" y="3429000"/>
            <a:ext cx="13992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723A8D7-F414-43D8-AF87-E850BC61D30F}"/>
              </a:ext>
            </a:extLst>
          </p:cNvPr>
          <p:cNvCxnSpPr/>
          <p:nvPr/>
        </p:nvCxnSpPr>
        <p:spPr>
          <a:xfrm>
            <a:off x="622048" y="4042611"/>
            <a:ext cx="13992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933F94E-1454-472E-A204-242A4FD3DDB6}"/>
              </a:ext>
            </a:extLst>
          </p:cNvPr>
          <p:cNvCxnSpPr/>
          <p:nvPr/>
        </p:nvCxnSpPr>
        <p:spPr>
          <a:xfrm>
            <a:off x="622048" y="4668252"/>
            <a:ext cx="13992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19FB5F0-9872-49C4-91E9-CA7A51301C82}"/>
              </a:ext>
            </a:extLst>
          </p:cNvPr>
          <p:cNvSpPr txBox="1"/>
          <p:nvPr/>
        </p:nvSpPr>
        <p:spPr>
          <a:xfrm>
            <a:off x="751889" y="1911220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HOME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9EA63D-6971-4D02-ABE5-7D98ACA0CBC5}"/>
              </a:ext>
            </a:extLst>
          </p:cNvPr>
          <p:cNvSpPr txBox="1"/>
          <p:nvPr/>
        </p:nvSpPr>
        <p:spPr>
          <a:xfrm>
            <a:off x="757820" y="244060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PROFILE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86744C-4989-469F-8FB5-F5456132F978}"/>
              </a:ext>
            </a:extLst>
          </p:cNvPr>
          <p:cNvSpPr txBox="1"/>
          <p:nvPr/>
        </p:nvSpPr>
        <p:spPr>
          <a:xfrm>
            <a:off x="813925" y="295156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HOBBY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52AD35-B81F-4249-9535-E964E8921E01}"/>
              </a:ext>
            </a:extLst>
          </p:cNvPr>
          <p:cNvSpPr txBox="1"/>
          <p:nvPr/>
        </p:nvSpPr>
        <p:spPr>
          <a:xfrm>
            <a:off x="777672" y="3400928"/>
            <a:ext cx="1067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TRAVEL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(JAPEN)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6DEF3C-1F8D-426F-B378-41CE5C4F74F6}"/>
              </a:ext>
            </a:extLst>
          </p:cNvPr>
          <p:cNvSpPr txBox="1"/>
          <p:nvPr/>
        </p:nvSpPr>
        <p:spPr>
          <a:xfrm>
            <a:off x="897896" y="413485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BLOG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02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FD167-5C44-416D-A53C-5A6F2D51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화면설계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E036656-27BF-4E33-8C38-4B5359CA1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15938E-73CE-4504-B74D-D0FE5457E79A}"/>
              </a:ext>
            </a:extLst>
          </p:cNvPr>
          <p:cNvSpPr/>
          <p:nvPr/>
        </p:nvSpPr>
        <p:spPr>
          <a:xfrm>
            <a:off x="646111" y="1503948"/>
            <a:ext cx="9953710" cy="5161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2B0EBBC-C0CC-42A5-966C-9C55B5AF86A9}"/>
              </a:ext>
            </a:extLst>
          </p:cNvPr>
          <p:cNvCxnSpPr>
            <a:cxnSpLocks/>
          </p:cNvCxnSpPr>
          <p:nvPr/>
        </p:nvCxnSpPr>
        <p:spPr>
          <a:xfrm>
            <a:off x="646111" y="1853242"/>
            <a:ext cx="9953710" cy="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곱하기 기호 13">
            <a:extLst>
              <a:ext uri="{FF2B5EF4-FFF2-40B4-BE49-F238E27FC236}">
                <a16:creationId xmlns:a16="http://schemas.microsoft.com/office/drawing/2014/main" id="{41E1CD9B-C6C2-48CA-B5F0-A88EA1E67ECA}"/>
              </a:ext>
            </a:extLst>
          </p:cNvPr>
          <p:cNvSpPr/>
          <p:nvPr/>
        </p:nvSpPr>
        <p:spPr>
          <a:xfrm>
            <a:off x="10190747" y="1503948"/>
            <a:ext cx="324853" cy="349297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빼기 기호 14">
            <a:extLst>
              <a:ext uri="{FF2B5EF4-FFF2-40B4-BE49-F238E27FC236}">
                <a16:creationId xmlns:a16="http://schemas.microsoft.com/office/drawing/2014/main" id="{46EE4D0D-7496-4670-B0CD-4C66B5C4DEBC}"/>
              </a:ext>
            </a:extLst>
          </p:cNvPr>
          <p:cNvSpPr/>
          <p:nvPr/>
        </p:nvSpPr>
        <p:spPr>
          <a:xfrm>
            <a:off x="9348537" y="1503945"/>
            <a:ext cx="348916" cy="349297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C3B310A5-1494-4A0D-8808-8D2890D39DE8}"/>
              </a:ext>
            </a:extLst>
          </p:cNvPr>
          <p:cNvSpPr/>
          <p:nvPr/>
        </p:nvSpPr>
        <p:spPr>
          <a:xfrm>
            <a:off x="9837366" y="1558279"/>
            <a:ext cx="269160" cy="240639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B6AF015-515C-45EA-88FD-4579CC40D958}"/>
              </a:ext>
            </a:extLst>
          </p:cNvPr>
          <p:cNvCxnSpPr/>
          <p:nvPr/>
        </p:nvCxnSpPr>
        <p:spPr>
          <a:xfrm>
            <a:off x="2021305" y="1853242"/>
            <a:ext cx="0" cy="48122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0E3BADD-E4F4-486E-859D-A64F4CB321B8}"/>
              </a:ext>
            </a:extLst>
          </p:cNvPr>
          <p:cNvCxnSpPr>
            <a:cxnSpLocks/>
          </p:cNvCxnSpPr>
          <p:nvPr/>
        </p:nvCxnSpPr>
        <p:spPr>
          <a:xfrm>
            <a:off x="622048" y="2346158"/>
            <a:ext cx="13992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0E60CF0-58D5-4982-8278-161CC39D1058}"/>
              </a:ext>
            </a:extLst>
          </p:cNvPr>
          <p:cNvCxnSpPr/>
          <p:nvPr/>
        </p:nvCxnSpPr>
        <p:spPr>
          <a:xfrm>
            <a:off x="622048" y="2863516"/>
            <a:ext cx="13992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2165A32-4E94-4B73-AE14-E3DFFBF945DD}"/>
              </a:ext>
            </a:extLst>
          </p:cNvPr>
          <p:cNvCxnSpPr/>
          <p:nvPr/>
        </p:nvCxnSpPr>
        <p:spPr>
          <a:xfrm>
            <a:off x="622048" y="3429000"/>
            <a:ext cx="13992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DB77957-E24B-490B-8E57-015F1FB6ABA4}"/>
              </a:ext>
            </a:extLst>
          </p:cNvPr>
          <p:cNvCxnSpPr/>
          <p:nvPr/>
        </p:nvCxnSpPr>
        <p:spPr>
          <a:xfrm>
            <a:off x="622048" y="4042611"/>
            <a:ext cx="13992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A7E8718-972E-41B1-9C7D-8C4E166F134C}"/>
              </a:ext>
            </a:extLst>
          </p:cNvPr>
          <p:cNvCxnSpPr/>
          <p:nvPr/>
        </p:nvCxnSpPr>
        <p:spPr>
          <a:xfrm>
            <a:off x="622048" y="4668252"/>
            <a:ext cx="13992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990E876-2762-4662-A830-8E3924C7FAE0}"/>
              </a:ext>
            </a:extLst>
          </p:cNvPr>
          <p:cNvSpPr txBox="1"/>
          <p:nvPr/>
        </p:nvSpPr>
        <p:spPr>
          <a:xfrm>
            <a:off x="751889" y="1911220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HOME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DDAB1C-DB5B-4907-8CF9-99451F73EB84}"/>
              </a:ext>
            </a:extLst>
          </p:cNvPr>
          <p:cNvSpPr txBox="1"/>
          <p:nvPr/>
        </p:nvSpPr>
        <p:spPr>
          <a:xfrm>
            <a:off x="757820" y="244060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PROFILE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0F107D-9BF8-4D68-853A-F1C5E17CDF57}"/>
              </a:ext>
            </a:extLst>
          </p:cNvPr>
          <p:cNvSpPr txBox="1"/>
          <p:nvPr/>
        </p:nvSpPr>
        <p:spPr>
          <a:xfrm>
            <a:off x="813925" y="295156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HOBBY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B0F4CE-1649-4DBE-A1AF-A0B37897F34C}"/>
              </a:ext>
            </a:extLst>
          </p:cNvPr>
          <p:cNvSpPr txBox="1"/>
          <p:nvPr/>
        </p:nvSpPr>
        <p:spPr>
          <a:xfrm>
            <a:off x="777672" y="3400928"/>
            <a:ext cx="1067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TRAVEL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(JAPEN)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EE7719-911E-4598-8600-A1DC81407D75}"/>
              </a:ext>
            </a:extLst>
          </p:cNvPr>
          <p:cNvSpPr txBox="1"/>
          <p:nvPr/>
        </p:nvSpPr>
        <p:spPr>
          <a:xfrm>
            <a:off x="897896" y="413485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BLOG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48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4BD31-5D89-4E30-8CE2-8F6D5B170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2E5C724-C874-4094-AF85-42961E0A4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575F4A-89FE-4130-AAC0-E95951F180C2}"/>
              </a:ext>
            </a:extLst>
          </p:cNvPr>
          <p:cNvSpPr/>
          <p:nvPr/>
        </p:nvSpPr>
        <p:spPr>
          <a:xfrm>
            <a:off x="646111" y="1503948"/>
            <a:ext cx="9953710" cy="5161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93A4C1-5A56-4EC1-AA3D-4FC2C07022E8}"/>
              </a:ext>
            </a:extLst>
          </p:cNvPr>
          <p:cNvCxnSpPr>
            <a:cxnSpLocks/>
          </p:cNvCxnSpPr>
          <p:nvPr/>
        </p:nvCxnSpPr>
        <p:spPr>
          <a:xfrm>
            <a:off x="646111" y="1853242"/>
            <a:ext cx="9953710" cy="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78E9BD90-581B-4551-A11E-C3739F48AB3E}"/>
              </a:ext>
            </a:extLst>
          </p:cNvPr>
          <p:cNvSpPr/>
          <p:nvPr/>
        </p:nvSpPr>
        <p:spPr>
          <a:xfrm>
            <a:off x="10190747" y="1503948"/>
            <a:ext cx="324853" cy="349297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빼기 기호 12">
            <a:extLst>
              <a:ext uri="{FF2B5EF4-FFF2-40B4-BE49-F238E27FC236}">
                <a16:creationId xmlns:a16="http://schemas.microsoft.com/office/drawing/2014/main" id="{C0E1DEBC-877A-4617-887F-31B1903B70C3}"/>
              </a:ext>
            </a:extLst>
          </p:cNvPr>
          <p:cNvSpPr/>
          <p:nvPr/>
        </p:nvSpPr>
        <p:spPr>
          <a:xfrm>
            <a:off x="9348537" y="1503945"/>
            <a:ext cx="348916" cy="349297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85877795-D259-4DF9-9ECA-347580C08FF9}"/>
              </a:ext>
            </a:extLst>
          </p:cNvPr>
          <p:cNvSpPr/>
          <p:nvPr/>
        </p:nvSpPr>
        <p:spPr>
          <a:xfrm>
            <a:off x="9837366" y="1558279"/>
            <a:ext cx="269160" cy="240639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851CBA9-66A6-4666-A656-578D17FAE5D6}"/>
              </a:ext>
            </a:extLst>
          </p:cNvPr>
          <p:cNvCxnSpPr/>
          <p:nvPr/>
        </p:nvCxnSpPr>
        <p:spPr>
          <a:xfrm>
            <a:off x="2021305" y="1853242"/>
            <a:ext cx="0" cy="48122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939FE55-BB59-4478-83DF-E1C7074D8167}"/>
              </a:ext>
            </a:extLst>
          </p:cNvPr>
          <p:cNvCxnSpPr>
            <a:cxnSpLocks/>
          </p:cNvCxnSpPr>
          <p:nvPr/>
        </p:nvCxnSpPr>
        <p:spPr>
          <a:xfrm>
            <a:off x="622048" y="2346158"/>
            <a:ext cx="13992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7DAC018-4E79-46BE-AEE1-FC7243DD8AF7}"/>
              </a:ext>
            </a:extLst>
          </p:cNvPr>
          <p:cNvCxnSpPr/>
          <p:nvPr/>
        </p:nvCxnSpPr>
        <p:spPr>
          <a:xfrm>
            <a:off x="622048" y="2863516"/>
            <a:ext cx="13992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E29F218-3E5E-428A-A541-30EDAB9EB29E}"/>
              </a:ext>
            </a:extLst>
          </p:cNvPr>
          <p:cNvCxnSpPr/>
          <p:nvPr/>
        </p:nvCxnSpPr>
        <p:spPr>
          <a:xfrm>
            <a:off x="622048" y="3429000"/>
            <a:ext cx="13992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8FAD06A-D144-49BE-9424-BBAAB15B937A}"/>
              </a:ext>
            </a:extLst>
          </p:cNvPr>
          <p:cNvCxnSpPr/>
          <p:nvPr/>
        </p:nvCxnSpPr>
        <p:spPr>
          <a:xfrm>
            <a:off x="622048" y="4042611"/>
            <a:ext cx="13992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9030C73-B4F3-43AC-BD7B-A9556A783A2F}"/>
              </a:ext>
            </a:extLst>
          </p:cNvPr>
          <p:cNvCxnSpPr/>
          <p:nvPr/>
        </p:nvCxnSpPr>
        <p:spPr>
          <a:xfrm>
            <a:off x="622048" y="4668252"/>
            <a:ext cx="13992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CB9624-9272-40DB-A7FE-27BC1EE15D97}"/>
              </a:ext>
            </a:extLst>
          </p:cNvPr>
          <p:cNvSpPr txBox="1"/>
          <p:nvPr/>
        </p:nvSpPr>
        <p:spPr>
          <a:xfrm>
            <a:off x="751889" y="1911220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HOME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7AE534-CE20-4C55-9A09-4DE2FA278DCA}"/>
              </a:ext>
            </a:extLst>
          </p:cNvPr>
          <p:cNvSpPr txBox="1"/>
          <p:nvPr/>
        </p:nvSpPr>
        <p:spPr>
          <a:xfrm>
            <a:off x="757820" y="244060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PROFILE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F3679B-6D23-424B-9A97-4E8EB4D0215B}"/>
              </a:ext>
            </a:extLst>
          </p:cNvPr>
          <p:cNvSpPr txBox="1"/>
          <p:nvPr/>
        </p:nvSpPr>
        <p:spPr>
          <a:xfrm>
            <a:off x="813925" y="295156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HOBBY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6680CE-F27E-48AF-AC2C-85E3F408C360}"/>
              </a:ext>
            </a:extLst>
          </p:cNvPr>
          <p:cNvSpPr txBox="1"/>
          <p:nvPr/>
        </p:nvSpPr>
        <p:spPr>
          <a:xfrm>
            <a:off x="777672" y="3400928"/>
            <a:ext cx="1067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TRAVEL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(JAPEN)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CE4BE3-6CFA-42F5-A331-8ABD2F71DECD}"/>
              </a:ext>
            </a:extLst>
          </p:cNvPr>
          <p:cNvSpPr txBox="1"/>
          <p:nvPr/>
        </p:nvSpPr>
        <p:spPr>
          <a:xfrm>
            <a:off x="897896" y="413485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BLOG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07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7B8E-9AD0-437A-BC65-074E69B6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62FD6CF-4820-438D-B920-E32FA49E2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05A32-88FF-44A4-97A2-C08B6B21002C}"/>
              </a:ext>
            </a:extLst>
          </p:cNvPr>
          <p:cNvSpPr/>
          <p:nvPr/>
        </p:nvSpPr>
        <p:spPr>
          <a:xfrm>
            <a:off x="646111" y="1503948"/>
            <a:ext cx="9953710" cy="5161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B345DD-376B-49E3-975B-45E7E3F6632E}"/>
              </a:ext>
            </a:extLst>
          </p:cNvPr>
          <p:cNvCxnSpPr>
            <a:cxnSpLocks/>
          </p:cNvCxnSpPr>
          <p:nvPr/>
        </p:nvCxnSpPr>
        <p:spPr>
          <a:xfrm>
            <a:off x="646111" y="1853242"/>
            <a:ext cx="9953710" cy="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BD1F055B-EDB8-43C8-9E99-832D8D4DB004}"/>
              </a:ext>
            </a:extLst>
          </p:cNvPr>
          <p:cNvSpPr/>
          <p:nvPr/>
        </p:nvSpPr>
        <p:spPr>
          <a:xfrm>
            <a:off x="10190747" y="1503948"/>
            <a:ext cx="324853" cy="349297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빼기 기호 12">
            <a:extLst>
              <a:ext uri="{FF2B5EF4-FFF2-40B4-BE49-F238E27FC236}">
                <a16:creationId xmlns:a16="http://schemas.microsoft.com/office/drawing/2014/main" id="{0EC48ABF-0448-46DA-87F3-61E757FACCED}"/>
              </a:ext>
            </a:extLst>
          </p:cNvPr>
          <p:cNvSpPr/>
          <p:nvPr/>
        </p:nvSpPr>
        <p:spPr>
          <a:xfrm>
            <a:off x="9348537" y="1503945"/>
            <a:ext cx="348916" cy="349297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F9B58DBD-ECD3-4027-BE01-669ECC50412C}"/>
              </a:ext>
            </a:extLst>
          </p:cNvPr>
          <p:cNvSpPr/>
          <p:nvPr/>
        </p:nvSpPr>
        <p:spPr>
          <a:xfrm>
            <a:off x="9837366" y="1558279"/>
            <a:ext cx="269160" cy="240639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DEE718E-46D4-4A68-94B8-86EE94FDAFC3}"/>
              </a:ext>
            </a:extLst>
          </p:cNvPr>
          <p:cNvCxnSpPr/>
          <p:nvPr/>
        </p:nvCxnSpPr>
        <p:spPr>
          <a:xfrm>
            <a:off x="2021305" y="1853242"/>
            <a:ext cx="0" cy="48122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C4010E4-2576-4D9B-881A-00C60D003EA6}"/>
              </a:ext>
            </a:extLst>
          </p:cNvPr>
          <p:cNvCxnSpPr>
            <a:cxnSpLocks/>
          </p:cNvCxnSpPr>
          <p:nvPr/>
        </p:nvCxnSpPr>
        <p:spPr>
          <a:xfrm>
            <a:off x="622048" y="2346158"/>
            <a:ext cx="13992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5FDD26A-99C5-4E02-A0D5-FE6FCCEAF2E9}"/>
              </a:ext>
            </a:extLst>
          </p:cNvPr>
          <p:cNvCxnSpPr/>
          <p:nvPr/>
        </p:nvCxnSpPr>
        <p:spPr>
          <a:xfrm>
            <a:off x="622048" y="2863516"/>
            <a:ext cx="13992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4DB7A14-4315-430D-968B-25844A03CF38}"/>
              </a:ext>
            </a:extLst>
          </p:cNvPr>
          <p:cNvCxnSpPr/>
          <p:nvPr/>
        </p:nvCxnSpPr>
        <p:spPr>
          <a:xfrm>
            <a:off x="622048" y="3429000"/>
            <a:ext cx="13992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4BB29FE-77E4-4AAA-8E5B-585C704EB9CF}"/>
              </a:ext>
            </a:extLst>
          </p:cNvPr>
          <p:cNvCxnSpPr/>
          <p:nvPr/>
        </p:nvCxnSpPr>
        <p:spPr>
          <a:xfrm>
            <a:off x="622048" y="4042611"/>
            <a:ext cx="13992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A7A6F3D-C99C-4623-A81B-B0E84631DBEA}"/>
              </a:ext>
            </a:extLst>
          </p:cNvPr>
          <p:cNvCxnSpPr/>
          <p:nvPr/>
        </p:nvCxnSpPr>
        <p:spPr>
          <a:xfrm>
            <a:off x="622048" y="4668252"/>
            <a:ext cx="13992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38265E-507A-42A5-89B1-6EC27AB0E197}"/>
              </a:ext>
            </a:extLst>
          </p:cNvPr>
          <p:cNvSpPr txBox="1"/>
          <p:nvPr/>
        </p:nvSpPr>
        <p:spPr>
          <a:xfrm>
            <a:off x="751889" y="1911220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HOME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4C3280-AB65-474F-9DDE-6DA905F91652}"/>
              </a:ext>
            </a:extLst>
          </p:cNvPr>
          <p:cNvSpPr txBox="1"/>
          <p:nvPr/>
        </p:nvSpPr>
        <p:spPr>
          <a:xfrm>
            <a:off x="757820" y="244060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PROFILE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B7C9BF-5ED8-4978-AD15-C3DDBE9BE868}"/>
              </a:ext>
            </a:extLst>
          </p:cNvPr>
          <p:cNvSpPr txBox="1"/>
          <p:nvPr/>
        </p:nvSpPr>
        <p:spPr>
          <a:xfrm>
            <a:off x="813925" y="295156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HOBBY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9ECF4D-0F67-43F6-992B-2D20887E6D8D}"/>
              </a:ext>
            </a:extLst>
          </p:cNvPr>
          <p:cNvSpPr txBox="1"/>
          <p:nvPr/>
        </p:nvSpPr>
        <p:spPr>
          <a:xfrm>
            <a:off x="777672" y="3400928"/>
            <a:ext cx="1067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TRAVEL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(JAPEN)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4BE1BD-81E7-4DB5-8107-AAA51207BBC9}"/>
              </a:ext>
            </a:extLst>
          </p:cNvPr>
          <p:cNvSpPr txBox="1"/>
          <p:nvPr/>
        </p:nvSpPr>
        <p:spPr>
          <a:xfrm>
            <a:off x="897896" y="413485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BLOG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881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934AD-7E5B-43E0-8EBE-511F3E55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430E5EE5-9C00-4426-AF4A-157CE001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E72FA7-B591-4AAC-B125-589A7A649C4D}"/>
              </a:ext>
            </a:extLst>
          </p:cNvPr>
          <p:cNvSpPr/>
          <p:nvPr/>
        </p:nvSpPr>
        <p:spPr>
          <a:xfrm>
            <a:off x="646111" y="1503948"/>
            <a:ext cx="9953710" cy="5161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5CFABF1-E0A5-49AE-8E0D-759DDE2A8BD8}"/>
              </a:ext>
            </a:extLst>
          </p:cNvPr>
          <p:cNvCxnSpPr>
            <a:cxnSpLocks/>
          </p:cNvCxnSpPr>
          <p:nvPr/>
        </p:nvCxnSpPr>
        <p:spPr>
          <a:xfrm>
            <a:off x="646111" y="1853242"/>
            <a:ext cx="9953710" cy="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곱하기 기호 28">
            <a:extLst>
              <a:ext uri="{FF2B5EF4-FFF2-40B4-BE49-F238E27FC236}">
                <a16:creationId xmlns:a16="http://schemas.microsoft.com/office/drawing/2014/main" id="{338A7520-21D8-40DC-AD4C-D8539ED5A387}"/>
              </a:ext>
            </a:extLst>
          </p:cNvPr>
          <p:cNvSpPr/>
          <p:nvPr/>
        </p:nvSpPr>
        <p:spPr>
          <a:xfrm>
            <a:off x="10190747" y="1503948"/>
            <a:ext cx="324853" cy="349297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빼기 기호 29">
            <a:extLst>
              <a:ext uri="{FF2B5EF4-FFF2-40B4-BE49-F238E27FC236}">
                <a16:creationId xmlns:a16="http://schemas.microsoft.com/office/drawing/2014/main" id="{E222137D-D6AC-45EB-8B9B-ECCBB2821956}"/>
              </a:ext>
            </a:extLst>
          </p:cNvPr>
          <p:cNvSpPr/>
          <p:nvPr/>
        </p:nvSpPr>
        <p:spPr>
          <a:xfrm>
            <a:off x="9348537" y="1503945"/>
            <a:ext cx="348916" cy="349297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4DC6466F-628C-4228-8AD1-93A6887FFC56}"/>
              </a:ext>
            </a:extLst>
          </p:cNvPr>
          <p:cNvSpPr/>
          <p:nvPr/>
        </p:nvSpPr>
        <p:spPr>
          <a:xfrm>
            <a:off x="9837366" y="1558279"/>
            <a:ext cx="269160" cy="240639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0D47CF7-8667-407E-87F7-20AAEAFFA994}"/>
              </a:ext>
            </a:extLst>
          </p:cNvPr>
          <p:cNvCxnSpPr/>
          <p:nvPr/>
        </p:nvCxnSpPr>
        <p:spPr>
          <a:xfrm>
            <a:off x="2021305" y="1853242"/>
            <a:ext cx="0" cy="48122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8DC53DB-8CC2-484D-8399-67F464407D7C}"/>
              </a:ext>
            </a:extLst>
          </p:cNvPr>
          <p:cNvCxnSpPr>
            <a:cxnSpLocks/>
          </p:cNvCxnSpPr>
          <p:nvPr/>
        </p:nvCxnSpPr>
        <p:spPr>
          <a:xfrm>
            <a:off x="622048" y="2346158"/>
            <a:ext cx="13992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07E790B-157E-4444-96C7-A9FD40B83277}"/>
              </a:ext>
            </a:extLst>
          </p:cNvPr>
          <p:cNvCxnSpPr/>
          <p:nvPr/>
        </p:nvCxnSpPr>
        <p:spPr>
          <a:xfrm>
            <a:off x="622048" y="2863516"/>
            <a:ext cx="13992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06EE0BB-7AA1-428E-9477-8D5925351EA3}"/>
              </a:ext>
            </a:extLst>
          </p:cNvPr>
          <p:cNvCxnSpPr/>
          <p:nvPr/>
        </p:nvCxnSpPr>
        <p:spPr>
          <a:xfrm>
            <a:off x="622048" y="3429000"/>
            <a:ext cx="13992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6322756-43E1-4FEC-846D-E3F74646BA71}"/>
              </a:ext>
            </a:extLst>
          </p:cNvPr>
          <p:cNvCxnSpPr/>
          <p:nvPr/>
        </p:nvCxnSpPr>
        <p:spPr>
          <a:xfrm>
            <a:off x="622048" y="4042611"/>
            <a:ext cx="13992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14225ED-3033-4C50-BE98-9C51E2A8A199}"/>
              </a:ext>
            </a:extLst>
          </p:cNvPr>
          <p:cNvCxnSpPr/>
          <p:nvPr/>
        </p:nvCxnSpPr>
        <p:spPr>
          <a:xfrm>
            <a:off x="622048" y="4668252"/>
            <a:ext cx="13992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60F3005-1B0E-42AB-B3BF-8E5D9E5D8C80}"/>
              </a:ext>
            </a:extLst>
          </p:cNvPr>
          <p:cNvSpPr txBox="1"/>
          <p:nvPr/>
        </p:nvSpPr>
        <p:spPr>
          <a:xfrm>
            <a:off x="751889" y="1911220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HOME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1BB48C-85BF-48B0-8900-25A58D0D6A4B}"/>
              </a:ext>
            </a:extLst>
          </p:cNvPr>
          <p:cNvSpPr txBox="1"/>
          <p:nvPr/>
        </p:nvSpPr>
        <p:spPr>
          <a:xfrm>
            <a:off x="757820" y="244060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PROFILE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3B77D1-2C0D-46DC-BB01-E347CEAC4E9A}"/>
              </a:ext>
            </a:extLst>
          </p:cNvPr>
          <p:cNvSpPr txBox="1"/>
          <p:nvPr/>
        </p:nvSpPr>
        <p:spPr>
          <a:xfrm>
            <a:off x="813925" y="295156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HOBBY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1C8901-CB7E-491B-92BB-E289FE277042}"/>
              </a:ext>
            </a:extLst>
          </p:cNvPr>
          <p:cNvSpPr txBox="1"/>
          <p:nvPr/>
        </p:nvSpPr>
        <p:spPr>
          <a:xfrm>
            <a:off x="777672" y="3400928"/>
            <a:ext cx="1067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TRAVEL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(JAPEN)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16D794-468D-454E-BCFA-2DDB1DACB790}"/>
              </a:ext>
            </a:extLst>
          </p:cNvPr>
          <p:cNvSpPr txBox="1"/>
          <p:nvPr/>
        </p:nvSpPr>
        <p:spPr>
          <a:xfrm>
            <a:off x="897896" y="413485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BLOG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665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5E87E-1900-4850-8526-AE2CC647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6B4659A-9E41-4663-BF91-06609D2E1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312F3B-07DE-42D9-9C84-CAA433B2F429}"/>
              </a:ext>
            </a:extLst>
          </p:cNvPr>
          <p:cNvSpPr/>
          <p:nvPr/>
        </p:nvSpPr>
        <p:spPr>
          <a:xfrm>
            <a:off x="646111" y="1503948"/>
            <a:ext cx="9953710" cy="5161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026685E-C363-4FF4-949A-1B651560642C}"/>
              </a:ext>
            </a:extLst>
          </p:cNvPr>
          <p:cNvCxnSpPr>
            <a:cxnSpLocks/>
          </p:cNvCxnSpPr>
          <p:nvPr/>
        </p:nvCxnSpPr>
        <p:spPr>
          <a:xfrm>
            <a:off x="646111" y="1853242"/>
            <a:ext cx="9953710" cy="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92718F8A-1E92-4BC2-97E2-9E3B5B0206EC}"/>
              </a:ext>
            </a:extLst>
          </p:cNvPr>
          <p:cNvSpPr/>
          <p:nvPr/>
        </p:nvSpPr>
        <p:spPr>
          <a:xfrm>
            <a:off x="10190747" y="1503948"/>
            <a:ext cx="324853" cy="349297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빼기 기호 12">
            <a:extLst>
              <a:ext uri="{FF2B5EF4-FFF2-40B4-BE49-F238E27FC236}">
                <a16:creationId xmlns:a16="http://schemas.microsoft.com/office/drawing/2014/main" id="{21C50920-B8B9-4374-99F2-65FF14146D0B}"/>
              </a:ext>
            </a:extLst>
          </p:cNvPr>
          <p:cNvSpPr/>
          <p:nvPr/>
        </p:nvSpPr>
        <p:spPr>
          <a:xfrm>
            <a:off x="9348537" y="1503945"/>
            <a:ext cx="348916" cy="349297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6A85399D-E73C-407C-9806-352EAF15FA4A}"/>
              </a:ext>
            </a:extLst>
          </p:cNvPr>
          <p:cNvSpPr/>
          <p:nvPr/>
        </p:nvSpPr>
        <p:spPr>
          <a:xfrm>
            <a:off x="9837366" y="1558279"/>
            <a:ext cx="269160" cy="240639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4BBC8F1-4B2D-40BF-A345-4F37351F4C98}"/>
              </a:ext>
            </a:extLst>
          </p:cNvPr>
          <p:cNvCxnSpPr/>
          <p:nvPr/>
        </p:nvCxnSpPr>
        <p:spPr>
          <a:xfrm>
            <a:off x="2021305" y="1853242"/>
            <a:ext cx="0" cy="48122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3E8747E-514C-45B9-B65A-BD8555027C86}"/>
              </a:ext>
            </a:extLst>
          </p:cNvPr>
          <p:cNvCxnSpPr>
            <a:cxnSpLocks/>
          </p:cNvCxnSpPr>
          <p:nvPr/>
        </p:nvCxnSpPr>
        <p:spPr>
          <a:xfrm>
            <a:off x="622048" y="2346158"/>
            <a:ext cx="13992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0825FEB-6A67-4027-9996-D99F66B9BC42}"/>
              </a:ext>
            </a:extLst>
          </p:cNvPr>
          <p:cNvCxnSpPr/>
          <p:nvPr/>
        </p:nvCxnSpPr>
        <p:spPr>
          <a:xfrm>
            <a:off x="622048" y="2863516"/>
            <a:ext cx="13992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A8916AE-7873-474D-A06B-DF989D45861C}"/>
              </a:ext>
            </a:extLst>
          </p:cNvPr>
          <p:cNvCxnSpPr/>
          <p:nvPr/>
        </p:nvCxnSpPr>
        <p:spPr>
          <a:xfrm>
            <a:off x="622048" y="3429000"/>
            <a:ext cx="13992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9DA71AA-6AA1-4041-925C-531E0EF91E85}"/>
              </a:ext>
            </a:extLst>
          </p:cNvPr>
          <p:cNvCxnSpPr/>
          <p:nvPr/>
        </p:nvCxnSpPr>
        <p:spPr>
          <a:xfrm>
            <a:off x="622048" y="4042611"/>
            <a:ext cx="13992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828F546-E496-45D8-BDD3-F0585E8D7108}"/>
              </a:ext>
            </a:extLst>
          </p:cNvPr>
          <p:cNvCxnSpPr/>
          <p:nvPr/>
        </p:nvCxnSpPr>
        <p:spPr>
          <a:xfrm>
            <a:off x="622048" y="4668252"/>
            <a:ext cx="13992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5F506E-D019-44A8-9A84-8A5B98F4F425}"/>
              </a:ext>
            </a:extLst>
          </p:cNvPr>
          <p:cNvSpPr txBox="1"/>
          <p:nvPr/>
        </p:nvSpPr>
        <p:spPr>
          <a:xfrm>
            <a:off x="751889" y="1911220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HOME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F9BE1F-EF16-4925-8068-754B5671B2CF}"/>
              </a:ext>
            </a:extLst>
          </p:cNvPr>
          <p:cNvSpPr txBox="1"/>
          <p:nvPr/>
        </p:nvSpPr>
        <p:spPr>
          <a:xfrm>
            <a:off x="757820" y="244060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PROFILE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0E2C8-79EA-4603-9C8D-CA7B84BACD52}"/>
              </a:ext>
            </a:extLst>
          </p:cNvPr>
          <p:cNvSpPr txBox="1"/>
          <p:nvPr/>
        </p:nvSpPr>
        <p:spPr>
          <a:xfrm>
            <a:off x="813925" y="295156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HOBBY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50B00D-0A19-4520-A3CB-2F75E25D98DA}"/>
              </a:ext>
            </a:extLst>
          </p:cNvPr>
          <p:cNvSpPr txBox="1"/>
          <p:nvPr/>
        </p:nvSpPr>
        <p:spPr>
          <a:xfrm>
            <a:off x="777672" y="3400928"/>
            <a:ext cx="1067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TRAVEL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(JAPEN)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0CC739-8F3E-42EC-9C99-6642B1A414D7}"/>
              </a:ext>
            </a:extLst>
          </p:cNvPr>
          <p:cNvSpPr txBox="1"/>
          <p:nvPr/>
        </p:nvSpPr>
        <p:spPr>
          <a:xfrm>
            <a:off x="897896" y="413485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BLOG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855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286</TotalTime>
  <Words>79</Words>
  <Application>Microsoft Office PowerPoint</Application>
  <PresentationFormat>와이드스크린</PresentationFormat>
  <Paragraphs>51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Century Gothic</vt:lpstr>
      <vt:lpstr>Wingdings 3</vt:lpstr>
      <vt:lpstr>이온</vt:lpstr>
      <vt:lpstr>홈페이지 UI구현 프로젝트</vt:lpstr>
      <vt:lpstr>목차</vt:lpstr>
      <vt:lpstr>이 력</vt:lpstr>
      <vt:lpstr>화면 설계(메인 화면)</vt:lpstr>
      <vt:lpstr>화면설계</vt:lpstr>
      <vt:lpstr>PowerPoint 프레젠테이션</vt:lpstr>
      <vt:lpstr>PowerPoint 프레젠테이션</vt:lpstr>
      <vt:lpstr>PowerPoint 프레젠테이션</vt:lpstr>
      <vt:lpstr>PowerPoint 프레젠테이션</vt:lpstr>
      <vt:lpstr>기술 요구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</cp:revision>
  <dcterms:created xsi:type="dcterms:W3CDTF">2018-09-14T04:16:11Z</dcterms:created>
  <dcterms:modified xsi:type="dcterms:W3CDTF">2018-09-14T09:03:09Z</dcterms:modified>
</cp:coreProperties>
</file>