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94731"/>
  </p:normalViewPr>
  <p:slideViewPr>
    <p:cSldViewPr snapToGrid="0" snapToObjects="1">
      <p:cViewPr varScale="1">
        <p:scale>
          <a:sx n="155" d="100"/>
          <a:sy n="155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6B375-9A4B-9F4A-891E-261AF71D6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B6EDAB-046F-044E-9036-53A5854AD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CBDE2E-D699-9A41-B3F1-D74C08500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637D-1391-D949-9B41-A3DE9664B687}" type="datetimeFigureOut">
              <a:rPr kumimoji="1" lang="zh-CN" altLang="en-US" smtClean="0"/>
              <a:t>2022/4/5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D87971-5D43-424C-9801-D5BF32C1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173C86-C334-D84E-BD2C-9B501DBB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05F2-A1CF-8347-A397-40F6E66278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139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222A6-347B-8D4F-8741-23ACDAD2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CC92DE-8AC3-114D-B569-1E2EA1E54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94F166-394F-4446-8D79-C111BB9A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637D-1391-D949-9B41-A3DE9664B687}" type="datetimeFigureOut">
              <a:rPr kumimoji="1" lang="zh-CN" altLang="en-US" smtClean="0"/>
              <a:t>2022/4/5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205AD8-850F-7741-A34F-CA94A0FC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7B33A7-8DAB-4E40-BFF2-9ADC461C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05F2-A1CF-8347-A397-40F6E66278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30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588692-2EEA-7345-B0D7-BBE1007B5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1E7D02-E636-9E4D-979D-6FA01A28D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FA10E9-ED7D-F944-8285-C88BB4255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637D-1391-D949-9B41-A3DE9664B687}" type="datetimeFigureOut">
              <a:rPr kumimoji="1" lang="zh-CN" altLang="en-US" smtClean="0"/>
              <a:t>2022/4/5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5E91A7-51AE-1340-B5CE-AAA8EE248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2B5F19-DD71-6540-9CF9-27E5EB78D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05F2-A1CF-8347-A397-40F6E66278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175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5EAA4-1544-C149-BAD0-90A3D57D0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856E7-521F-B04E-B43C-E1A635538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B4002B-FC79-BC41-8F4B-C275B356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637D-1391-D949-9B41-A3DE9664B687}" type="datetimeFigureOut">
              <a:rPr kumimoji="1" lang="zh-CN" altLang="en-US" smtClean="0"/>
              <a:t>2022/4/5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59034B-CFF2-DC44-8E97-4EB582401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986ECE-5B81-3D43-9515-D31554C98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05F2-A1CF-8347-A397-40F6E66278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867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69334-C1FC-BE4D-AB2C-FB59FEB4B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C90DEE-6F6F-B047-8E88-12D72CA99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EBA582-707C-8C40-9A8C-734BCD22A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637D-1391-D949-9B41-A3DE9664B687}" type="datetimeFigureOut">
              <a:rPr kumimoji="1" lang="zh-CN" altLang="en-US" smtClean="0"/>
              <a:t>2022/4/5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CE454B-2476-A24E-8308-A1B42C1E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2DE436-4351-F04D-94C7-99FE9AEB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05F2-A1CF-8347-A397-40F6E66278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597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2C9AF-32AB-E845-90BB-7480ABE97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E09785-5611-6741-8782-9B42ABEF3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F05CC0-83C3-6E42-B52D-B8FCA01F0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2D42EE-13A7-4449-A399-C2E25BAA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637D-1391-D949-9B41-A3DE9664B687}" type="datetimeFigureOut">
              <a:rPr kumimoji="1" lang="zh-CN" altLang="en-US" smtClean="0"/>
              <a:t>2022/4/5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172D63-014D-EB45-A88E-AE93023A8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8B0CB5-C34D-CA4D-95BF-4EFC36BF0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05F2-A1CF-8347-A397-40F6E66278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869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4462B-D387-EB4F-994E-31BB61F6B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098282-E1A5-9C4B-9B46-DF2418EF0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495B03-EAE6-7B4A-8E62-B07F68F6F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3AD542-B27B-B24F-A394-D83342492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EEEFC5-BCFE-8E46-A56A-849BBF760F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385FF5-C00C-3846-8178-4E07624AA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637D-1391-D949-9B41-A3DE9664B687}" type="datetimeFigureOut">
              <a:rPr kumimoji="1" lang="zh-CN" altLang="en-US" smtClean="0"/>
              <a:t>2022/4/5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77548B-69A2-6349-92C8-F606B25D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425EBD-27E6-2149-98E3-ACFB644C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05F2-A1CF-8347-A397-40F6E66278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481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24474-93E0-5D42-AFD1-8D57B4A7F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DAC360-503F-4E43-8ADB-E10F0CB89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637D-1391-D949-9B41-A3DE9664B687}" type="datetimeFigureOut">
              <a:rPr kumimoji="1" lang="zh-CN" altLang="en-US" smtClean="0"/>
              <a:t>2022/4/5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6A356B-DAC9-ED4B-A5BE-8534257B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A93D30-B640-7240-AA00-A78B6DD5F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05F2-A1CF-8347-A397-40F6E66278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3862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B87946-BA5B-3E48-B76D-8B2470885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637D-1391-D949-9B41-A3DE9664B687}" type="datetimeFigureOut">
              <a:rPr kumimoji="1" lang="zh-CN" altLang="en-US" smtClean="0"/>
              <a:t>2022/4/5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B54F1F-E938-5944-A84E-F3902405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C1BA4D-49F0-514A-96EA-0D2D58833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05F2-A1CF-8347-A397-40F6E66278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23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2A67F-61BA-4947-B6F5-0DA08D17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D4238A-A0ED-ED41-9642-EA1B96062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A3D6D9-A81F-8847-BBB9-3B4B3E4F6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768DF5-E981-7442-929F-B509AA45F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637D-1391-D949-9B41-A3DE9664B687}" type="datetimeFigureOut">
              <a:rPr kumimoji="1" lang="zh-CN" altLang="en-US" smtClean="0"/>
              <a:t>2022/4/5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F6246B-4CC7-8145-89A6-12EAD9EC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4B2F4A-E1CD-E343-B1E6-40006DFB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05F2-A1CF-8347-A397-40F6E66278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814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39B68-0DF7-A34E-9919-BFA5ED8A0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BDB465-21A3-2B4C-902F-9BDC53997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D1F9BD-B401-1D40-8729-1EF639CA2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3E5B60-CDCE-064C-98D5-F61FF88DD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637D-1391-D949-9B41-A3DE9664B687}" type="datetimeFigureOut">
              <a:rPr kumimoji="1" lang="zh-CN" altLang="en-US" smtClean="0"/>
              <a:t>2022/4/5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BB8255-C162-AA44-9727-00F6B9E84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60B2F9-1E25-C946-9BC4-8922BB979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05F2-A1CF-8347-A397-40F6E66278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512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436D6E-6379-AC42-A6BA-C0EA498E6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D88F05-0F73-0C4F-96D8-36BBA1520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D1F9C4-FC33-E646-A88C-1447145F1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B637D-1391-D949-9B41-A3DE9664B687}" type="datetimeFigureOut">
              <a:rPr kumimoji="1" lang="zh-CN" altLang="en-US" smtClean="0"/>
              <a:t>2022/4/5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0B2D2D-65CB-3C47-A4E2-B89CA586A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4E0827-C043-564D-921A-55B2332A9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905F2-A1CF-8347-A397-40F6E66278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279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C780E63A-D02E-514B-99AB-82830ED1921F}"/>
              </a:ext>
            </a:extLst>
          </p:cNvPr>
          <p:cNvGrpSpPr/>
          <p:nvPr/>
        </p:nvGrpSpPr>
        <p:grpSpPr>
          <a:xfrm>
            <a:off x="566013" y="1174507"/>
            <a:ext cx="2497666" cy="4876309"/>
            <a:chOff x="566013" y="666808"/>
            <a:chExt cx="2497666" cy="4876309"/>
          </a:xfrm>
        </p:grpSpPr>
        <p:pic>
          <p:nvPicPr>
            <p:cNvPr id="5" name="图片 4" descr="男人在镜子前自拍&#10;&#10;中度可信度描述已自动生成">
              <a:extLst>
                <a:ext uri="{FF2B5EF4-FFF2-40B4-BE49-F238E27FC236}">
                  <a16:creationId xmlns:a16="http://schemas.microsoft.com/office/drawing/2014/main" id="{66E38B28-C156-8245-BF88-D5D67E797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6013" y="666808"/>
              <a:ext cx="2497666" cy="3763375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8C6C281-4C38-B140-953E-4442B453A014}"/>
                </a:ext>
              </a:extLst>
            </p:cNvPr>
            <p:cNvSpPr txBox="1"/>
            <p:nvPr/>
          </p:nvSpPr>
          <p:spPr>
            <a:xfrm>
              <a:off x="1256840" y="4806462"/>
              <a:ext cx="1175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SF Pro Medium" pitchFamily="2" charset="0"/>
                  <a:ea typeface="SF Pro Medium" pitchFamily="2" charset="0"/>
                  <a:cs typeface="SF Pro Medium" pitchFamily="2" charset="0"/>
                </a:rPr>
                <a:t>Joshua C.</a:t>
              </a:r>
              <a:endParaRPr kumimoji="1" lang="zh-CN" altLang="en-US" dirty="0">
                <a:latin typeface="SF Pro Medium" pitchFamily="2" charset="0"/>
                <a:cs typeface="SF Pro Medium" pitchFamily="2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CACCD4C-BB69-2140-A08D-AFAB399584F2}"/>
                </a:ext>
              </a:extLst>
            </p:cNvPr>
            <p:cNvSpPr txBox="1"/>
            <p:nvPr/>
          </p:nvSpPr>
          <p:spPr>
            <a:xfrm>
              <a:off x="1126195" y="5173785"/>
              <a:ext cx="1436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SF Pro Light" pitchFamily="2" charset="0"/>
                  <a:ea typeface="SF Pro Light" pitchFamily="2" charset="0"/>
                  <a:cs typeface="SF Pro Light" pitchFamily="2" charset="0"/>
                </a:rPr>
                <a:t>Data Science</a:t>
              </a:r>
              <a:endParaRPr kumimoji="1" lang="zh-CN" altLang="en-US" dirty="0">
                <a:latin typeface="SF Pro Light" pitchFamily="2" charset="0"/>
                <a:cs typeface="SF Pro Light" pitchFamily="2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16867E5-C041-4148-92BE-D998DF919D08}"/>
              </a:ext>
            </a:extLst>
          </p:cNvPr>
          <p:cNvGrpSpPr/>
          <p:nvPr/>
        </p:nvGrpSpPr>
        <p:grpSpPr>
          <a:xfrm>
            <a:off x="6347834" y="1174507"/>
            <a:ext cx="2497666" cy="4899755"/>
            <a:chOff x="3467258" y="666808"/>
            <a:chExt cx="2497666" cy="4899755"/>
          </a:xfrm>
        </p:grpSpPr>
        <p:pic>
          <p:nvPicPr>
            <p:cNvPr id="11" name="图片 10" descr="人拿着照相机&#10;&#10;描述已自动生成">
              <a:extLst>
                <a:ext uri="{FF2B5EF4-FFF2-40B4-BE49-F238E27FC236}">
                  <a16:creationId xmlns:a16="http://schemas.microsoft.com/office/drawing/2014/main" id="{2FABE5DB-9509-9C42-9ECA-21792670CC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0586" r="29638"/>
            <a:stretch/>
          </p:blipFill>
          <p:spPr>
            <a:xfrm>
              <a:off x="3467258" y="666808"/>
              <a:ext cx="2497666" cy="3763375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ADA96F1-A9CD-0643-8D18-D4CBC0060AD8}"/>
                </a:ext>
              </a:extLst>
            </p:cNvPr>
            <p:cNvSpPr txBox="1"/>
            <p:nvPr/>
          </p:nvSpPr>
          <p:spPr>
            <a:xfrm>
              <a:off x="4283921" y="4806462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SF Pro Medium" pitchFamily="2" charset="0"/>
                  <a:ea typeface="SF Pro Medium" pitchFamily="2" charset="0"/>
                  <a:cs typeface="SF Pro Medium" pitchFamily="2" charset="0"/>
                </a:rPr>
                <a:t>Tom S.</a:t>
              </a:r>
              <a:endParaRPr kumimoji="1" lang="zh-CN" altLang="en-US" dirty="0">
                <a:latin typeface="SF Pro Medium" pitchFamily="2" charset="0"/>
                <a:cs typeface="SF Pro Medium" pitchFamily="2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327BA76-50D6-064A-B268-3D0AD85EC873}"/>
                </a:ext>
              </a:extLst>
            </p:cNvPr>
            <p:cNvSpPr txBox="1"/>
            <p:nvPr/>
          </p:nvSpPr>
          <p:spPr>
            <a:xfrm>
              <a:off x="4002038" y="5197231"/>
              <a:ext cx="1436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SF Pro Light" pitchFamily="2" charset="0"/>
                  <a:ea typeface="SF Pro Light" pitchFamily="2" charset="0"/>
                  <a:cs typeface="SF Pro Light" pitchFamily="2" charset="0"/>
                </a:rPr>
                <a:t>Data Science</a:t>
              </a:r>
              <a:endParaRPr kumimoji="1" lang="zh-CN" altLang="en-US" dirty="0">
                <a:latin typeface="SF Pro Light" pitchFamily="2" charset="0"/>
                <a:cs typeface="SF Pro Light" pitchFamily="2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1376F34-89EE-9A4D-B74D-AF73E36C4A51}"/>
              </a:ext>
            </a:extLst>
          </p:cNvPr>
          <p:cNvGrpSpPr/>
          <p:nvPr/>
        </p:nvGrpSpPr>
        <p:grpSpPr>
          <a:xfrm>
            <a:off x="3487926" y="1174507"/>
            <a:ext cx="2497666" cy="4884124"/>
            <a:chOff x="6368503" y="666808"/>
            <a:chExt cx="2497666" cy="4884124"/>
          </a:xfrm>
        </p:grpSpPr>
        <p:pic>
          <p:nvPicPr>
            <p:cNvPr id="9" name="图片 8" descr="人抱着小孩&#10;&#10;低可信度描述已自动生成">
              <a:extLst>
                <a:ext uri="{FF2B5EF4-FFF2-40B4-BE49-F238E27FC236}">
                  <a16:creationId xmlns:a16="http://schemas.microsoft.com/office/drawing/2014/main" id="{D3FE7160-0E1B-804D-B823-B7575A0334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704" r="5704"/>
            <a:stretch/>
          </p:blipFill>
          <p:spPr>
            <a:xfrm>
              <a:off x="6368503" y="666808"/>
              <a:ext cx="2497666" cy="3763375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61C8A12-CB5F-A04D-BCFE-F7B333F0FFB8}"/>
                </a:ext>
              </a:extLst>
            </p:cNvPr>
            <p:cNvSpPr txBox="1"/>
            <p:nvPr/>
          </p:nvSpPr>
          <p:spPr>
            <a:xfrm>
              <a:off x="6987195" y="4806462"/>
              <a:ext cx="1260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SF Pro Medium" pitchFamily="2" charset="0"/>
                  <a:ea typeface="SF Pro Medium" pitchFamily="2" charset="0"/>
                  <a:cs typeface="SF Pro Medium" pitchFamily="2" charset="0"/>
                </a:rPr>
                <a:t>Marcelo H.</a:t>
              </a:r>
              <a:endParaRPr kumimoji="1" lang="zh-CN" altLang="en-US" dirty="0">
                <a:latin typeface="SF Pro Medium" pitchFamily="2" charset="0"/>
                <a:cs typeface="SF Pro Medium" pitchFamily="2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9AABEB1-A25B-A947-9B80-1C790D58651D}"/>
                </a:ext>
              </a:extLst>
            </p:cNvPr>
            <p:cNvSpPr txBox="1"/>
            <p:nvPr/>
          </p:nvSpPr>
          <p:spPr>
            <a:xfrm>
              <a:off x="6407172" y="5181600"/>
              <a:ext cx="2417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SF Pro Light" pitchFamily="2" charset="0"/>
                  <a:ea typeface="SF Pro Light" pitchFamily="2" charset="0"/>
                  <a:cs typeface="SF Pro Light" pitchFamily="2" charset="0"/>
                </a:rPr>
                <a:t>Information Technology</a:t>
              </a:r>
              <a:endParaRPr kumimoji="1" lang="zh-CN" altLang="en-US" dirty="0">
                <a:latin typeface="SF Pro Light" pitchFamily="2" charset="0"/>
                <a:cs typeface="SF Pro Light" pitchFamily="2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79B9C83-C83A-A641-B629-1FD0822E454C}"/>
              </a:ext>
            </a:extLst>
          </p:cNvPr>
          <p:cNvGrpSpPr/>
          <p:nvPr/>
        </p:nvGrpSpPr>
        <p:grpSpPr>
          <a:xfrm>
            <a:off x="9081497" y="1174507"/>
            <a:ext cx="2903360" cy="4899755"/>
            <a:chOff x="9081497" y="666808"/>
            <a:chExt cx="2903360" cy="4899755"/>
          </a:xfrm>
        </p:grpSpPr>
        <p:pic>
          <p:nvPicPr>
            <p:cNvPr id="7" name="图片 6" descr="图片包含 人, 男人, 汽车, 前&#10;&#10;描述已自动生成">
              <a:extLst>
                <a:ext uri="{FF2B5EF4-FFF2-40B4-BE49-F238E27FC236}">
                  <a16:creationId xmlns:a16="http://schemas.microsoft.com/office/drawing/2014/main" id="{5C894755-A26C-F649-BD7E-F38D16441D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5834" r="36808"/>
            <a:stretch/>
          </p:blipFill>
          <p:spPr>
            <a:xfrm>
              <a:off x="9269747" y="666808"/>
              <a:ext cx="2497666" cy="3763375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2DA9A74-43AE-2746-8135-DFE51E3B1769}"/>
                </a:ext>
              </a:extLst>
            </p:cNvPr>
            <p:cNvSpPr txBox="1"/>
            <p:nvPr/>
          </p:nvSpPr>
          <p:spPr>
            <a:xfrm>
              <a:off x="10065742" y="4806462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SF Pro Medium" pitchFamily="2" charset="0"/>
                  <a:ea typeface="SF Pro Medium" pitchFamily="2" charset="0"/>
                  <a:cs typeface="SF Pro Medium" pitchFamily="2" charset="0"/>
                </a:rPr>
                <a:t>Sean Y.</a:t>
              </a:r>
              <a:endParaRPr kumimoji="1" lang="zh-CN" altLang="en-US" dirty="0">
                <a:latin typeface="SF Pro Medium" pitchFamily="2" charset="0"/>
                <a:cs typeface="SF Pro Medium" pitchFamily="2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173202E-3B9C-B942-9C36-14F0BDD9F846}"/>
                </a:ext>
              </a:extLst>
            </p:cNvPr>
            <p:cNvSpPr txBox="1"/>
            <p:nvPr/>
          </p:nvSpPr>
          <p:spPr>
            <a:xfrm>
              <a:off x="9081497" y="5197231"/>
              <a:ext cx="2903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SF Pro Light" pitchFamily="2" charset="0"/>
                  <a:ea typeface="SF Pro Light" pitchFamily="2" charset="0"/>
                  <a:cs typeface="SF Pro Light" pitchFamily="2" charset="0"/>
                </a:rPr>
                <a:t>Business Information System</a:t>
              </a:r>
              <a:endParaRPr kumimoji="1" lang="zh-CN" altLang="en-US" dirty="0">
                <a:latin typeface="SF Pro Light" pitchFamily="2" charset="0"/>
                <a:cs typeface="SF Pro Light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6518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21</Words>
  <Application>Microsoft Macintosh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SF Pro Light</vt:lpstr>
      <vt:lpstr>SF Pro Medium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Joshua Cao</dc:creator>
  <cp:lastModifiedBy>Joshua Cao</cp:lastModifiedBy>
  <cp:revision>1</cp:revision>
  <dcterms:created xsi:type="dcterms:W3CDTF">2022-04-04T15:01:33Z</dcterms:created>
  <dcterms:modified xsi:type="dcterms:W3CDTF">2022-04-05T01:55:00Z</dcterms:modified>
</cp:coreProperties>
</file>