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7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3A91B1"/>
    <a:srgbClr val="003F60"/>
    <a:srgbClr val="FF8B8B"/>
    <a:srgbClr val="C00000"/>
    <a:srgbClr val="B3B0B0"/>
    <a:srgbClr val="002436"/>
    <a:srgbClr val="010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8" autoAdjust="0"/>
    <p:restoredTop sz="96509" autoAdjust="0"/>
  </p:normalViewPr>
  <p:slideViewPr>
    <p:cSldViewPr snapToGrid="0">
      <p:cViewPr varScale="1">
        <p:scale>
          <a:sx n="119" d="100"/>
          <a:sy n="119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5D2C-18EE-4886-960D-A5E68894C51A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702E-41D1-4005-BB41-029150BB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162C4-6B2B-475B-8BF8-8D3B1CCE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531E-8290-4121-B1F2-5E7A2748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5FE8-3618-4279-99C0-C6360E3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736A-3901-47CF-846F-1CF651F9BD02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D58F-9809-4240-B9D0-B3F119BE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A476-57BF-47F7-8931-FA194FF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BF43-B265-4FB2-A132-1700636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A96A3-E9A6-4461-8990-D562132D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9F47-2C3C-4A65-99B3-B0E5958D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239C-8EC1-48A8-9AC1-67DF9C55CD9B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827A2-537C-4D91-B370-5CE1E482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464AE-0702-40C2-859A-52B5621A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AD0A2-E9EA-42B1-AF35-CD42D8BA8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3315B-5A26-482E-A716-62871490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19EAB-D700-4602-8BD1-FFAB459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64EA-00B5-4BA8-A85B-12C771127E05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A489C-BBAA-49C8-8996-9297BE7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A0BB-3D8F-4D87-B281-FDE6E4B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F1473-C149-4D5F-967E-4D03F9D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85951-588A-41A6-874A-A151AFB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78BF-5CF7-42D2-8436-A93EA7B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6A-D7B4-48B6-85A1-005B3D690D1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71027-D716-4008-B158-3B38157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1088E-5D09-45FF-8B41-32711D39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5D97-1E9F-45CF-9186-8E285D37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B0DA4-9C93-48A5-AE3B-F1F6949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E2D6-2C5A-49A4-A22D-E2BDD39E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F019-E7FF-418F-B016-C22EFD9FD3BC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C4BF-DAB5-48E1-AAC5-2CFFC32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75F4-09F4-4747-94A8-FD0831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4F2D-E19F-44E5-ADE7-06EC44D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70BF7-128A-458E-8A6C-003414FAC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F8316-8720-4C84-8C6F-5C78E007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10AE1-EA8A-46B4-95D1-1D50880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250D-6C06-4EBB-AE66-C6CADCAA671B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6F61-764A-4497-AD18-711FC291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2752-C7F6-41DA-BD9D-CFDD099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3DF-9829-4207-BEBB-6BC295AA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277F-2D83-48AC-8E23-89B8FFC8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79D12-B2E4-47FC-B127-94ACD056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DA16D-63FB-42A5-8CB0-934CF429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3C24F-8F31-4E6B-8B84-FE64C259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E5E03-40AF-4931-AF0A-D2030CC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BD55-51AF-404F-8099-0EEDCC21B7EB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B4EA3-C0B4-4048-A8E3-937372E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FC586E-1E04-4FE6-9DB5-0C8134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30D-1CF0-408C-BB14-A01DD92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A85A3-DE04-4C39-8BAF-38F225E9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1C4-AC3F-4E60-A3FC-FC6CB5D5D252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F4379-0B83-48EC-B8ED-BE10952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C7C0D-4564-4C80-91A0-9A08A9E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56575-0E5B-43E3-B205-50F4895B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82A7-AEF0-47B2-A75E-54042D33C31F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0AFD6-5302-46D5-AEAF-8BC5059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4B5C7-5B94-4AAF-99A6-68DBBD3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27A6-22A3-473E-B011-FC211DC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5917-5817-4CB9-834D-AC923500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0713-E2B9-4071-865C-B0CFA717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33DA-80F7-42FB-A797-69CAF9DE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A74C-3833-41CA-87BC-553F7A9F024A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6EB87-6D2E-4A59-B84C-E0B6F8F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26556-2432-4EB2-9D44-9F97BCCC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DE0-5F8C-4DCC-AB1F-9A5C47F0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759C-281D-4CC6-8B7F-1DFC998E6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48FDE-6708-4BB5-B7C5-1B9FE9DC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EB5ED-0FF2-4F5E-9C63-A4D0295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185-058D-4D30-BB76-4F560E51D3F2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A9420-7064-465C-B539-5E478A5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05DD3-6F88-49FA-B30A-A30A3E1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69F9A-EA3B-4B6F-9F2B-D6A152D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E8166-56D7-43A9-8E7C-982B9C3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44EA2-EF18-4C55-94DC-E11D8361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E50C-2C32-43F1-96DE-3AE1ED496252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72A7-558A-41AC-BDBF-ADA1C4AE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A44B-5E6A-4053-B6E0-51F4AE6B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CEAD0D-A2A4-4A45-8757-C38768E8AD97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5DA30-0A51-485F-A06B-73751A1F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329" y="2010484"/>
            <a:ext cx="3488796" cy="1418516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마운틴 </a:t>
            </a:r>
            <a:br>
              <a:rPr lang="en-US" altLang="ko-KR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</a:br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테일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89B58-A421-4AC3-BB03-149A7924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637" y="0"/>
            <a:ext cx="2208179" cy="6858000"/>
          </a:xfrm>
        </p:spPr>
        <p:txBody>
          <a:bodyPr>
            <a:normAutofit/>
          </a:bodyPr>
          <a:lstStyle/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2015180033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이태훈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2015180036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장영진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2176E3-E0C6-448F-9F3F-159869D2151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15" name="그래픽 14" descr="걷기 단색으로 채워진">
              <a:extLst>
                <a:ext uri="{FF2B5EF4-FFF2-40B4-BE49-F238E27FC236}">
                  <a16:creationId xmlns:a16="http://schemas.microsoft.com/office/drawing/2014/main" id="{4638E759-AF2D-4135-983F-87175DE7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검 단색으로 채워진">
              <a:extLst>
                <a:ext uri="{FF2B5EF4-FFF2-40B4-BE49-F238E27FC236}">
                  <a16:creationId xmlns:a16="http://schemas.microsoft.com/office/drawing/2014/main" id="{C61F9A7B-912D-4376-82D2-C436DFA8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EB97628-5BCA-4FEB-BEE2-D8D6826EB255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77CD4DAF-ABBC-4B8D-BC1E-32779B6A3CD3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8BB6853-F7E5-4B74-8007-F27C1F62D3A0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BD4435E-B4EB-45C0-91CC-1A223B057724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F6D5C8-63A5-4E24-B832-EE1018E4781D}"/>
              </a:ext>
            </a:extLst>
          </p:cNvPr>
          <p:cNvSpPr/>
          <p:nvPr/>
        </p:nvSpPr>
        <p:spPr>
          <a:xfrm rot="5400000">
            <a:off x="9615286" y="5187298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8F67F-50E5-4A78-850A-607F5605BD64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19A4-031C-4129-95CB-9D5394A3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83C9E-9095-4DE1-87FA-2EAB5FA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게임 소개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조작 방법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필요 기술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에셋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계획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일정표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F9EF6-15D5-4D1D-8391-B3C8436A7278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45E0FF-83DF-41C9-B0BE-39CBA3003923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7ED00B-669F-4605-BF31-CD5FDFE38DE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9" name="그래픽 8" descr="걷기 단색으로 채워진">
              <a:extLst>
                <a:ext uri="{FF2B5EF4-FFF2-40B4-BE49-F238E27FC236}">
                  <a16:creationId xmlns:a16="http://schemas.microsoft.com/office/drawing/2014/main" id="{EF21759B-AEF2-4400-B7CB-95712848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검 단색으로 채워진">
              <a:extLst>
                <a:ext uri="{FF2B5EF4-FFF2-40B4-BE49-F238E27FC236}">
                  <a16:creationId xmlns:a16="http://schemas.microsoft.com/office/drawing/2014/main" id="{BB375FD1-8EBC-48F5-90A2-C54B3000A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A5783D0-C3DF-46BD-A509-0C7B64175452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10943131-B921-46FB-B517-98C403178A36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9A64229-4293-4310-9E70-E7F252FF2C8B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FC4DAB6B-E89F-42EB-A297-13763C5ECB2B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F16B6-667E-4C91-8153-DA90E569CE96}"/>
              </a:ext>
            </a:extLst>
          </p:cNvPr>
          <p:cNvSpPr/>
          <p:nvPr/>
        </p:nvSpPr>
        <p:spPr>
          <a:xfrm rot="5400000">
            <a:off x="9564878" y="5187301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에셋계획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게임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6C7C9-F4BA-4116-AC91-6719F224AF1F}"/>
              </a:ext>
            </a:extLst>
          </p:cNvPr>
          <p:cNvSpPr txBox="1"/>
          <p:nvPr/>
        </p:nvSpPr>
        <p:spPr>
          <a:xfrm>
            <a:off x="2363259" y="4280478"/>
            <a:ext cx="9499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장르</a:t>
            </a:r>
            <a:r>
              <a:rPr lang="en-US" altLang="ko-KR" b="1" dirty="0"/>
              <a:t>: 2D </a:t>
            </a:r>
            <a:r>
              <a:rPr lang="ko-KR" altLang="en-US" b="1" dirty="0" err="1"/>
              <a:t>로그라이크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컨셉</a:t>
            </a:r>
            <a:r>
              <a:rPr lang="en-US" altLang="ko-KR" b="1" dirty="0"/>
              <a:t>: </a:t>
            </a:r>
            <a:r>
              <a:rPr lang="ko-KR" altLang="en-US" b="1" dirty="0"/>
              <a:t>판타지 생존 액션게임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스토리</a:t>
            </a:r>
            <a:r>
              <a:rPr lang="en-US" altLang="ko-KR" b="1" dirty="0"/>
              <a:t>: </a:t>
            </a:r>
            <a:r>
              <a:rPr lang="ko-KR" altLang="en-US" b="1" dirty="0"/>
              <a:t>판타지 세계에서 조난당한 나무꾼이 산을 내려가 집으로 도망가기 위한 이야기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매커니즘</a:t>
            </a:r>
            <a:r>
              <a:rPr lang="en-US" altLang="ko-KR" b="1" dirty="0"/>
              <a:t>: </a:t>
            </a:r>
            <a:r>
              <a:rPr lang="ko-KR" altLang="en-US" b="1" dirty="0"/>
              <a:t>배고픔과 체력을 유지하면서 몬스터와 함정을 뚫고 스테이지를 진행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B2975C-B50E-4F80-AD1B-F7D18B4D0A5C}"/>
              </a:ext>
            </a:extLst>
          </p:cNvPr>
          <p:cNvSpPr/>
          <p:nvPr/>
        </p:nvSpPr>
        <p:spPr>
          <a:xfrm>
            <a:off x="2627290" y="1418196"/>
            <a:ext cx="3468710" cy="23939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180691-A71F-4E6A-9453-E15244C2DB8C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6" name="그래픽 15" descr="걷기 단색으로 채워진">
              <a:extLst>
                <a:ext uri="{FF2B5EF4-FFF2-40B4-BE49-F238E27FC236}">
                  <a16:creationId xmlns:a16="http://schemas.microsoft.com/office/drawing/2014/main" id="{3821F7CA-5696-44CD-AFC3-58515B43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검 단색으로 채워진">
              <a:extLst>
                <a:ext uri="{FF2B5EF4-FFF2-40B4-BE49-F238E27FC236}">
                  <a16:creationId xmlns:a16="http://schemas.microsoft.com/office/drawing/2014/main" id="{EC7469C3-371F-4EFD-A213-599EC7F47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A647EB3E-DFF0-4FB2-95E3-11E0C9ED7A5F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F4106A9-7742-4F08-8DA7-450872A92B8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43E8FDC7-B4A9-4697-B1B4-81AC1933FDB2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5F45464F-A6FA-4DE3-8A25-AD2E138E8566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996BB4-920A-421C-A168-D0B52FEFCEB5}"/>
              </a:ext>
            </a:extLst>
          </p:cNvPr>
          <p:cNvSpPr/>
          <p:nvPr/>
        </p:nvSpPr>
        <p:spPr>
          <a:xfrm>
            <a:off x="7103499" y="1418196"/>
            <a:ext cx="3468710" cy="23939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8B07F9-95AC-4581-9F1C-032EC0913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99" y="1418195"/>
            <a:ext cx="3456229" cy="2388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E13AA1-1ABB-4DB0-AAF5-6B80C3390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418196"/>
            <a:ext cx="3456230" cy="23887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22BD9-AC09-4776-A448-B4EF1ED59582}"/>
              </a:ext>
            </a:extLst>
          </p:cNvPr>
          <p:cNvSpPr txBox="1"/>
          <p:nvPr/>
        </p:nvSpPr>
        <p:spPr>
          <a:xfrm>
            <a:off x="8429625" y="3813725"/>
            <a:ext cx="1181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예시</a:t>
            </a:r>
            <a:r>
              <a:rPr lang="en-US" altLang="ko-KR" sz="1000" dirty="0"/>
              <a:t>:SKYHILL</a:t>
            </a:r>
            <a:endParaRPr lang="ko-KR" altLang="en-US" sz="10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3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조작방법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에셋계획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조작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3B47A-EC37-4131-83B1-9FAFC37C638E}"/>
              </a:ext>
            </a:extLst>
          </p:cNvPr>
          <p:cNvSpPr/>
          <p:nvPr/>
        </p:nvSpPr>
        <p:spPr>
          <a:xfrm>
            <a:off x="8523606" y="1700073"/>
            <a:ext cx="2740608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CCE013-B6D2-4D73-AB8A-3A1A43EFDB4D}"/>
              </a:ext>
            </a:extLst>
          </p:cNvPr>
          <p:cNvSpPr/>
          <p:nvPr/>
        </p:nvSpPr>
        <p:spPr>
          <a:xfrm>
            <a:off x="2471584" y="1700073"/>
            <a:ext cx="8792630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BD4B4-857B-4D87-8CA0-F9F1852DF309}"/>
              </a:ext>
            </a:extLst>
          </p:cNvPr>
          <p:cNvSpPr txBox="1"/>
          <p:nvPr/>
        </p:nvSpPr>
        <p:spPr>
          <a:xfrm>
            <a:off x="4977930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키보드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4018C-59B7-4A6F-920D-1E32CF8B6F03}"/>
              </a:ext>
            </a:extLst>
          </p:cNvPr>
          <p:cNvSpPr txBox="1"/>
          <p:nvPr/>
        </p:nvSpPr>
        <p:spPr>
          <a:xfrm>
            <a:off x="5383613" y="4354212"/>
            <a:ext cx="2355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및 점프</a:t>
            </a:r>
            <a:endParaRPr lang="en-US" altLang="ko-KR" dirty="0"/>
          </a:p>
          <a:p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상호작용</a:t>
            </a:r>
            <a:endParaRPr lang="en-US" altLang="ko-KR" dirty="0"/>
          </a:p>
          <a:p>
            <a:r>
              <a:rPr lang="ko-KR" altLang="en-US" dirty="0"/>
              <a:t>아이템 사용</a:t>
            </a:r>
            <a:r>
              <a:rPr lang="en-US" altLang="ko-KR" dirty="0"/>
              <a:t>/</a:t>
            </a:r>
            <a:r>
              <a:rPr lang="ko-KR" altLang="en-US" dirty="0"/>
              <a:t>버리기</a:t>
            </a:r>
            <a:endParaRPr lang="en-US" altLang="ko-KR" dirty="0"/>
          </a:p>
        </p:txBody>
      </p:sp>
      <p:pic>
        <p:nvPicPr>
          <p:cNvPr id="17" name="그림 16" descr="전자기기, 앉아있는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087AED0F-D37C-43D1-A9C8-F9BEC57DB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1643" r="812" b="20137"/>
          <a:stretch/>
        </p:blipFill>
        <p:spPr>
          <a:xfrm>
            <a:off x="4239197" y="2303062"/>
            <a:ext cx="5481219" cy="14193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2D2375-6BAF-49EB-A671-3326B8CBA8E4}"/>
              </a:ext>
            </a:extLst>
          </p:cNvPr>
          <p:cNvSpPr/>
          <p:nvPr/>
        </p:nvSpPr>
        <p:spPr>
          <a:xfrm>
            <a:off x="7859245" y="3304360"/>
            <a:ext cx="208377" cy="1600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8B64EB-6C22-4A4F-AEA9-AF626FC4B4DA}"/>
              </a:ext>
            </a:extLst>
          </p:cNvPr>
          <p:cNvSpPr/>
          <p:nvPr/>
        </p:nvSpPr>
        <p:spPr>
          <a:xfrm>
            <a:off x="7615942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FDA718-797A-4CE9-9973-B3305545EE30}"/>
              </a:ext>
            </a:extLst>
          </p:cNvPr>
          <p:cNvSpPr/>
          <p:nvPr/>
        </p:nvSpPr>
        <p:spPr>
          <a:xfrm>
            <a:off x="7858830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1FD8C8-C470-49F4-B970-B03454B1028E}"/>
              </a:ext>
            </a:extLst>
          </p:cNvPr>
          <p:cNvSpPr/>
          <p:nvPr/>
        </p:nvSpPr>
        <p:spPr>
          <a:xfrm>
            <a:off x="8101718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E4AC26-50D2-43F9-A30B-6BA2E0231D04}"/>
              </a:ext>
            </a:extLst>
          </p:cNvPr>
          <p:cNvSpPr/>
          <p:nvPr/>
        </p:nvSpPr>
        <p:spPr>
          <a:xfrm>
            <a:off x="4536802" y="2650069"/>
            <a:ext cx="2156098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F17B93-8883-497A-88AC-3556CE663778}"/>
              </a:ext>
            </a:extLst>
          </p:cNvPr>
          <p:cNvSpPr/>
          <p:nvPr/>
        </p:nvSpPr>
        <p:spPr>
          <a:xfrm>
            <a:off x="5325106" y="2859408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34978B-E5A4-43C8-84AD-5CF1D84CC235}"/>
              </a:ext>
            </a:extLst>
          </p:cNvPr>
          <p:cNvSpPr/>
          <p:nvPr/>
        </p:nvSpPr>
        <p:spPr>
          <a:xfrm>
            <a:off x="5011694" y="3497925"/>
            <a:ext cx="2094915" cy="1600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402B27-5391-4934-AD18-548AE19BE2D7}"/>
              </a:ext>
            </a:extLst>
          </p:cNvPr>
          <p:cNvSpPr/>
          <p:nvPr/>
        </p:nvSpPr>
        <p:spPr>
          <a:xfrm>
            <a:off x="5220918" y="445553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3F1A29-FCBD-405C-9E23-2D050FAABF67}"/>
              </a:ext>
            </a:extLst>
          </p:cNvPr>
          <p:cNvSpPr/>
          <p:nvPr/>
        </p:nvSpPr>
        <p:spPr>
          <a:xfrm>
            <a:off x="5220918" y="4733347"/>
            <a:ext cx="208378" cy="1600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441CA5-3CC7-42A7-9DD4-DD766A2A253C}"/>
              </a:ext>
            </a:extLst>
          </p:cNvPr>
          <p:cNvSpPr/>
          <p:nvPr/>
        </p:nvSpPr>
        <p:spPr>
          <a:xfrm>
            <a:off x="5220918" y="5029311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9D788-9D5A-4FBD-9A69-F9F01B59160E}"/>
              </a:ext>
            </a:extLst>
          </p:cNvPr>
          <p:cNvSpPr/>
          <p:nvPr/>
        </p:nvSpPr>
        <p:spPr>
          <a:xfrm>
            <a:off x="5220918" y="5287484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9E9074-015B-43D3-8F86-706D04F3E673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30" name="그래픽 29" descr="걷기 단색으로 채워진">
              <a:extLst>
                <a:ext uri="{FF2B5EF4-FFF2-40B4-BE49-F238E27FC236}">
                  <a16:creationId xmlns:a16="http://schemas.microsoft.com/office/drawing/2014/main" id="{E3A3FD8C-5346-4308-8806-4A3500E2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검 단색으로 채워진">
              <a:extLst>
                <a:ext uri="{FF2B5EF4-FFF2-40B4-BE49-F238E27FC236}">
                  <a16:creationId xmlns:a16="http://schemas.microsoft.com/office/drawing/2014/main" id="{D848E4BA-A58E-4870-BD30-A8771068C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2B0FDD1A-6AE0-484C-AF6E-C8B80193F8DE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A51CD8E-A600-4896-9ACE-DF950FF3FC9E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11B618C0-46C2-4416-A558-8BCA3BAA2FB1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1FA02A9-8421-47FA-B72D-E63C905747B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슬라이드 번호 개체 틀 10">
            <a:extLst>
              <a:ext uri="{FF2B5EF4-FFF2-40B4-BE49-F238E27FC236}">
                <a16:creationId xmlns:a16="http://schemas.microsoft.com/office/drawing/2014/main" id="{AFDB875B-0465-42F6-9BE3-1DFC052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4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3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필요기술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에셋계획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필요 기술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44748-296C-4AE6-AC41-B9D03E98169B}"/>
              </a:ext>
            </a:extLst>
          </p:cNvPr>
          <p:cNvSpPr txBox="1"/>
          <p:nvPr/>
        </p:nvSpPr>
        <p:spPr>
          <a:xfrm>
            <a:off x="2363260" y="1894716"/>
            <a:ext cx="8982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오브젝트 랜덤생성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충돌처리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다양한 종류의 무기구현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플레이어 및 몬스터 애니메이션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인공지능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공격 패턴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03572B-14B6-4BAA-90D7-2B3FA2239440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0888E7F0-0BAC-4319-9383-E545C3EB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89B94D4F-972B-4704-9989-2C549E35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8FE82CFD-95FE-4A9B-9A03-353ED7E00233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0F269A3-1BD5-4F64-88E7-6AA3932F5D4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5133C064-5CAD-4253-8CA5-660E1911B818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711E822-0A30-4711-98C1-3BE8751F107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D6A76313-6953-4FF7-8F5E-2FCE1432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5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err="1">
                <a:solidFill>
                  <a:schemeClr val="accent4"/>
                </a:solidFill>
              </a:rPr>
              <a:t>에셋계획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 err="1">
                <a:solidFill>
                  <a:schemeClr val="accent4"/>
                </a:solidFill>
              </a:rPr>
              <a:t>에셋</a:t>
            </a:r>
            <a:r>
              <a:rPr lang="ko-KR" altLang="en-US" sz="2000" b="1" dirty="0">
                <a:solidFill>
                  <a:schemeClr val="accent4"/>
                </a:solidFill>
              </a:rPr>
              <a:t> 계획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44748-296C-4AE6-AC41-B9D03E98169B}"/>
              </a:ext>
            </a:extLst>
          </p:cNvPr>
          <p:cNvSpPr txBox="1"/>
          <p:nvPr/>
        </p:nvSpPr>
        <p:spPr>
          <a:xfrm>
            <a:off x="2363260" y="1894716"/>
            <a:ext cx="8982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유니티 스토어 무료 </a:t>
            </a:r>
            <a:r>
              <a:rPr lang="ko-KR" altLang="en-US" b="1" dirty="0" err="1"/>
              <a:t>에셋</a:t>
            </a:r>
            <a:r>
              <a:rPr lang="ko-KR" altLang="en-US" b="1" dirty="0"/>
              <a:t> 사용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부족한 부분은 인터넷에서 무료 </a:t>
            </a:r>
            <a:r>
              <a:rPr lang="en-US" altLang="ko-KR" b="1" dirty="0"/>
              <a:t>2D </a:t>
            </a:r>
            <a:r>
              <a:rPr lang="ko-KR" altLang="en-US" b="1" dirty="0" err="1"/>
              <a:t>스프라이트</a:t>
            </a:r>
            <a:r>
              <a:rPr lang="ko-KR" altLang="en-US" b="1" dirty="0"/>
              <a:t> 이미지 조달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6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에셋계획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일정표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일정표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098A19E-671A-4217-96D9-39A9128A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42130"/>
              </p:ext>
            </p:extLst>
          </p:nvPr>
        </p:nvGraphicFramePr>
        <p:xfrm>
          <a:off x="2104140" y="3028965"/>
          <a:ext cx="9592561" cy="102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51">
                  <a:extLst>
                    <a:ext uri="{9D8B030D-6E8A-4147-A177-3AD203B41FA5}">
                      <a16:colId xmlns:a16="http://schemas.microsoft.com/office/drawing/2014/main" val="2122569729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28293495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116075606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17682324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85439153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9131749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625985580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0837818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4747585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565446867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907926269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54724"/>
                  </a:ext>
                </a:extLst>
              </a:tr>
              <a:tr h="544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</a:rPr>
                        <a:t>에셋수집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프레임워크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플레이어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몬스터 구현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오브젝트 랜덤생성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물리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충돌처리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디버깅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6471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A0F72BB-AC21-47D1-A403-4667489FEC72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3" name="그래픽 12" descr="걷기 단색으로 채워진">
              <a:extLst>
                <a:ext uri="{FF2B5EF4-FFF2-40B4-BE49-F238E27FC236}">
                  <a16:creationId xmlns:a16="http://schemas.microsoft.com/office/drawing/2014/main" id="{809D888C-3BB7-42C7-A8F2-B9AAEACCB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검 단색으로 채워진">
              <a:extLst>
                <a:ext uri="{FF2B5EF4-FFF2-40B4-BE49-F238E27FC236}">
                  <a16:creationId xmlns:a16="http://schemas.microsoft.com/office/drawing/2014/main" id="{6CAFD05C-8854-4C1D-81A8-31846118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8A7E6220-1667-42D2-9F91-4F4BD4B0437B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C140742-3789-4AB4-9F7E-47A214C3CEA7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9160F0A-5FA6-4940-83FB-631CEAC6F9E9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0011132-F1BC-43B9-BFB4-0C6BE29B202E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CA3F76F7-AE0B-4C9C-8369-E9505B0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7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0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C8C8C8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C8C8C8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154</Words>
  <Application>Microsoft Office PowerPoint</Application>
  <PresentationFormat>와이드스크린</PresentationFormat>
  <Paragraphs>128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마운틴  테일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TaeHoon</dc:creator>
  <cp:lastModifiedBy>Lee TaeHoon</cp:lastModifiedBy>
  <cp:revision>116</cp:revision>
  <dcterms:created xsi:type="dcterms:W3CDTF">2020-12-02T06:38:54Z</dcterms:created>
  <dcterms:modified xsi:type="dcterms:W3CDTF">2021-03-18T04:12:01Z</dcterms:modified>
</cp:coreProperties>
</file>