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1" r:id="rId5"/>
    <p:sldId id="262" r:id="rId6"/>
    <p:sldId id="284" r:id="rId7"/>
    <p:sldId id="265" r:id="rId8"/>
    <p:sldId id="285" r:id="rId9"/>
    <p:sldId id="263" r:id="rId10"/>
    <p:sldId id="286" r:id="rId11"/>
    <p:sldId id="276" r:id="rId12"/>
    <p:sldId id="267" r:id="rId13"/>
    <p:sldId id="287" r:id="rId14"/>
    <p:sldId id="281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59" autoAdjust="0"/>
    <p:restoredTop sz="94660"/>
  </p:normalViewPr>
  <p:slideViewPr>
    <p:cSldViewPr snapToGrid="0">
      <p:cViewPr>
        <p:scale>
          <a:sx n="100" d="100"/>
          <a:sy n="100" d="100"/>
        </p:scale>
        <p:origin x="228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97C64-D3FD-4E43-8EB0-BF21AA66C4B9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12D4B-148B-4FF3-9DC5-521C1C664A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08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080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561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032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924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1275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475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509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676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577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820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813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981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999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858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283D1-D221-40E5-9E58-AAEE22C68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A50581-029C-49BB-8888-73D45955C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802AAB-B99A-4E54-AA06-3AD0891D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B53766-E02F-4B0E-8651-D1D0B5B49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EBFE9E-728F-41C0-B127-8095A2E88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577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3B833-7405-49AC-A27C-2DB8860D4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66F4C7-16D9-48FF-893B-460F8FA33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9147D5-727A-40A5-89F8-04AE51000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97F158-05AF-43AC-9305-17325ACD8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B990CE-C9F6-4D1A-8522-124B1E992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352321-DCDE-434E-BE51-A8BA85B2C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160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C7B3D-9760-4147-BF09-CFCE07D64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5B0F0A-1234-4758-97E5-09A90F84CB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F94F97-7A96-4D54-9FBE-782AA9637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28E7D2-FFE9-4DCA-8D9A-9DAD2B487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047949-1C3E-447B-ACAA-9002B9CFB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D1EC13-6D72-4D7E-B14D-6B1D86689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217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740F47-2991-4C09-AE0C-63367332E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3B7736-D660-44BB-9B63-B896AE964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29E95C-FE65-4696-B639-E61BAA91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6AB70B-440D-48A1-A314-4D1224F2D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F7C5FD-463B-4895-8086-71DCE481A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921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BF5B699-FE94-4AA2-A416-E994D2260F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D907D3-6B1D-41CD-8746-D249EDD54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061BB0-FE07-466C-A17D-033F07C16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164299-991A-49D9-B306-0D65CEC1F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AAABB2-B4EA-40BC-811A-8034CB6A1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81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7F684-2436-45B0-8B56-FC367FA7C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A25B1-942B-4779-80F6-4B21AED0D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9DD878-8ED1-43F2-8B7A-96D94E12C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605BC9-720D-451D-B308-3D293181A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A7E53F-3D66-4C2C-B7A5-3060C65ED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990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86FF9F-72F1-4B8C-B219-42670190C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69BB91-5D82-48BE-8F8C-87EADF9C9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2B5CBD-B4BC-46B3-A85D-FA4CE3310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CE1D87-6F91-496B-900B-1EFF54868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AD9787-DE80-4B1E-A62E-4C98841E8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64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3FB15-1322-4F26-9CE9-9354980A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F2CA28-3CDE-4C18-8C2A-842D31EF3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C8F109-AA96-4E47-85AD-85E088B56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8D91A1-2DD5-4023-B700-9E9C5F17F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44A27B-DBE8-42FF-BB72-954D168DE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1C2BB8-3BFE-49DF-AD89-59E507BA9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254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DB3FD-97ED-4BB9-8F5E-CF34D46B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B2B9F0-E284-47E1-9294-0E85A0A08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1D8628-BD5A-4834-9BAD-F7F181796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B1847C-6AF2-4229-8942-3FD3110668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DBEF1D-1C9D-412D-8EB8-E37CD3166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0A3B2A-2BC4-4140-A139-912259BBE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4CBA78-A90D-43BE-8C9B-CACC266D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AB256A-8D36-4C6F-A7E6-C238663DF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679538" y="6417089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9768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D5999-5B4C-4F61-A4E0-F661ECEA6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EEE6FF-F44B-47A5-932F-2909D12CF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17FCE7-3CF6-45ED-946D-F923059E4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0C49F3-54CF-4905-BFD4-9E3D7EA69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848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75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4276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F2147C-8FF8-4836-A743-24688FB9B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5D0378-9575-4013-BAAF-1224554F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90CF72-4357-42E0-AA2E-DA133FF67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256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519039B-3390-43DF-BEDE-5264730E4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05A941-F4F7-492A-B4B9-FD9CB660C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8280C4-E751-4473-A9E6-CF4199F88A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07FCC-64BD-4951-AF5D-79ABDFF88F25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57E2D4-CB64-4B27-9D3A-55BC55AA7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435D7E-957E-4972-9AD0-B00E2617BF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808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61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/>
        </p:nvSpPr>
        <p:spPr>
          <a:xfrm>
            <a:off x="5355131" y="1182258"/>
            <a:ext cx="1473868" cy="14738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990615" y="1332687"/>
            <a:ext cx="2202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P</a:t>
            </a:r>
          </a:p>
        </p:txBody>
      </p:sp>
      <p:sp>
        <p:nvSpPr>
          <p:cNvPr id="98" name="TextBox 7"/>
          <p:cNvSpPr>
            <a:spLocks noChangeArrowheads="1"/>
          </p:cNvSpPr>
          <p:nvPr/>
        </p:nvSpPr>
        <p:spPr bwMode="auto">
          <a:xfrm>
            <a:off x="2005264" y="2896708"/>
            <a:ext cx="875898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b="1" kern="0" spc="6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停车场出入管理系统</a:t>
            </a:r>
            <a:endParaRPr kumimoji="0" lang="zh-CN" altLang="en-US" sz="4800" b="1" i="0" u="none" strike="noStrike" kern="0" cap="none" spc="60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sym typeface="微软雅黑" pitchFamily="34" charset="-122"/>
            </a:endParaRPr>
          </a:p>
        </p:txBody>
      </p:sp>
      <p:cxnSp>
        <p:nvCxnSpPr>
          <p:cNvPr id="99" name="直接连接符 98"/>
          <p:cNvCxnSpPr/>
          <p:nvPr/>
        </p:nvCxnSpPr>
        <p:spPr>
          <a:xfrm>
            <a:off x="2893169" y="3810898"/>
            <a:ext cx="6624736" cy="0"/>
          </a:xfrm>
          <a:prstGeom prst="line">
            <a:avLst/>
          </a:prstGeom>
          <a:noFill/>
          <a:ln w="19050" cap="flat" cmpd="sng" algn="ctr">
            <a:solidFill>
              <a:srgbClr val="202A36"/>
            </a:solidFill>
            <a:prstDash val="sysDash"/>
            <a:headEnd type="diamond" w="med" len="med"/>
            <a:tailEnd type="diamond" w="med" len="med"/>
          </a:ln>
          <a:effectLst/>
        </p:spPr>
      </p:cxnSp>
      <p:sp>
        <p:nvSpPr>
          <p:cNvPr id="100" name="TextBox 7"/>
          <p:cNvSpPr>
            <a:spLocks noChangeArrowheads="1"/>
          </p:cNvSpPr>
          <p:nvPr/>
        </p:nvSpPr>
        <p:spPr bwMode="auto">
          <a:xfrm>
            <a:off x="2893169" y="3899886"/>
            <a:ext cx="67687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30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软件工程实践汇报</a:t>
            </a:r>
          </a:p>
        </p:txBody>
      </p:sp>
      <p:cxnSp>
        <p:nvCxnSpPr>
          <p:cNvPr id="101" name="直接连接符 100"/>
          <p:cNvCxnSpPr/>
          <p:nvPr/>
        </p:nvCxnSpPr>
        <p:spPr>
          <a:xfrm>
            <a:off x="2893169" y="4274668"/>
            <a:ext cx="6624736" cy="0"/>
          </a:xfrm>
          <a:prstGeom prst="line">
            <a:avLst/>
          </a:prstGeom>
          <a:noFill/>
          <a:ln w="19050" cap="flat" cmpd="sng" algn="ctr">
            <a:solidFill>
              <a:srgbClr val="202A36"/>
            </a:solidFill>
            <a:prstDash val="sysDash"/>
            <a:headEnd type="diamond" w="med" len="med"/>
            <a:tailEnd type="diamond" w="med" len="med"/>
          </a:ln>
          <a:effectLst/>
        </p:spPr>
      </p:cxnSp>
      <p:sp>
        <p:nvSpPr>
          <p:cNvPr id="102" name="矩形 3"/>
          <p:cNvSpPr>
            <a:spLocks noChangeArrowheads="1"/>
          </p:cNvSpPr>
          <p:nvPr/>
        </p:nvSpPr>
        <p:spPr bwMode="auto">
          <a:xfrm>
            <a:off x="5318904" y="4497770"/>
            <a:ext cx="1523480" cy="3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汇报人：周翔</a:t>
            </a:r>
          </a:p>
        </p:txBody>
      </p:sp>
      <p:grpSp>
        <p:nvGrpSpPr>
          <p:cNvPr id="103" name="组合 102"/>
          <p:cNvGrpSpPr/>
          <p:nvPr/>
        </p:nvGrpSpPr>
        <p:grpSpPr>
          <a:xfrm>
            <a:off x="3973289" y="5134662"/>
            <a:ext cx="571870" cy="574400"/>
            <a:chOff x="9096726" y="250316"/>
            <a:chExt cx="626458" cy="629230"/>
          </a:xfrm>
        </p:grpSpPr>
        <p:sp>
          <p:nvSpPr>
            <p:cNvPr id="104" name="Oval 4"/>
            <p:cNvSpPr/>
            <p:nvPr/>
          </p:nvSpPr>
          <p:spPr>
            <a:xfrm>
              <a:off x="9096726" y="250316"/>
              <a:ext cx="626458" cy="62923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05" name="Group 4"/>
            <p:cNvGrpSpPr>
              <a:grpSpLocks noChangeAspect="1"/>
            </p:cNvGrpSpPr>
            <p:nvPr/>
          </p:nvGrpSpPr>
          <p:grpSpPr bwMode="auto">
            <a:xfrm>
              <a:off x="9304846" y="396473"/>
              <a:ext cx="210218" cy="336915"/>
              <a:chOff x="4638" y="-33"/>
              <a:chExt cx="667" cy="1069"/>
            </a:xfrm>
            <a:solidFill>
              <a:sysClr val="window" lastClr="FFFFFF"/>
            </a:solidFill>
          </p:grpSpPr>
          <p:sp>
            <p:nvSpPr>
              <p:cNvPr id="106" name="Freeform 5"/>
              <p:cNvSpPr>
                <a:spLocks/>
              </p:cNvSpPr>
              <p:nvPr/>
            </p:nvSpPr>
            <p:spPr bwMode="auto">
              <a:xfrm>
                <a:off x="4638" y="556"/>
                <a:ext cx="667" cy="480"/>
              </a:xfrm>
              <a:custGeom>
                <a:avLst/>
                <a:gdLst>
                  <a:gd name="T0" fmla="*/ 67 w 67"/>
                  <a:gd name="T1" fmla="*/ 15 h 49"/>
                  <a:gd name="T2" fmla="*/ 52 w 67"/>
                  <a:gd name="T3" fmla="*/ 0 h 49"/>
                  <a:gd name="T4" fmla="*/ 38 w 67"/>
                  <a:gd name="T5" fmla="*/ 24 h 49"/>
                  <a:gd name="T6" fmla="*/ 36 w 67"/>
                  <a:gd name="T7" fmla="*/ 13 h 49"/>
                  <a:gd name="T8" fmla="*/ 38 w 67"/>
                  <a:gd name="T9" fmla="*/ 9 h 49"/>
                  <a:gd name="T10" fmla="*/ 34 w 67"/>
                  <a:gd name="T11" fmla="*/ 5 h 49"/>
                  <a:gd name="T12" fmla="*/ 30 w 67"/>
                  <a:gd name="T13" fmla="*/ 9 h 49"/>
                  <a:gd name="T14" fmla="*/ 31 w 67"/>
                  <a:gd name="T15" fmla="*/ 13 h 49"/>
                  <a:gd name="T16" fmla="*/ 30 w 67"/>
                  <a:gd name="T17" fmla="*/ 24 h 49"/>
                  <a:gd name="T18" fmla="*/ 16 w 67"/>
                  <a:gd name="T19" fmla="*/ 0 h 49"/>
                  <a:gd name="T20" fmla="*/ 1 w 67"/>
                  <a:gd name="T21" fmla="*/ 15 h 49"/>
                  <a:gd name="T22" fmla="*/ 0 w 67"/>
                  <a:gd name="T23" fmla="*/ 15 h 49"/>
                  <a:gd name="T24" fmla="*/ 0 w 67"/>
                  <a:gd name="T25" fmla="*/ 45 h 49"/>
                  <a:gd name="T26" fmla="*/ 1 w 67"/>
                  <a:gd name="T27" fmla="*/ 45 h 49"/>
                  <a:gd name="T28" fmla="*/ 34 w 67"/>
                  <a:gd name="T29" fmla="*/ 49 h 49"/>
                  <a:gd name="T30" fmla="*/ 66 w 67"/>
                  <a:gd name="T31" fmla="*/ 45 h 49"/>
                  <a:gd name="T32" fmla="*/ 67 w 67"/>
                  <a:gd name="T33" fmla="*/ 45 h 49"/>
                  <a:gd name="T34" fmla="*/ 67 w 67"/>
                  <a:gd name="T35" fmla="*/ 1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7" h="49">
                    <a:moveTo>
                      <a:pt x="67" y="15"/>
                    </a:moveTo>
                    <a:cubicBezTo>
                      <a:pt x="66" y="9"/>
                      <a:pt x="60" y="3"/>
                      <a:pt x="52" y="0"/>
                    </a:cubicBezTo>
                    <a:cubicBezTo>
                      <a:pt x="38" y="24"/>
                      <a:pt x="38" y="24"/>
                      <a:pt x="38" y="24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7" y="12"/>
                      <a:pt x="38" y="11"/>
                      <a:pt x="38" y="9"/>
                    </a:cubicBezTo>
                    <a:cubicBezTo>
                      <a:pt x="38" y="7"/>
                      <a:pt x="36" y="5"/>
                      <a:pt x="34" y="5"/>
                    </a:cubicBezTo>
                    <a:cubicBezTo>
                      <a:pt x="31" y="5"/>
                      <a:pt x="30" y="7"/>
                      <a:pt x="30" y="9"/>
                    </a:cubicBezTo>
                    <a:cubicBezTo>
                      <a:pt x="30" y="11"/>
                      <a:pt x="30" y="12"/>
                      <a:pt x="31" y="13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8" y="3"/>
                      <a:pt x="2" y="9"/>
                      <a:pt x="1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4" y="47"/>
                      <a:pt x="18" y="49"/>
                      <a:pt x="34" y="49"/>
                    </a:cubicBezTo>
                    <a:cubicBezTo>
                      <a:pt x="50" y="49"/>
                      <a:pt x="63" y="47"/>
                      <a:pt x="66" y="45"/>
                    </a:cubicBezTo>
                    <a:cubicBezTo>
                      <a:pt x="67" y="45"/>
                      <a:pt x="67" y="45"/>
                      <a:pt x="67" y="45"/>
                    </a:cubicBezTo>
                    <a:cubicBezTo>
                      <a:pt x="67" y="15"/>
                      <a:pt x="67" y="15"/>
                      <a:pt x="67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/>
                </a:endParaRPr>
              </a:p>
            </p:txBody>
          </p:sp>
          <p:sp>
            <p:nvSpPr>
              <p:cNvPr id="107" name="Freeform 6"/>
              <p:cNvSpPr>
                <a:spLocks noEditPoints="1"/>
              </p:cNvSpPr>
              <p:nvPr/>
            </p:nvSpPr>
            <p:spPr bwMode="auto">
              <a:xfrm>
                <a:off x="4737" y="-33"/>
                <a:ext cx="449" cy="589"/>
              </a:xfrm>
              <a:custGeom>
                <a:avLst/>
                <a:gdLst>
                  <a:gd name="T0" fmla="*/ 3 w 45"/>
                  <a:gd name="T1" fmla="*/ 38 h 60"/>
                  <a:gd name="T2" fmla="*/ 7 w 45"/>
                  <a:gd name="T3" fmla="*/ 43 h 60"/>
                  <a:gd name="T4" fmla="*/ 23 w 45"/>
                  <a:gd name="T5" fmla="*/ 60 h 60"/>
                  <a:gd name="T6" fmla="*/ 40 w 45"/>
                  <a:gd name="T7" fmla="*/ 43 h 60"/>
                  <a:gd name="T8" fmla="*/ 40 w 45"/>
                  <a:gd name="T9" fmla="*/ 43 h 60"/>
                  <a:gd name="T10" fmla="*/ 44 w 45"/>
                  <a:gd name="T11" fmla="*/ 38 h 60"/>
                  <a:gd name="T12" fmla="*/ 41 w 45"/>
                  <a:gd name="T13" fmla="*/ 33 h 60"/>
                  <a:gd name="T14" fmla="*/ 41 w 45"/>
                  <a:gd name="T15" fmla="*/ 33 h 60"/>
                  <a:gd name="T16" fmla="*/ 36 w 45"/>
                  <a:gd name="T17" fmla="*/ 13 h 60"/>
                  <a:gd name="T18" fmla="*/ 12 w 45"/>
                  <a:gd name="T19" fmla="*/ 10 h 60"/>
                  <a:gd name="T20" fmla="*/ 6 w 45"/>
                  <a:gd name="T21" fmla="*/ 33 h 60"/>
                  <a:gd name="T22" fmla="*/ 6 w 45"/>
                  <a:gd name="T23" fmla="*/ 33 h 60"/>
                  <a:gd name="T24" fmla="*/ 3 w 45"/>
                  <a:gd name="T25" fmla="*/ 38 h 60"/>
                  <a:gd name="T26" fmla="*/ 8 w 45"/>
                  <a:gd name="T27" fmla="*/ 34 h 60"/>
                  <a:gd name="T28" fmla="*/ 8 w 45"/>
                  <a:gd name="T29" fmla="*/ 34 h 60"/>
                  <a:gd name="T30" fmla="*/ 8 w 45"/>
                  <a:gd name="T31" fmla="*/ 34 h 60"/>
                  <a:gd name="T32" fmla="*/ 8 w 45"/>
                  <a:gd name="T33" fmla="*/ 32 h 60"/>
                  <a:gd name="T34" fmla="*/ 9 w 45"/>
                  <a:gd name="T35" fmla="*/ 25 h 60"/>
                  <a:gd name="T36" fmla="*/ 11 w 45"/>
                  <a:gd name="T37" fmla="*/ 23 h 60"/>
                  <a:gd name="T38" fmla="*/ 29 w 45"/>
                  <a:gd name="T39" fmla="*/ 19 h 60"/>
                  <a:gd name="T40" fmla="*/ 38 w 45"/>
                  <a:gd name="T41" fmla="*/ 34 h 60"/>
                  <a:gd name="T42" fmla="*/ 38 w 45"/>
                  <a:gd name="T43" fmla="*/ 34 h 60"/>
                  <a:gd name="T44" fmla="*/ 39 w 45"/>
                  <a:gd name="T45" fmla="*/ 34 h 60"/>
                  <a:gd name="T46" fmla="*/ 40 w 45"/>
                  <a:gd name="T47" fmla="*/ 34 h 60"/>
                  <a:gd name="T48" fmla="*/ 42 w 45"/>
                  <a:gd name="T49" fmla="*/ 35 h 60"/>
                  <a:gd name="T50" fmla="*/ 43 w 45"/>
                  <a:gd name="T51" fmla="*/ 38 h 60"/>
                  <a:gd name="T52" fmla="*/ 42 w 45"/>
                  <a:gd name="T53" fmla="*/ 41 h 60"/>
                  <a:gd name="T54" fmla="*/ 40 w 45"/>
                  <a:gd name="T55" fmla="*/ 42 h 60"/>
                  <a:gd name="T56" fmla="*/ 40 w 45"/>
                  <a:gd name="T57" fmla="*/ 42 h 60"/>
                  <a:gd name="T58" fmla="*/ 39 w 45"/>
                  <a:gd name="T59" fmla="*/ 42 h 60"/>
                  <a:gd name="T60" fmla="*/ 38 w 45"/>
                  <a:gd name="T61" fmla="*/ 43 h 60"/>
                  <a:gd name="T62" fmla="*/ 33 w 45"/>
                  <a:gd name="T63" fmla="*/ 54 h 60"/>
                  <a:gd name="T64" fmla="*/ 29 w 45"/>
                  <a:gd name="T65" fmla="*/ 58 h 60"/>
                  <a:gd name="T66" fmla="*/ 23 w 45"/>
                  <a:gd name="T67" fmla="*/ 59 h 60"/>
                  <a:gd name="T68" fmla="*/ 18 w 45"/>
                  <a:gd name="T69" fmla="*/ 58 h 60"/>
                  <a:gd name="T70" fmla="*/ 14 w 45"/>
                  <a:gd name="T71" fmla="*/ 54 h 60"/>
                  <a:gd name="T72" fmla="*/ 8 w 45"/>
                  <a:gd name="T73" fmla="*/ 43 h 60"/>
                  <a:gd name="T74" fmla="*/ 8 w 45"/>
                  <a:gd name="T75" fmla="*/ 42 h 60"/>
                  <a:gd name="T76" fmla="*/ 7 w 45"/>
                  <a:gd name="T77" fmla="*/ 42 h 60"/>
                  <a:gd name="T78" fmla="*/ 5 w 45"/>
                  <a:gd name="T79" fmla="*/ 38 h 60"/>
                  <a:gd name="T80" fmla="*/ 5 w 45"/>
                  <a:gd name="T81" fmla="*/ 35 h 60"/>
                  <a:gd name="T82" fmla="*/ 8 w 45"/>
                  <a:gd name="T83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5" h="60">
                    <a:moveTo>
                      <a:pt x="3" y="38"/>
                    </a:moveTo>
                    <a:cubicBezTo>
                      <a:pt x="3" y="40"/>
                      <a:pt x="5" y="43"/>
                      <a:pt x="7" y="43"/>
                    </a:cubicBezTo>
                    <a:cubicBezTo>
                      <a:pt x="9" y="53"/>
                      <a:pt x="16" y="60"/>
                      <a:pt x="23" y="60"/>
                    </a:cubicBezTo>
                    <a:cubicBezTo>
                      <a:pt x="31" y="60"/>
                      <a:pt x="38" y="53"/>
                      <a:pt x="40" y="43"/>
                    </a:cubicBezTo>
                    <a:cubicBezTo>
                      <a:pt x="40" y="43"/>
                      <a:pt x="40" y="43"/>
                      <a:pt x="40" y="43"/>
                    </a:cubicBezTo>
                    <a:cubicBezTo>
                      <a:pt x="42" y="43"/>
                      <a:pt x="44" y="41"/>
                      <a:pt x="44" y="38"/>
                    </a:cubicBezTo>
                    <a:cubicBezTo>
                      <a:pt x="44" y="35"/>
                      <a:pt x="43" y="33"/>
                      <a:pt x="41" y="33"/>
                    </a:cubicBezTo>
                    <a:cubicBezTo>
                      <a:pt x="41" y="33"/>
                      <a:pt x="41" y="33"/>
                      <a:pt x="41" y="33"/>
                    </a:cubicBezTo>
                    <a:cubicBezTo>
                      <a:pt x="41" y="33"/>
                      <a:pt x="45" y="18"/>
                      <a:pt x="36" y="13"/>
                    </a:cubicBezTo>
                    <a:cubicBezTo>
                      <a:pt x="35" y="0"/>
                      <a:pt x="12" y="10"/>
                      <a:pt x="12" y="10"/>
                    </a:cubicBezTo>
                    <a:cubicBezTo>
                      <a:pt x="0" y="17"/>
                      <a:pt x="6" y="33"/>
                      <a:pt x="6" y="33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4" y="34"/>
                      <a:pt x="3" y="36"/>
                      <a:pt x="3" y="38"/>
                    </a:cubicBezTo>
                    <a:close/>
                    <a:moveTo>
                      <a:pt x="8" y="34"/>
                    </a:move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10" y="24"/>
                      <a:pt x="11" y="23"/>
                      <a:pt x="11" y="23"/>
                    </a:cubicBezTo>
                    <a:cubicBezTo>
                      <a:pt x="21" y="24"/>
                      <a:pt x="29" y="19"/>
                      <a:pt x="29" y="19"/>
                    </a:cubicBezTo>
                    <a:cubicBezTo>
                      <a:pt x="36" y="13"/>
                      <a:pt x="38" y="34"/>
                      <a:pt x="38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4"/>
                      <a:pt x="40" y="34"/>
                      <a:pt x="40" y="34"/>
                    </a:cubicBezTo>
                    <a:cubicBezTo>
                      <a:pt x="41" y="34"/>
                      <a:pt x="41" y="34"/>
                      <a:pt x="42" y="35"/>
                    </a:cubicBezTo>
                    <a:cubicBezTo>
                      <a:pt x="43" y="35"/>
                      <a:pt x="43" y="37"/>
                      <a:pt x="43" y="38"/>
                    </a:cubicBezTo>
                    <a:cubicBezTo>
                      <a:pt x="43" y="39"/>
                      <a:pt x="43" y="40"/>
                      <a:pt x="42" y="41"/>
                    </a:cubicBezTo>
                    <a:cubicBezTo>
                      <a:pt x="41" y="41"/>
                      <a:pt x="41" y="42"/>
                      <a:pt x="40" y="42"/>
                    </a:cubicBezTo>
                    <a:cubicBezTo>
                      <a:pt x="40" y="42"/>
                      <a:pt x="40" y="42"/>
                      <a:pt x="40" y="42"/>
                    </a:cubicBezTo>
                    <a:cubicBezTo>
                      <a:pt x="39" y="42"/>
                      <a:pt x="39" y="42"/>
                      <a:pt x="39" y="42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38" y="47"/>
                      <a:pt x="36" y="51"/>
                      <a:pt x="33" y="54"/>
                    </a:cubicBezTo>
                    <a:cubicBezTo>
                      <a:pt x="32" y="56"/>
                      <a:pt x="30" y="57"/>
                      <a:pt x="29" y="58"/>
                    </a:cubicBezTo>
                    <a:cubicBezTo>
                      <a:pt x="27" y="58"/>
                      <a:pt x="25" y="59"/>
                      <a:pt x="23" y="59"/>
                    </a:cubicBezTo>
                    <a:cubicBezTo>
                      <a:pt x="22" y="59"/>
                      <a:pt x="20" y="58"/>
                      <a:pt x="18" y="58"/>
                    </a:cubicBezTo>
                    <a:cubicBezTo>
                      <a:pt x="17" y="57"/>
                      <a:pt x="15" y="56"/>
                      <a:pt x="14" y="54"/>
                    </a:cubicBezTo>
                    <a:cubicBezTo>
                      <a:pt x="11" y="51"/>
                      <a:pt x="9" y="47"/>
                      <a:pt x="8" y="43"/>
                    </a:cubicBezTo>
                    <a:cubicBezTo>
                      <a:pt x="8" y="42"/>
                      <a:pt x="8" y="42"/>
                      <a:pt x="8" y="42"/>
                    </a:cubicBezTo>
                    <a:cubicBezTo>
                      <a:pt x="7" y="42"/>
                      <a:pt x="7" y="42"/>
                      <a:pt x="7" y="42"/>
                    </a:cubicBezTo>
                    <a:cubicBezTo>
                      <a:pt x="6" y="42"/>
                      <a:pt x="5" y="40"/>
                      <a:pt x="5" y="38"/>
                    </a:cubicBezTo>
                    <a:cubicBezTo>
                      <a:pt x="5" y="37"/>
                      <a:pt x="5" y="35"/>
                      <a:pt x="5" y="35"/>
                    </a:cubicBezTo>
                    <a:cubicBezTo>
                      <a:pt x="6" y="34"/>
                      <a:pt x="7" y="34"/>
                      <a:pt x="8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/>
                </a:endParaRPr>
              </a:p>
            </p:txBody>
          </p:sp>
        </p:grpSp>
      </p:grpSp>
      <p:grpSp>
        <p:nvGrpSpPr>
          <p:cNvPr id="108" name="组合 107"/>
          <p:cNvGrpSpPr/>
          <p:nvPr/>
        </p:nvGrpSpPr>
        <p:grpSpPr>
          <a:xfrm>
            <a:off x="5156624" y="5134662"/>
            <a:ext cx="571870" cy="574400"/>
            <a:chOff x="10596810" y="-683024"/>
            <a:chExt cx="626458" cy="629230"/>
          </a:xfrm>
        </p:grpSpPr>
        <p:sp>
          <p:nvSpPr>
            <p:cNvPr id="109" name="Oval 4"/>
            <p:cNvSpPr/>
            <p:nvPr/>
          </p:nvSpPr>
          <p:spPr>
            <a:xfrm>
              <a:off x="10596810" y="-683024"/>
              <a:ext cx="626458" cy="62923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0" name="Freeform 9"/>
            <p:cNvSpPr>
              <a:spLocks noEditPoints="1"/>
            </p:cNvSpPr>
            <p:nvPr/>
          </p:nvSpPr>
          <p:spPr bwMode="auto">
            <a:xfrm rot="19469485">
              <a:off x="10713085" y="-577124"/>
              <a:ext cx="358763" cy="382284"/>
            </a:xfrm>
            <a:custGeom>
              <a:avLst/>
              <a:gdLst>
                <a:gd name="T0" fmla="*/ 147 w 243"/>
                <a:gd name="T1" fmla="*/ 240 h 269"/>
                <a:gd name="T2" fmla="*/ 90 w 243"/>
                <a:gd name="T3" fmla="*/ 234 h 269"/>
                <a:gd name="T4" fmla="*/ 147 w 243"/>
                <a:gd name="T5" fmla="*/ 227 h 269"/>
                <a:gd name="T6" fmla="*/ 147 w 243"/>
                <a:gd name="T7" fmla="*/ 243 h 269"/>
                <a:gd name="T8" fmla="*/ 90 w 243"/>
                <a:gd name="T9" fmla="*/ 252 h 269"/>
                <a:gd name="T10" fmla="*/ 96 w 243"/>
                <a:gd name="T11" fmla="*/ 256 h 269"/>
                <a:gd name="T12" fmla="*/ 105 w 243"/>
                <a:gd name="T13" fmla="*/ 262 h 269"/>
                <a:gd name="T14" fmla="*/ 126 w 243"/>
                <a:gd name="T15" fmla="*/ 269 h 269"/>
                <a:gd name="T16" fmla="*/ 138 w 243"/>
                <a:gd name="T17" fmla="*/ 261 h 269"/>
                <a:gd name="T18" fmla="*/ 147 w 243"/>
                <a:gd name="T19" fmla="*/ 256 h 269"/>
                <a:gd name="T20" fmla="*/ 147 w 243"/>
                <a:gd name="T21" fmla="*/ 243 h 269"/>
                <a:gd name="T22" fmla="*/ 128 w 243"/>
                <a:gd name="T23" fmla="*/ 32 h 269"/>
                <a:gd name="T24" fmla="*/ 122 w 243"/>
                <a:gd name="T25" fmla="*/ 0 h 269"/>
                <a:gd name="T26" fmla="*/ 115 w 243"/>
                <a:gd name="T27" fmla="*/ 32 h 269"/>
                <a:gd name="T28" fmla="*/ 54 w 243"/>
                <a:gd name="T29" fmla="*/ 63 h 269"/>
                <a:gd name="T30" fmla="*/ 63 w 243"/>
                <a:gd name="T31" fmla="*/ 63 h 269"/>
                <a:gd name="T32" fmla="*/ 45 w 243"/>
                <a:gd name="T33" fmla="*/ 36 h 269"/>
                <a:gd name="T34" fmla="*/ 36 w 243"/>
                <a:gd name="T35" fmla="*/ 45 h 269"/>
                <a:gd name="T36" fmla="*/ 38 w 243"/>
                <a:gd name="T37" fmla="*/ 122 h 269"/>
                <a:gd name="T38" fmla="*/ 6 w 243"/>
                <a:gd name="T39" fmla="*/ 115 h 269"/>
                <a:gd name="T40" fmla="*/ 6 w 243"/>
                <a:gd name="T41" fmla="*/ 128 h 269"/>
                <a:gd name="T42" fmla="*/ 38 w 243"/>
                <a:gd name="T43" fmla="*/ 122 h 269"/>
                <a:gd name="T44" fmla="*/ 36 w 243"/>
                <a:gd name="T45" fmla="*/ 199 h 269"/>
                <a:gd name="T46" fmla="*/ 40 w 243"/>
                <a:gd name="T47" fmla="*/ 209 h 269"/>
                <a:gd name="T48" fmla="*/ 63 w 243"/>
                <a:gd name="T49" fmla="*/ 189 h 269"/>
                <a:gd name="T50" fmla="*/ 54 w 243"/>
                <a:gd name="T51" fmla="*/ 180 h 269"/>
                <a:gd name="T52" fmla="*/ 180 w 243"/>
                <a:gd name="T53" fmla="*/ 180 h 269"/>
                <a:gd name="T54" fmla="*/ 199 w 243"/>
                <a:gd name="T55" fmla="*/ 208 h 269"/>
                <a:gd name="T56" fmla="*/ 208 w 243"/>
                <a:gd name="T57" fmla="*/ 208 h 269"/>
                <a:gd name="T58" fmla="*/ 189 w 243"/>
                <a:gd name="T59" fmla="*/ 180 h 269"/>
                <a:gd name="T60" fmla="*/ 211 w 243"/>
                <a:gd name="T61" fmla="*/ 115 h 269"/>
                <a:gd name="T62" fmla="*/ 211 w 243"/>
                <a:gd name="T63" fmla="*/ 128 h 269"/>
                <a:gd name="T64" fmla="*/ 243 w 243"/>
                <a:gd name="T65" fmla="*/ 122 h 269"/>
                <a:gd name="T66" fmla="*/ 185 w 243"/>
                <a:gd name="T67" fmla="*/ 65 h 269"/>
                <a:gd name="T68" fmla="*/ 208 w 243"/>
                <a:gd name="T69" fmla="*/ 45 h 269"/>
                <a:gd name="T70" fmla="*/ 199 w 243"/>
                <a:gd name="T71" fmla="*/ 36 h 269"/>
                <a:gd name="T72" fmla="*/ 180 w 243"/>
                <a:gd name="T73" fmla="*/ 63 h 269"/>
                <a:gd name="T74" fmla="*/ 154 w 243"/>
                <a:gd name="T75" fmla="*/ 218 h 269"/>
                <a:gd name="T76" fmla="*/ 96 w 243"/>
                <a:gd name="T77" fmla="*/ 224 h 269"/>
                <a:gd name="T78" fmla="*/ 96 w 243"/>
                <a:gd name="T79" fmla="*/ 211 h 269"/>
                <a:gd name="T80" fmla="*/ 122 w 243"/>
                <a:gd name="T81" fmla="*/ 58 h 269"/>
                <a:gd name="T82" fmla="*/ 148 w 243"/>
                <a:gd name="T83" fmla="*/ 211 h 269"/>
                <a:gd name="T84" fmla="*/ 107 w 243"/>
                <a:gd name="T85" fmla="*/ 76 h 269"/>
                <a:gd name="T86" fmla="*/ 67 w 243"/>
                <a:gd name="T87" fmla="*/ 111 h 269"/>
                <a:gd name="T88" fmla="*/ 72 w 243"/>
                <a:gd name="T89" fmla="*/ 117 h 269"/>
                <a:gd name="T90" fmla="*/ 104 w 243"/>
                <a:gd name="T91" fmla="*/ 82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43" h="269">
                  <a:moveTo>
                    <a:pt x="154" y="234"/>
                  </a:moveTo>
                  <a:cubicBezTo>
                    <a:pt x="154" y="237"/>
                    <a:pt x="151" y="240"/>
                    <a:pt x="147" y="240"/>
                  </a:cubicBezTo>
                  <a:cubicBezTo>
                    <a:pt x="96" y="240"/>
                    <a:pt x="96" y="240"/>
                    <a:pt x="96" y="240"/>
                  </a:cubicBezTo>
                  <a:cubicBezTo>
                    <a:pt x="92" y="240"/>
                    <a:pt x="90" y="237"/>
                    <a:pt x="90" y="234"/>
                  </a:cubicBezTo>
                  <a:cubicBezTo>
                    <a:pt x="90" y="230"/>
                    <a:pt x="92" y="227"/>
                    <a:pt x="96" y="227"/>
                  </a:cubicBezTo>
                  <a:cubicBezTo>
                    <a:pt x="147" y="227"/>
                    <a:pt x="147" y="227"/>
                    <a:pt x="147" y="227"/>
                  </a:cubicBezTo>
                  <a:cubicBezTo>
                    <a:pt x="151" y="227"/>
                    <a:pt x="154" y="230"/>
                    <a:pt x="154" y="234"/>
                  </a:cubicBezTo>
                  <a:close/>
                  <a:moveTo>
                    <a:pt x="147" y="243"/>
                  </a:moveTo>
                  <a:cubicBezTo>
                    <a:pt x="96" y="243"/>
                    <a:pt x="96" y="243"/>
                    <a:pt x="96" y="243"/>
                  </a:cubicBezTo>
                  <a:cubicBezTo>
                    <a:pt x="92" y="243"/>
                    <a:pt x="89" y="247"/>
                    <a:pt x="90" y="252"/>
                  </a:cubicBezTo>
                  <a:cubicBezTo>
                    <a:pt x="91" y="254"/>
                    <a:pt x="93" y="256"/>
                    <a:pt x="96" y="256"/>
                  </a:cubicBezTo>
                  <a:cubicBezTo>
                    <a:pt x="96" y="256"/>
                    <a:pt x="96" y="256"/>
                    <a:pt x="96" y="256"/>
                  </a:cubicBezTo>
                  <a:cubicBezTo>
                    <a:pt x="100" y="256"/>
                    <a:pt x="103" y="258"/>
                    <a:pt x="105" y="261"/>
                  </a:cubicBezTo>
                  <a:cubicBezTo>
                    <a:pt x="105" y="262"/>
                    <a:pt x="105" y="262"/>
                    <a:pt x="105" y="262"/>
                  </a:cubicBezTo>
                  <a:cubicBezTo>
                    <a:pt x="107" y="266"/>
                    <a:pt x="112" y="269"/>
                    <a:pt x="117" y="269"/>
                  </a:cubicBezTo>
                  <a:cubicBezTo>
                    <a:pt x="126" y="269"/>
                    <a:pt x="126" y="269"/>
                    <a:pt x="126" y="269"/>
                  </a:cubicBezTo>
                  <a:cubicBezTo>
                    <a:pt x="131" y="269"/>
                    <a:pt x="136" y="266"/>
                    <a:pt x="138" y="262"/>
                  </a:cubicBezTo>
                  <a:cubicBezTo>
                    <a:pt x="138" y="261"/>
                    <a:pt x="138" y="261"/>
                    <a:pt x="138" y="261"/>
                  </a:cubicBezTo>
                  <a:cubicBezTo>
                    <a:pt x="140" y="258"/>
                    <a:pt x="143" y="256"/>
                    <a:pt x="147" y="256"/>
                  </a:cubicBezTo>
                  <a:cubicBezTo>
                    <a:pt x="147" y="256"/>
                    <a:pt x="147" y="256"/>
                    <a:pt x="147" y="256"/>
                  </a:cubicBezTo>
                  <a:cubicBezTo>
                    <a:pt x="150" y="256"/>
                    <a:pt x="152" y="254"/>
                    <a:pt x="153" y="252"/>
                  </a:cubicBezTo>
                  <a:cubicBezTo>
                    <a:pt x="155" y="247"/>
                    <a:pt x="151" y="243"/>
                    <a:pt x="147" y="243"/>
                  </a:cubicBezTo>
                  <a:close/>
                  <a:moveTo>
                    <a:pt x="122" y="38"/>
                  </a:moveTo>
                  <a:cubicBezTo>
                    <a:pt x="125" y="38"/>
                    <a:pt x="128" y="36"/>
                    <a:pt x="128" y="32"/>
                  </a:cubicBezTo>
                  <a:cubicBezTo>
                    <a:pt x="128" y="6"/>
                    <a:pt x="128" y="6"/>
                    <a:pt x="128" y="6"/>
                  </a:cubicBezTo>
                  <a:cubicBezTo>
                    <a:pt x="128" y="3"/>
                    <a:pt x="125" y="0"/>
                    <a:pt x="122" y="0"/>
                  </a:cubicBezTo>
                  <a:cubicBezTo>
                    <a:pt x="118" y="0"/>
                    <a:pt x="115" y="3"/>
                    <a:pt x="115" y="6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6"/>
                    <a:pt x="118" y="38"/>
                    <a:pt x="122" y="38"/>
                  </a:cubicBezTo>
                  <a:close/>
                  <a:moveTo>
                    <a:pt x="54" y="63"/>
                  </a:moveTo>
                  <a:cubicBezTo>
                    <a:pt x="55" y="64"/>
                    <a:pt x="57" y="65"/>
                    <a:pt x="58" y="65"/>
                  </a:cubicBezTo>
                  <a:cubicBezTo>
                    <a:pt x="60" y="65"/>
                    <a:pt x="62" y="64"/>
                    <a:pt x="63" y="63"/>
                  </a:cubicBezTo>
                  <a:cubicBezTo>
                    <a:pt x="65" y="60"/>
                    <a:pt x="65" y="56"/>
                    <a:pt x="63" y="54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2" y="33"/>
                    <a:pt x="38" y="33"/>
                    <a:pt x="36" y="36"/>
                  </a:cubicBezTo>
                  <a:cubicBezTo>
                    <a:pt x="33" y="38"/>
                    <a:pt x="33" y="42"/>
                    <a:pt x="36" y="45"/>
                  </a:cubicBezTo>
                  <a:lnTo>
                    <a:pt x="54" y="63"/>
                  </a:lnTo>
                  <a:close/>
                  <a:moveTo>
                    <a:pt x="38" y="122"/>
                  </a:moveTo>
                  <a:cubicBezTo>
                    <a:pt x="38" y="118"/>
                    <a:pt x="36" y="115"/>
                    <a:pt x="32" y="115"/>
                  </a:cubicBezTo>
                  <a:cubicBezTo>
                    <a:pt x="6" y="115"/>
                    <a:pt x="6" y="115"/>
                    <a:pt x="6" y="115"/>
                  </a:cubicBezTo>
                  <a:cubicBezTo>
                    <a:pt x="3" y="115"/>
                    <a:pt x="0" y="118"/>
                    <a:pt x="0" y="122"/>
                  </a:cubicBezTo>
                  <a:cubicBezTo>
                    <a:pt x="0" y="125"/>
                    <a:pt x="3" y="128"/>
                    <a:pt x="6" y="128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6" y="128"/>
                    <a:pt x="38" y="125"/>
                    <a:pt x="38" y="122"/>
                  </a:cubicBezTo>
                  <a:close/>
                  <a:moveTo>
                    <a:pt x="54" y="180"/>
                  </a:moveTo>
                  <a:cubicBezTo>
                    <a:pt x="36" y="199"/>
                    <a:pt x="36" y="199"/>
                    <a:pt x="36" y="199"/>
                  </a:cubicBezTo>
                  <a:cubicBezTo>
                    <a:pt x="33" y="201"/>
                    <a:pt x="33" y="205"/>
                    <a:pt x="36" y="208"/>
                  </a:cubicBezTo>
                  <a:cubicBezTo>
                    <a:pt x="37" y="209"/>
                    <a:pt x="39" y="209"/>
                    <a:pt x="40" y="209"/>
                  </a:cubicBezTo>
                  <a:cubicBezTo>
                    <a:pt x="42" y="209"/>
                    <a:pt x="43" y="209"/>
                    <a:pt x="45" y="208"/>
                  </a:cubicBezTo>
                  <a:cubicBezTo>
                    <a:pt x="63" y="189"/>
                    <a:pt x="63" y="189"/>
                    <a:pt x="63" y="189"/>
                  </a:cubicBezTo>
                  <a:cubicBezTo>
                    <a:pt x="65" y="187"/>
                    <a:pt x="65" y="183"/>
                    <a:pt x="63" y="180"/>
                  </a:cubicBezTo>
                  <a:cubicBezTo>
                    <a:pt x="60" y="178"/>
                    <a:pt x="56" y="178"/>
                    <a:pt x="54" y="180"/>
                  </a:cubicBezTo>
                  <a:close/>
                  <a:moveTo>
                    <a:pt x="189" y="180"/>
                  </a:moveTo>
                  <a:cubicBezTo>
                    <a:pt x="187" y="178"/>
                    <a:pt x="183" y="178"/>
                    <a:pt x="180" y="180"/>
                  </a:cubicBezTo>
                  <a:cubicBezTo>
                    <a:pt x="178" y="183"/>
                    <a:pt x="178" y="187"/>
                    <a:pt x="180" y="189"/>
                  </a:cubicBezTo>
                  <a:cubicBezTo>
                    <a:pt x="199" y="208"/>
                    <a:pt x="199" y="208"/>
                    <a:pt x="199" y="208"/>
                  </a:cubicBezTo>
                  <a:cubicBezTo>
                    <a:pt x="200" y="209"/>
                    <a:pt x="201" y="209"/>
                    <a:pt x="203" y="209"/>
                  </a:cubicBezTo>
                  <a:cubicBezTo>
                    <a:pt x="205" y="209"/>
                    <a:pt x="206" y="209"/>
                    <a:pt x="208" y="208"/>
                  </a:cubicBezTo>
                  <a:cubicBezTo>
                    <a:pt x="210" y="205"/>
                    <a:pt x="210" y="201"/>
                    <a:pt x="208" y="199"/>
                  </a:cubicBezTo>
                  <a:lnTo>
                    <a:pt x="189" y="180"/>
                  </a:lnTo>
                  <a:close/>
                  <a:moveTo>
                    <a:pt x="237" y="115"/>
                  </a:moveTo>
                  <a:cubicBezTo>
                    <a:pt x="211" y="115"/>
                    <a:pt x="211" y="115"/>
                    <a:pt x="211" y="115"/>
                  </a:cubicBezTo>
                  <a:cubicBezTo>
                    <a:pt x="208" y="115"/>
                    <a:pt x="205" y="118"/>
                    <a:pt x="205" y="122"/>
                  </a:cubicBezTo>
                  <a:cubicBezTo>
                    <a:pt x="205" y="125"/>
                    <a:pt x="208" y="128"/>
                    <a:pt x="211" y="128"/>
                  </a:cubicBezTo>
                  <a:cubicBezTo>
                    <a:pt x="237" y="128"/>
                    <a:pt x="237" y="128"/>
                    <a:pt x="237" y="128"/>
                  </a:cubicBezTo>
                  <a:cubicBezTo>
                    <a:pt x="240" y="128"/>
                    <a:pt x="243" y="125"/>
                    <a:pt x="243" y="122"/>
                  </a:cubicBezTo>
                  <a:cubicBezTo>
                    <a:pt x="243" y="118"/>
                    <a:pt x="240" y="115"/>
                    <a:pt x="237" y="115"/>
                  </a:cubicBezTo>
                  <a:close/>
                  <a:moveTo>
                    <a:pt x="185" y="65"/>
                  </a:moveTo>
                  <a:cubicBezTo>
                    <a:pt x="187" y="65"/>
                    <a:pt x="188" y="64"/>
                    <a:pt x="189" y="63"/>
                  </a:cubicBezTo>
                  <a:cubicBezTo>
                    <a:pt x="208" y="45"/>
                    <a:pt x="208" y="45"/>
                    <a:pt x="208" y="45"/>
                  </a:cubicBezTo>
                  <a:cubicBezTo>
                    <a:pt x="210" y="42"/>
                    <a:pt x="210" y="38"/>
                    <a:pt x="208" y="36"/>
                  </a:cubicBezTo>
                  <a:cubicBezTo>
                    <a:pt x="205" y="33"/>
                    <a:pt x="201" y="33"/>
                    <a:pt x="199" y="36"/>
                  </a:cubicBezTo>
                  <a:cubicBezTo>
                    <a:pt x="180" y="54"/>
                    <a:pt x="180" y="54"/>
                    <a:pt x="180" y="54"/>
                  </a:cubicBezTo>
                  <a:cubicBezTo>
                    <a:pt x="178" y="56"/>
                    <a:pt x="178" y="60"/>
                    <a:pt x="180" y="63"/>
                  </a:cubicBezTo>
                  <a:cubicBezTo>
                    <a:pt x="182" y="64"/>
                    <a:pt x="183" y="65"/>
                    <a:pt x="185" y="65"/>
                  </a:cubicBezTo>
                  <a:close/>
                  <a:moveTo>
                    <a:pt x="154" y="218"/>
                  </a:moveTo>
                  <a:cubicBezTo>
                    <a:pt x="154" y="221"/>
                    <a:pt x="151" y="224"/>
                    <a:pt x="147" y="224"/>
                  </a:cubicBezTo>
                  <a:cubicBezTo>
                    <a:pt x="96" y="224"/>
                    <a:pt x="96" y="224"/>
                    <a:pt x="96" y="224"/>
                  </a:cubicBezTo>
                  <a:cubicBezTo>
                    <a:pt x="92" y="224"/>
                    <a:pt x="90" y="221"/>
                    <a:pt x="90" y="218"/>
                  </a:cubicBezTo>
                  <a:cubicBezTo>
                    <a:pt x="90" y="214"/>
                    <a:pt x="92" y="211"/>
                    <a:pt x="96" y="211"/>
                  </a:cubicBezTo>
                  <a:cubicBezTo>
                    <a:pt x="92" y="175"/>
                    <a:pt x="54" y="167"/>
                    <a:pt x="54" y="125"/>
                  </a:cubicBezTo>
                  <a:cubicBezTo>
                    <a:pt x="54" y="88"/>
                    <a:pt x="84" y="58"/>
                    <a:pt x="122" y="58"/>
                  </a:cubicBezTo>
                  <a:cubicBezTo>
                    <a:pt x="159" y="58"/>
                    <a:pt x="189" y="88"/>
                    <a:pt x="189" y="125"/>
                  </a:cubicBezTo>
                  <a:cubicBezTo>
                    <a:pt x="189" y="167"/>
                    <a:pt x="152" y="175"/>
                    <a:pt x="148" y="211"/>
                  </a:cubicBezTo>
                  <a:cubicBezTo>
                    <a:pt x="151" y="211"/>
                    <a:pt x="154" y="214"/>
                    <a:pt x="154" y="218"/>
                  </a:cubicBezTo>
                  <a:close/>
                  <a:moveTo>
                    <a:pt x="107" y="76"/>
                  </a:moveTo>
                  <a:cubicBezTo>
                    <a:pt x="106" y="73"/>
                    <a:pt x="103" y="72"/>
                    <a:pt x="101" y="73"/>
                  </a:cubicBezTo>
                  <a:cubicBezTo>
                    <a:pt x="84" y="80"/>
                    <a:pt x="72" y="94"/>
                    <a:pt x="67" y="111"/>
                  </a:cubicBezTo>
                  <a:cubicBezTo>
                    <a:pt x="67" y="113"/>
                    <a:pt x="68" y="116"/>
                    <a:pt x="71" y="117"/>
                  </a:cubicBezTo>
                  <a:cubicBezTo>
                    <a:pt x="71" y="117"/>
                    <a:pt x="72" y="117"/>
                    <a:pt x="72" y="117"/>
                  </a:cubicBezTo>
                  <a:cubicBezTo>
                    <a:pt x="74" y="117"/>
                    <a:pt x="76" y="115"/>
                    <a:pt x="77" y="113"/>
                  </a:cubicBezTo>
                  <a:cubicBezTo>
                    <a:pt x="80" y="99"/>
                    <a:pt x="91" y="87"/>
                    <a:pt x="104" y="82"/>
                  </a:cubicBezTo>
                  <a:cubicBezTo>
                    <a:pt x="107" y="81"/>
                    <a:pt x="108" y="78"/>
                    <a:pt x="107" y="76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6339959" y="5134662"/>
            <a:ext cx="571870" cy="574400"/>
            <a:chOff x="10596810" y="503370"/>
            <a:chExt cx="626458" cy="629230"/>
          </a:xfrm>
        </p:grpSpPr>
        <p:sp>
          <p:nvSpPr>
            <p:cNvPr id="112" name="Oval 4"/>
            <p:cNvSpPr/>
            <p:nvPr/>
          </p:nvSpPr>
          <p:spPr>
            <a:xfrm>
              <a:off x="10596810" y="503370"/>
              <a:ext cx="626458" cy="62923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3" name="Freeform 145"/>
            <p:cNvSpPr>
              <a:spLocks noEditPoints="1"/>
            </p:cNvSpPr>
            <p:nvPr/>
          </p:nvSpPr>
          <p:spPr bwMode="auto">
            <a:xfrm>
              <a:off x="10817663" y="652160"/>
              <a:ext cx="219899" cy="331652"/>
            </a:xfrm>
            <a:custGeom>
              <a:avLst/>
              <a:gdLst>
                <a:gd name="T0" fmla="*/ 92 w 122"/>
                <a:gd name="T1" fmla="*/ 98 h 184"/>
                <a:gd name="T2" fmla="*/ 80 w 122"/>
                <a:gd name="T3" fmla="*/ 55 h 184"/>
                <a:gd name="T4" fmla="*/ 111 w 122"/>
                <a:gd name="T5" fmla="*/ 73 h 184"/>
                <a:gd name="T6" fmla="*/ 122 w 122"/>
                <a:gd name="T7" fmla="*/ 117 h 184"/>
                <a:gd name="T8" fmla="*/ 92 w 122"/>
                <a:gd name="T9" fmla="*/ 98 h 184"/>
                <a:gd name="T10" fmla="*/ 31 w 122"/>
                <a:gd name="T11" fmla="*/ 36 h 184"/>
                <a:gd name="T12" fmla="*/ 18 w 122"/>
                <a:gd name="T13" fmla="*/ 0 h 184"/>
                <a:gd name="T14" fmla="*/ 80 w 122"/>
                <a:gd name="T15" fmla="*/ 0 h 184"/>
                <a:gd name="T16" fmla="*/ 67 w 122"/>
                <a:gd name="T17" fmla="*/ 36 h 184"/>
                <a:gd name="T18" fmla="*/ 31 w 122"/>
                <a:gd name="T19" fmla="*/ 36 h 184"/>
                <a:gd name="T20" fmla="*/ 67 w 122"/>
                <a:gd name="T21" fmla="*/ 43 h 184"/>
                <a:gd name="T22" fmla="*/ 89 w 122"/>
                <a:gd name="T23" fmla="*/ 112 h 184"/>
                <a:gd name="T24" fmla="*/ 90 w 122"/>
                <a:gd name="T25" fmla="*/ 112 h 184"/>
                <a:gd name="T26" fmla="*/ 89 w 122"/>
                <a:gd name="T27" fmla="*/ 113 h 184"/>
                <a:gd name="T28" fmla="*/ 98 w 122"/>
                <a:gd name="T29" fmla="*/ 141 h 184"/>
                <a:gd name="T30" fmla="*/ 49 w 122"/>
                <a:gd name="T31" fmla="*/ 184 h 184"/>
                <a:gd name="T32" fmla="*/ 0 w 122"/>
                <a:gd name="T33" fmla="*/ 141 h 184"/>
                <a:gd name="T34" fmla="*/ 31 w 122"/>
                <a:gd name="T35" fmla="*/ 43 h 184"/>
                <a:gd name="T36" fmla="*/ 67 w 122"/>
                <a:gd name="T37" fmla="*/ 43 h 184"/>
                <a:gd name="T38" fmla="*/ 55 w 122"/>
                <a:gd name="T39" fmla="*/ 55 h 184"/>
                <a:gd name="T40" fmla="*/ 43 w 122"/>
                <a:gd name="T41" fmla="*/ 55 h 184"/>
                <a:gd name="T42" fmla="*/ 35 w 122"/>
                <a:gd name="T43" fmla="*/ 81 h 184"/>
                <a:gd name="T44" fmla="*/ 56 w 122"/>
                <a:gd name="T45" fmla="*/ 60 h 184"/>
                <a:gd name="T46" fmla="*/ 55 w 122"/>
                <a:gd name="T47" fmla="*/ 55 h 184"/>
                <a:gd name="T48" fmla="*/ 49 w 122"/>
                <a:gd name="T49" fmla="*/ 166 h 184"/>
                <a:gd name="T50" fmla="*/ 80 w 122"/>
                <a:gd name="T51" fmla="*/ 135 h 184"/>
                <a:gd name="T52" fmla="*/ 77 w 122"/>
                <a:gd name="T53" fmla="*/ 125 h 184"/>
                <a:gd name="T54" fmla="*/ 43 w 122"/>
                <a:gd name="T55" fmla="*/ 160 h 184"/>
                <a:gd name="T56" fmla="*/ 49 w 122"/>
                <a:gd name="T57" fmla="*/ 166 h 184"/>
                <a:gd name="T58" fmla="*/ 33 w 122"/>
                <a:gd name="T59" fmla="*/ 149 h 184"/>
                <a:gd name="T60" fmla="*/ 72 w 122"/>
                <a:gd name="T61" fmla="*/ 110 h 184"/>
                <a:gd name="T62" fmla="*/ 68 w 122"/>
                <a:gd name="T63" fmla="*/ 98 h 184"/>
                <a:gd name="T64" fmla="*/ 25 w 122"/>
                <a:gd name="T65" fmla="*/ 141 h 184"/>
                <a:gd name="T66" fmla="*/ 33 w 122"/>
                <a:gd name="T67" fmla="*/ 149 h 184"/>
                <a:gd name="T68" fmla="*/ 21 w 122"/>
                <a:gd name="T69" fmla="*/ 128 h 184"/>
                <a:gd name="T70" fmla="*/ 64 w 122"/>
                <a:gd name="T71" fmla="*/ 84 h 184"/>
                <a:gd name="T72" fmla="*/ 61 w 122"/>
                <a:gd name="T73" fmla="*/ 73 h 184"/>
                <a:gd name="T74" fmla="*/ 27 w 122"/>
                <a:gd name="T75" fmla="*/ 106 h 184"/>
                <a:gd name="T76" fmla="*/ 21 w 122"/>
                <a:gd name="T77" fmla="*/ 12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2" h="184">
                  <a:moveTo>
                    <a:pt x="92" y="98"/>
                  </a:moveTo>
                  <a:lnTo>
                    <a:pt x="80" y="55"/>
                  </a:lnTo>
                  <a:lnTo>
                    <a:pt x="111" y="73"/>
                  </a:lnTo>
                  <a:lnTo>
                    <a:pt x="122" y="117"/>
                  </a:lnTo>
                  <a:lnTo>
                    <a:pt x="92" y="98"/>
                  </a:lnTo>
                  <a:close/>
                  <a:moveTo>
                    <a:pt x="31" y="36"/>
                  </a:moveTo>
                  <a:lnTo>
                    <a:pt x="18" y="0"/>
                  </a:lnTo>
                  <a:lnTo>
                    <a:pt x="80" y="0"/>
                  </a:lnTo>
                  <a:lnTo>
                    <a:pt x="67" y="36"/>
                  </a:lnTo>
                  <a:lnTo>
                    <a:pt x="31" y="36"/>
                  </a:lnTo>
                  <a:close/>
                  <a:moveTo>
                    <a:pt x="67" y="43"/>
                  </a:moveTo>
                  <a:lnTo>
                    <a:pt x="89" y="112"/>
                  </a:lnTo>
                  <a:lnTo>
                    <a:pt x="90" y="112"/>
                  </a:lnTo>
                  <a:lnTo>
                    <a:pt x="89" y="113"/>
                  </a:lnTo>
                  <a:lnTo>
                    <a:pt x="98" y="141"/>
                  </a:lnTo>
                  <a:lnTo>
                    <a:pt x="49" y="184"/>
                  </a:lnTo>
                  <a:lnTo>
                    <a:pt x="0" y="141"/>
                  </a:lnTo>
                  <a:lnTo>
                    <a:pt x="31" y="43"/>
                  </a:lnTo>
                  <a:lnTo>
                    <a:pt x="67" y="43"/>
                  </a:lnTo>
                  <a:close/>
                  <a:moveTo>
                    <a:pt x="55" y="55"/>
                  </a:moveTo>
                  <a:lnTo>
                    <a:pt x="43" y="55"/>
                  </a:lnTo>
                  <a:lnTo>
                    <a:pt x="35" y="81"/>
                  </a:lnTo>
                  <a:lnTo>
                    <a:pt x="56" y="60"/>
                  </a:lnTo>
                  <a:lnTo>
                    <a:pt x="55" y="55"/>
                  </a:lnTo>
                  <a:close/>
                  <a:moveTo>
                    <a:pt x="49" y="166"/>
                  </a:moveTo>
                  <a:lnTo>
                    <a:pt x="80" y="135"/>
                  </a:lnTo>
                  <a:lnTo>
                    <a:pt x="77" y="125"/>
                  </a:lnTo>
                  <a:lnTo>
                    <a:pt x="43" y="160"/>
                  </a:lnTo>
                  <a:lnTo>
                    <a:pt x="49" y="166"/>
                  </a:lnTo>
                  <a:close/>
                  <a:moveTo>
                    <a:pt x="33" y="149"/>
                  </a:moveTo>
                  <a:lnTo>
                    <a:pt x="72" y="110"/>
                  </a:lnTo>
                  <a:lnTo>
                    <a:pt x="68" y="98"/>
                  </a:lnTo>
                  <a:lnTo>
                    <a:pt x="25" y="141"/>
                  </a:lnTo>
                  <a:lnTo>
                    <a:pt x="33" y="149"/>
                  </a:lnTo>
                  <a:close/>
                  <a:moveTo>
                    <a:pt x="21" y="128"/>
                  </a:moveTo>
                  <a:lnTo>
                    <a:pt x="64" y="84"/>
                  </a:lnTo>
                  <a:lnTo>
                    <a:pt x="61" y="73"/>
                  </a:lnTo>
                  <a:lnTo>
                    <a:pt x="27" y="106"/>
                  </a:lnTo>
                  <a:lnTo>
                    <a:pt x="21" y="128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7523295" y="5134662"/>
            <a:ext cx="571870" cy="574400"/>
            <a:chOff x="10596810" y="1655498"/>
            <a:chExt cx="626458" cy="629230"/>
          </a:xfrm>
        </p:grpSpPr>
        <p:sp>
          <p:nvSpPr>
            <p:cNvPr id="115" name="Oval 4"/>
            <p:cNvSpPr/>
            <p:nvPr/>
          </p:nvSpPr>
          <p:spPr>
            <a:xfrm>
              <a:off x="10596810" y="1655498"/>
              <a:ext cx="626458" cy="62923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6" name="Freeform 206"/>
            <p:cNvSpPr>
              <a:spLocks noChangeAspect="1" noEditPoints="1"/>
            </p:cNvSpPr>
            <p:nvPr/>
          </p:nvSpPr>
          <p:spPr bwMode="auto">
            <a:xfrm>
              <a:off x="10795680" y="1793062"/>
              <a:ext cx="263864" cy="318957"/>
            </a:xfrm>
            <a:custGeom>
              <a:avLst/>
              <a:gdLst>
                <a:gd name="T0" fmla="*/ 0 w 77"/>
                <a:gd name="T1" fmla="*/ 85 h 93"/>
                <a:gd name="T2" fmla="*/ 30 w 77"/>
                <a:gd name="T3" fmla="*/ 20 h 93"/>
                <a:gd name="T4" fmla="*/ 38 w 77"/>
                <a:gd name="T5" fmla="*/ 26 h 93"/>
                <a:gd name="T6" fmla="*/ 39 w 77"/>
                <a:gd name="T7" fmla="*/ 27 h 93"/>
                <a:gd name="T8" fmla="*/ 39 w 77"/>
                <a:gd name="T9" fmla="*/ 27 h 93"/>
                <a:gd name="T10" fmla="*/ 40 w 77"/>
                <a:gd name="T11" fmla="*/ 27 h 93"/>
                <a:gd name="T12" fmla="*/ 40 w 77"/>
                <a:gd name="T13" fmla="*/ 28 h 93"/>
                <a:gd name="T14" fmla="*/ 40 w 77"/>
                <a:gd name="T15" fmla="*/ 28 h 93"/>
                <a:gd name="T16" fmla="*/ 41 w 77"/>
                <a:gd name="T17" fmla="*/ 28 h 93"/>
                <a:gd name="T18" fmla="*/ 41 w 77"/>
                <a:gd name="T19" fmla="*/ 29 h 93"/>
                <a:gd name="T20" fmla="*/ 42 w 77"/>
                <a:gd name="T21" fmla="*/ 29 h 93"/>
                <a:gd name="T22" fmla="*/ 42 w 77"/>
                <a:gd name="T23" fmla="*/ 29 h 93"/>
                <a:gd name="T24" fmla="*/ 43 w 77"/>
                <a:gd name="T25" fmla="*/ 29 h 93"/>
                <a:gd name="T26" fmla="*/ 43 w 77"/>
                <a:gd name="T27" fmla="*/ 30 h 93"/>
                <a:gd name="T28" fmla="*/ 43 w 77"/>
                <a:gd name="T29" fmla="*/ 30 h 93"/>
                <a:gd name="T30" fmla="*/ 48 w 77"/>
                <a:gd name="T31" fmla="*/ 33 h 93"/>
                <a:gd name="T32" fmla="*/ 48 w 77"/>
                <a:gd name="T33" fmla="*/ 33 h 93"/>
                <a:gd name="T34" fmla="*/ 49 w 77"/>
                <a:gd name="T35" fmla="*/ 34 h 93"/>
                <a:gd name="T36" fmla="*/ 49 w 77"/>
                <a:gd name="T37" fmla="*/ 34 h 93"/>
                <a:gd name="T38" fmla="*/ 50 w 77"/>
                <a:gd name="T39" fmla="*/ 34 h 93"/>
                <a:gd name="T40" fmla="*/ 50 w 77"/>
                <a:gd name="T41" fmla="*/ 35 h 93"/>
                <a:gd name="T42" fmla="*/ 50 w 77"/>
                <a:gd name="T43" fmla="*/ 35 h 93"/>
                <a:gd name="T44" fmla="*/ 51 w 77"/>
                <a:gd name="T45" fmla="*/ 35 h 93"/>
                <a:gd name="T46" fmla="*/ 51 w 77"/>
                <a:gd name="T47" fmla="*/ 36 h 93"/>
                <a:gd name="T48" fmla="*/ 52 w 77"/>
                <a:gd name="T49" fmla="*/ 36 h 93"/>
                <a:gd name="T50" fmla="*/ 52 w 77"/>
                <a:gd name="T51" fmla="*/ 36 h 93"/>
                <a:gd name="T52" fmla="*/ 53 w 77"/>
                <a:gd name="T53" fmla="*/ 37 h 93"/>
                <a:gd name="T54" fmla="*/ 53 w 77"/>
                <a:gd name="T55" fmla="*/ 37 h 93"/>
                <a:gd name="T56" fmla="*/ 48 w 77"/>
                <a:gd name="T57" fmla="*/ 79 h 93"/>
                <a:gd name="T58" fmla="*/ 7 w 77"/>
                <a:gd name="T59" fmla="*/ 91 h 93"/>
                <a:gd name="T60" fmla="*/ 35 w 77"/>
                <a:gd name="T61" fmla="*/ 64 h 93"/>
                <a:gd name="T62" fmla="*/ 19 w 77"/>
                <a:gd name="T63" fmla="*/ 53 h 93"/>
                <a:gd name="T64" fmla="*/ 3 w 77"/>
                <a:gd name="T65" fmla="*/ 88 h 93"/>
                <a:gd name="T66" fmla="*/ 73 w 77"/>
                <a:gd name="T67" fmla="*/ 93 h 93"/>
                <a:gd name="T68" fmla="*/ 54 w 77"/>
                <a:gd name="T69" fmla="*/ 83 h 93"/>
                <a:gd name="T70" fmla="*/ 69 w 77"/>
                <a:gd name="T71" fmla="*/ 42 h 93"/>
                <a:gd name="T72" fmla="*/ 34 w 77"/>
                <a:gd name="T73" fmla="*/ 0 h 93"/>
                <a:gd name="T74" fmla="*/ 69 w 77"/>
                <a:gd name="T75" fmla="*/ 4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826480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12">
            <a:extLst>
              <a:ext uri="{FF2B5EF4-FFF2-40B4-BE49-F238E27FC236}">
                <a16:creationId xmlns:a16="http://schemas.microsoft.com/office/drawing/2014/main" id="{07F9E556-F228-4703-B298-F2F3C0E57B0E}"/>
              </a:ext>
            </a:extLst>
          </p:cNvPr>
          <p:cNvSpPr/>
          <p:nvPr/>
        </p:nvSpPr>
        <p:spPr bwMode="auto">
          <a:xfrm>
            <a:off x="5653175" y="5244562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226">
            <a:extLst>
              <a:ext uri="{FF2B5EF4-FFF2-40B4-BE49-F238E27FC236}">
                <a16:creationId xmlns:a16="http://schemas.microsoft.com/office/drawing/2014/main" id="{0AEEBF23-9E32-4A54-8EC7-9BE8A896CBAA}"/>
              </a:ext>
            </a:extLst>
          </p:cNvPr>
          <p:cNvSpPr/>
          <p:nvPr/>
        </p:nvSpPr>
        <p:spPr bwMode="auto">
          <a:xfrm>
            <a:off x="6191760" y="5380601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Freeform 228">
            <a:extLst>
              <a:ext uri="{FF2B5EF4-FFF2-40B4-BE49-F238E27FC236}">
                <a16:creationId xmlns:a16="http://schemas.microsoft.com/office/drawing/2014/main" id="{4F396B9B-9424-49B4-AB8C-54F11F83A699}"/>
              </a:ext>
            </a:extLst>
          </p:cNvPr>
          <p:cNvSpPr>
            <a:spLocks noEditPoints="1"/>
          </p:cNvSpPr>
          <p:nvPr/>
        </p:nvSpPr>
        <p:spPr bwMode="auto">
          <a:xfrm>
            <a:off x="6674629" y="5220418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Freeform 229">
            <a:extLst>
              <a:ext uri="{FF2B5EF4-FFF2-40B4-BE49-F238E27FC236}">
                <a16:creationId xmlns:a16="http://schemas.microsoft.com/office/drawing/2014/main" id="{7C3B6B9B-E0C3-445F-8165-AAF4B2376DC2}"/>
              </a:ext>
            </a:extLst>
          </p:cNvPr>
          <p:cNvSpPr/>
          <p:nvPr/>
        </p:nvSpPr>
        <p:spPr bwMode="auto">
          <a:xfrm>
            <a:off x="6706665" y="5300277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A970F42-26B7-4BC5-87A4-2515471B713C}"/>
              </a:ext>
            </a:extLst>
          </p:cNvPr>
          <p:cNvSpPr txBox="1"/>
          <p:nvPr/>
        </p:nvSpPr>
        <p:spPr>
          <a:xfrm>
            <a:off x="608752" y="47773"/>
            <a:ext cx="4502332" cy="622933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0000" dirty="0">
                <a:latin typeface="HGB6X_CNKI" panose="02000500000000000000" pitchFamily="2" charset="-122"/>
                <a:ea typeface="HGB6X_CNKI" panose="02000500000000000000" pitchFamily="2" charset="-122"/>
                <a:cs typeface="+mn-ea"/>
                <a:sym typeface="+mn-lt"/>
              </a:rPr>
              <a:t>3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6D06B8-2EC7-44D7-B021-E2E2716336B0}"/>
              </a:ext>
            </a:extLst>
          </p:cNvPr>
          <p:cNvSpPr/>
          <p:nvPr/>
        </p:nvSpPr>
        <p:spPr>
          <a:xfrm>
            <a:off x="3794961" y="3012882"/>
            <a:ext cx="3031888" cy="568905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F2C955C-9754-4C84-A895-F52FA4558371}"/>
              </a:ext>
            </a:extLst>
          </p:cNvPr>
          <p:cNvSpPr txBox="1"/>
          <p:nvPr/>
        </p:nvSpPr>
        <p:spPr>
          <a:xfrm>
            <a:off x="6256762" y="2420121"/>
            <a:ext cx="5665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项目实现与图形界面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855883B-9AB2-4D03-8A14-BCDF50134D64}"/>
              </a:ext>
            </a:extLst>
          </p:cNvPr>
          <p:cNvSpPr/>
          <p:nvPr/>
        </p:nvSpPr>
        <p:spPr>
          <a:xfrm>
            <a:off x="4172913" y="2532932"/>
            <a:ext cx="17459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6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cs typeface="+mn-ea"/>
                <a:sym typeface="+mn-lt"/>
              </a:rPr>
              <a:t>Part 03</a:t>
            </a:r>
            <a:endParaRPr kumimoji="1" lang="zh-CN" altLang="en-US" sz="3600" dirty="0"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9FF39D9-D768-4F77-B0C9-3E2E3CE71495}"/>
              </a:ext>
            </a:extLst>
          </p:cNvPr>
          <p:cNvCxnSpPr/>
          <p:nvPr/>
        </p:nvCxnSpPr>
        <p:spPr>
          <a:xfrm>
            <a:off x="3463036" y="3677735"/>
            <a:ext cx="7927907" cy="35651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8828C42C-D154-4396-A72A-6B3FBAE4B433}"/>
              </a:ext>
            </a:extLst>
          </p:cNvPr>
          <p:cNvSpPr txBox="1"/>
          <p:nvPr/>
        </p:nvSpPr>
        <p:spPr>
          <a:xfrm>
            <a:off x="4513277" y="3942826"/>
            <a:ext cx="6157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kern="100" dirty="0">
                <a:solidFill>
                  <a:schemeClr val="bg1">
                    <a:lumMod val="6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en-US" kern="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“实现”后总有各种各样的</a:t>
            </a:r>
            <a:r>
              <a:rPr lang="en-US" altLang="zh-CN" kern="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bug</a:t>
            </a:r>
            <a:r>
              <a:rPr lang="zh-CN" altLang="en-US" kern="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和不足，于是我们在不久后重做了输入输出模式，并将其做成有利用户的图形化界面。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762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4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889 L 2.29167E-6 -0.07176 " pathEditMode="relative" rAng="0" ptsTypes="AA">
                                      <p:cBhvr>
                                        <p:cTn id="38" dur="75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4" presetClass="path" presetSubtype="0" accel="3000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2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/>
      <p:bldP spid="9" grpId="0"/>
      <p:bldP spid="10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9B9353C-9A2B-4826-9AB7-6B634C19C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82475" y="2389110"/>
            <a:ext cx="13857409" cy="6492803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5915B4D-AD91-48B2-9AF4-0DEAA02FDC36}"/>
              </a:ext>
            </a:extLst>
          </p:cNvPr>
          <p:cNvCxnSpPr/>
          <p:nvPr/>
        </p:nvCxnSpPr>
        <p:spPr>
          <a:xfrm>
            <a:off x="6138836" y="0"/>
            <a:ext cx="0" cy="6858000"/>
          </a:xfrm>
          <a:prstGeom prst="line">
            <a:avLst/>
          </a:prstGeom>
          <a:ln>
            <a:solidFill>
              <a:schemeClr val="tx1"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523D79C4-6B26-4977-912E-30615EF3FC8B}"/>
              </a:ext>
            </a:extLst>
          </p:cNvPr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03</a:t>
            </a:r>
            <a:endParaRPr lang="zh-CN" altLang="en-US" dirty="0">
              <a:sym typeface="+mn-lt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09164BB-3E33-4545-B4C7-EB577D1B8C3E}"/>
              </a:ext>
            </a:extLst>
          </p:cNvPr>
          <p:cNvCxnSpPr/>
          <p:nvPr/>
        </p:nvCxnSpPr>
        <p:spPr>
          <a:xfrm flipH="1">
            <a:off x="778939" y="652987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4">
            <a:extLst>
              <a:ext uri="{FF2B5EF4-FFF2-40B4-BE49-F238E27FC236}">
                <a16:creationId xmlns:a16="http://schemas.microsoft.com/office/drawing/2014/main" id="{70B2D74D-CFBA-4077-A706-41D556FFE556}"/>
              </a:ext>
            </a:extLst>
          </p:cNvPr>
          <p:cNvGrpSpPr/>
          <p:nvPr/>
        </p:nvGrpSpPr>
        <p:grpSpPr>
          <a:xfrm>
            <a:off x="6559759" y="527811"/>
            <a:ext cx="5373597" cy="1044044"/>
            <a:chOff x="3629650" y="1302812"/>
            <a:chExt cx="7164797" cy="1392059"/>
          </a:xfrm>
        </p:grpSpPr>
        <p:sp>
          <p:nvSpPr>
            <p:cNvPr id="15" name="TextBox 108">
              <a:extLst>
                <a:ext uri="{FF2B5EF4-FFF2-40B4-BE49-F238E27FC236}">
                  <a16:creationId xmlns:a16="http://schemas.microsoft.com/office/drawing/2014/main" id="{B739DEBF-BB68-41B1-8B3D-392257975AE2}"/>
                </a:ext>
              </a:extLst>
            </p:cNvPr>
            <p:cNvSpPr txBox="1"/>
            <p:nvPr/>
          </p:nvSpPr>
          <p:spPr>
            <a:xfrm>
              <a:off x="3629650" y="1863874"/>
              <a:ext cx="7164797" cy="830997"/>
            </a:xfrm>
            <a:prstGeom prst="rect">
              <a:avLst/>
            </a:prstGeom>
          </p:spPr>
          <p:txBody>
            <a:bodyPr vert="horz" wrap="square" lIns="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管理员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GUI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分为两个操作界面，一个是操作界面，可以完成对数据库的删改，甚至可以修改停车每小时的单价，所以还需要一个登录界面</a:t>
              </a:r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2CF62D84-791C-4CD8-BF29-C095AA33F667}"/>
                </a:ext>
              </a:extLst>
            </p:cNvPr>
            <p:cNvSpPr/>
            <p:nvPr/>
          </p:nvSpPr>
          <p:spPr>
            <a:xfrm>
              <a:off x="6030441" y="1302812"/>
              <a:ext cx="1846659" cy="553998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Admin GUI</a:t>
              </a:r>
              <a:endParaRPr lang="zh-CN" altLang="en-US" sz="24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Group 4">
            <a:extLst>
              <a:ext uri="{FF2B5EF4-FFF2-40B4-BE49-F238E27FC236}">
                <a16:creationId xmlns:a16="http://schemas.microsoft.com/office/drawing/2014/main" id="{E7B3AD2E-58D3-4AB1-99AC-019B0E13904E}"/>
              </a:ext>
            </a:extLst>
          </p:cNvPr>
          <p:cNvGrpSpPr/>
          <p:nvPr/>
        </p:nvGrpSpPr>
        <p:grpSpPr>
          <a:xfrm>
            <a:off x="582463" y="1562616"/>
            <a:ext cx="5373597" cy="1064643"/>
            <a:chOff x="3503711" y="1276060"/>
            <a:chExt cx="7164797" cy="1419525"/>
          </a:xfrm>
        </p:grpSpPr>
        <p:sp>
          <p:nvSpPr>
            <p:cNvPr id="18" name="TextBox 108">
              <a:extLst>
                <a:ext uri="{FF2B5EF4-FFF2-40B4-BE49-F238E27FC236}">
                  <a16:creationId xmlns:a16="http://schemas.microsoft.com/office/drawing/2014/main" id="{9F1EAB77-4849-4695-88FF-D529949FA87B}"/>
                </a:ext>
              </a:extLst>
            </p:cNvPr>
            <p:cNvSpPr txBox="1"/>
            <p:nvPr/>
          </p:nvSpPr>
          <p:spPr>
            <a:xfrm>
              <a:off x="3503711" y="1864588"/>
              <a:ext cx="7164797" cy="830997"/>
            </a:xfrm>
            <a:prstGeom prst="rect">
              <a:avLst/>
            </a:prstGeom>
          </p:spPr>
          <p:txBody>
            <a:bodyPr vert="horz" wrap="square" lIns="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       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给保安大爷用的，所以增添了“摄像头拍到”的图片与识别信息，令大爷免于遭受探出头来也看不清车牌的尴尬情形。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58DD38D0-4CFE-408D-B246-21C4FC887F5E}"/>
                </a:ext>
              </a:extLst>
            </p:cNvPr>
            <p:cNvSpPr/>
            <p:nvPr/>
          </p:nvSpPr>
          <p:spPr>
            <a:xfrm>
              <a:off x="5231134" y="1276060"/>
              <a:ext cx="3439780" cy="553998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r>
                <a:rPr lang="en-US" altLang="zh-CN" sz="2400" b="1" dirty="0" err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In&amp;Out</a:t>
              </a:r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 GUI</a:t>
              </a:r>
              <a:endParaRPr lang="zh-CN" altLang="en-US" sz="24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1" name="图片 20">
            <a:extLst>
              <a:ext uri="{FF2B5EF4-FFF2-40B4-BE49-F238E27FC236}">
                <a16:creationId xmlns:a16="http://schemas.microsoft.com/office/drawing/2014/main" id="{A20A08BD-A775-4682-94C1-DA68950E08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77" y="2890183"/>
            <a:ext cx="5688543" cy="2970849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C9621A74-D18F-46CF-8A63-E91E6A31B0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8084" y="1585774"/>
            <a:ext cx="4676945" cy="2341068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21320DA2-88DC-4E91-BD46-9FFC98E84478}"/>
              </a:ext>
            </a:extLst>
          </p:cNvPr>
          <p:cNvSpPr txBox="1"/>
          <p:nvPr/>
        </p:nvSpPr>
        <p:spPr>
          <a:xfrm>
            <a:off x="1299234" y="746171"/>
            <a:ext cx="1809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图形界面</a:t>
            </a:r>
          </a:p>
        </p:txBody>
      </p:sp>
    </p:spTree>
    <p:extLst>
      <p:ext uri="{BB962C8B-B14F-4D97-AF65-F5344CB8AC3E}">
        <p14:creationId xmlns:p14="http://schemas.microsoft.com/office/powerpoint/2010/main" val="147743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3" presetClass="pat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435 -0.12407 L -2.70833E-6 7.40741E-7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11" y="620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" presetClass="emp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  <p:from x="146726" y="119179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16" presetClass="entr" presetSubtype="4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5E944871-F25C-48D9-A8E5-ED560D1E1C7F}"/>
              </a:ext>
            </a:extLst>
          </p:cNvPr>
          <p:cNvSpPr/>
          <p:nvPr/>
        </p:nvSpPr>
        <p:spPr>
          <a:xfrm>
            <a:off x="1105237" y="4057623"/>
            <a:ext cx="224596" cy="224596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3940989-0B66-4EFB-BDD0-567ED5A7D902}"/>
              </a:ext>
            </a:extLst>
          </p:cNvPr>
          <p:cNvSpPr/>
          <p:nvPr/>
        </p:nvSpPr>
        <p:spPr>
          <a:xfrm>
            <a:off x="2529591" y="4593954"/>
            <a:ext cx="224596" cy="224596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C89DA69A-7C23-4286-AB53-404E15E524D3}"/>
              </a:ext>
            </a:extLst>
          </p:cNvPr>
          <p:cNvSpPr/>
          <p:nvPr/>
        </p:nvSpPr>
        <p:spPr>
          <a:xfrm>
            <a:off x="4061003" y="4621881"/>
            <a:ext cx="168742" cy="168742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5E06F12-1A71-4DAD-8299-7FADE88D9F3B}"/>
              </a:ext>
            </a:extLst>
          </p:cNvPr>
          <p:cNvSpPr/>
          <p:nvPr/>
        </p:nvSpPr>
        <p:spPr>
          <a:xfrm>
            <a:off x="4033076" y="3943324"/>
            <a:ext cx="224596" cy="224596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0DDBB23-6FD5-40A9-8F82-8AEC3554BB82}"/>
              </a:ext>
            </a:extLst>
          </p:cNvPr>
          <p:cNvSpPr/>
          <p:nvPr/>
        </p:nvSpPr>
        <p:spPr>
          <a:xfrm>
            <a:off x="1439809" y="3055206"/>
            <a:ext cx="174550" cy="17455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4187722-9431-4A35-B915-E3B1FA1341EA}"/>
              </a:ext>
            </a:extLst>
          </p:cNvPr>
          <p:cNvSpPr>
            <a:spLocks noChangeAspect="1"/>
          </p:cNvSpPr>
          <p:nvPr/>
        </p:nvSpPr>
        <p:spPr>
          <a:xfrm>
            <a:off x="1611809" y="2739322"/>
            <a:ext cx="89256" cy="89256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655B18E-15E9-44DD-A941-B1ABC52D9C55}"/>
              </a:ext>
            </a:extLst>
          </p:cNvPr>
          <p:cNvSpPr/>
          <p:nvPr/>
        </p:nvSpPr>
        <p:spPr>
          <a:xfrm>
            <a:off x="2009252" y="2811509"/>
            <a:ext cx="274293" cy="2742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5BA7EC9-0E26-4B67-AA7B-EE6AF33C6717}"/>
              </a:ext>
            </a:extLst>
          </p:cNvPr>
          <p:cNvSpPr>
            <a:spLocks noChangeAspect="1"/>
          </p:cNvSpPr>
          <p:nvPr/>
        </p:nvSpPr>
        <p:spPr>
          <a:xfrm>
            <a:off x="2318000" y="2437220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A02988E-A7B8-4834-BEBC-100C57AA6C42}"/>
              </a:ext>
            </a:extLst>
          </p:cNvPr>
          <p:cNvSpPr/>
          <p:nvPr/>
        </p:nvSpPr>
        <p:spPr>
          <a:xfrm>
            <a:off x="2740833" y="2307117"/>
            <a:ext cx="174550" cy="17455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47E8A36-AC35-43B1-86DC-26BB0260F2D8}"/>
              </a:ext>
            </a:extLst>
          </p:cNvPr>
          <p:cNvSpPr/>
          <p:nvPr/>
        </p:nvSpPr>
        <p:spPr>
          <a:xfrm>
            <a:off x="3276389" y="2549944"/>
            <a:ext cx="144256" cy="144256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6920731-A0F0-4C76-BD7A-8C84953A6EA7}"/>
              </a:ext>
            </a:extLst>
          </p:cNvPr>
          <p:cNvSpPr/>
          <p:nvPr/>
        </p:nvSpPr>
        <p:spPr>
          <a:xfrm>
            <a:off x="3603006" y="2713933"/>
            <a:ext cx="274293" cy="2742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FED225C-45A6-4871-B74F-4D5A200AFE87}"/>
              </a:ext>
            </a:extLst>
          </p:cNvPr>
          <p:cNvSpPr/>
          <p:nvPr/>
        </p:nvSpPr>
        <p:spPr>
          <a:xfrm>
            <a:off x="4041857" y="3055206"/>
            <a:ext cx="174550" cy="17455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EA5D312-C357-4EF6-A2CE-9B265AAE3963}"/>
              </a:ext>
            </a:extLst>
          </p:cNvPr>
          <p:cNvSpPr>
            <a:spLocks noChangeAspect="1"/>
          </p:cNvSpPr>
          <p:nvPr/>
        </p:nvSpPr>
        <p:spPr>
          <a:xfrm>
            <a:off x="4254128" y="3430106"/>
            <a:ext cx="73765" cy="73765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97332E09-F4D3-41C1-939E-E6CA00F55F75}"/>
              </a:ext>
            </a:extLst>
          </p:cNvPr>
          <p:cNvSpPr/>
          <p:nvPr/>
        </p:nvSpPr>
        <p:spPr>
          <a:xfrm>
            <a:off x="2591076" y="2775347"/>
            <a:ext cx="448841" cy="448841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5517414-5023-449D-A161-2DB337339AA9}"/>
              </a:ext>
            </a:extLst>
          </p:cNvPr>
          <p:cNvSpPr>
            <a:spLocks noChangeAspect="1"/>
          </p:cNvSpPr>
          <p:nvPr/>
        </p:nvSpPr>
        <p:spPr>
          <a:xfrm>
            <a:off x="1277181" y="3965923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649B043-F80E-4E90-9B6E-EAE951D1CDF5}"/>
              </a:ext>
            </a:extLst>
          </p:cNvPr>
          <p:cNvSpPr/>
          <p:nvPr/>
        </p:nvSpPr>
        <p:spPr>
          <a:xfrm>
            <a:off x="1488842" y="4275161"/>
            <a:ext cx="274293" cy="2742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9F7CA350-986D-4E10-95AD-0739BAB8598E}"/>
              </a:ext>
            </a:extLst>
          </p:cNvPr>
          <p:cNvSpPr/>
          <p:nvPr/>
        </p:nvSpPr>
        <p:spPr>
          <a:xfrm>
            <a:off x="1997361" y="4556001"/>
            <a:ext cx="398971" cy="398971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109EBF7-B512-4A3F-BEB4-459DB299F10B}"/>
              </a:ext>
            </a:extLst>
          </p:cNvPr>
          <p:cNvSpPr>
            <a:spLocks noChangeAspect="1"/>
          </p:cNvSpPr>
          <p:nvPr/>
        </p:nvSpPr>
        <p:spPr>
          <a:xfrm>
            <a:off x="2643256" y="4941691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C297F804-391E-4F3B-B799-D72B698A9E5A}"/>
              </a:ext>
            </a:extLst>
          </p:cNvPr>
          <p:cNvSpPr/>
          <p:nvPr/>
        </p:nvSpPr>
        <p:spPr>
          <a:xfrm>
            <a:off x="2789866" y="4535366"/>
            <a:ext cx="274293" cy="2742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BB5597F-AC76-484A-851D-7FCB7DDDC50E}"/>
              </a:ext>
            </a:extLst>
          </p:cNvPr>
          <p:cNvSpPr/>
          <p:nvPr/>
        </p:nvSpPr>
        <p:spPr>
          <a:xfrm>
            <a:off x="3098614" y="4974217"/>
            <a:ext cx="174550" cy="17455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D1A7857-CEED-44E5-8FAB-4D6B8075743D}"/>
              </a:ext>
            </a:extLst>
          </p:cNvPr>
          <p:cNvSpPr/>
          <p:nvPr/>
        </p:nvSpPr>
        <p:spPr>
          <a:xfrm>
            <a:off x="3428488" y="4490950"/>
            <a:ext cx="398971" cy="398971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72641B75-6FAE-4EF6-A2C3-E761EA74CC78}"/>
              </a:ext>
            </a:extLst>
          </p:cNvPr>
          <p:cNvSpPr/>
          <p:nvPr/>
        </p:nvSpPr>
        <p:spPr>
          <a:xfrm>
            <a:off x="4123416" y="4340213"/>
            <a:ext cx="274293" cy="2742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燕尾形 31">
            <a:extLst>
              <a:ext uri="{FF2B5EF4-FFF2-40B4-BE49-F238E27FC236}">
                <a16:creationId xmlns:a16="http://schemas.microsoft.com/office/drawing/2014/main" id="{75C936A3-5076-41A4-81CE-D3F747FE9F8E}"/>
              </a:ext>
            </a:extLst>
          </p:cNvPr>
          <p:cNvSpPr/>
          <p:nvPr/>
        </p:nvSpPr>
        <p:spPr>
          <a:xfrm>
            <a:off x="4919235" y="3500443"/>
            <a:ext cx="303203" cy="322710"/>
          </a:xfrm>
          <a:prstGeom prst="chevron">
            <a:avLst>
              <a:gd name="adj" fmla="val 62310"/>
            </a:avLst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燕尾形 32">
            <a:extLst>
              <a:ext uri="{FF2B5EF4-FFF2-40B4-BE49-F238E27FC236}">
                <a16:creationId xmlns:a16="http://schemas.microsoft.com/office/drawing/2014/main" id="{7819052A-A51F-474A-B841-794AA44DD33A}"/>
              </a:ext>
            </a:extLst>
          </p:cNvPr>
          <p:cNvSpPr/>
          <p:nvPr/>
        </p:nvSpPr>
        <p:spPr>
          <a:xfrm>
            <a:off x="5360761" y="3500443"/>
            <a:ext cx="303203" cy="322710"/>
          </a:xfrm>
          <a:prstGeom prst="chevron">
            <a:avLst>
              <a:gd name="adj" fmla="val 62310"/>
            </a:avLst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燕尾形 36">
            <a:extLst>
              <a:ext uri="{FF2B5EF4-FFF2-40B4-BE49-F238E27FC236}">
                <a16:creationId xmlns:a16="http://schemas.microsoft.com/office/drawing/2014/main" id="{EF555C65-6B78-4987-8026-F86230C7B18D}"/>
              </a:ext>
            </a:extLst>
          </p:cNvPr>
          <p:cNvSpPr/>
          <p:nvPr/>
        </p:nvSpPr>
        <p:spPr>
          <a:xfrm>
            <a:off x="4712124" y="3500443"/>
            <a:ext cx="303203" cy="322710"/>
          </a:xfrm>
          <a:prstGeom prst="chevron">
            <a:avLst>
              <a:gd name="adj" fmla="val 62310"/>
            </a:avLst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燕尾形 37">
            <a:extLst>
              <a:ext uri="{FF2B5EF4-FFF2-40B4-BE49-F238E27FC236}">
                <a16:creationId xmlns:a16="http://schemas.microsoft.com/office/drawing/2014/main" id="{B94A6882-7236-44D6-88B5-9BB65CC7B2E1}"/>
              </a:ext>
            </a:extLst>
          </p:cNvPr>
          <p:cNvSpPr/>
          <p:nvPr/>
        </p:nvSpPr>
        <p:spPr>
          <a:xfrm>
            <a:off x="5153650" y="3500443"/>
            <a:ext cx="303203" cy="322710"/>
          </a:xfrm>
          <a:prstGeom prst="chevron">
            <a:avLst>
              <a:gd name="adj" fmla="val 62310"/>
            </a:avLst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BE370B85-432D-441A-A1CF-13B654E19E68}"/>
              </a:ext>
            </a:extLst>
          </p:cNvPr>
          <p:cNvCxnSpPr>
            <a:stCxn id="5" idx="2"/>
            <a:endCxn id="20" idx="6"/>
          </p:cNvCxnSpPr>
          <p:nvPr/>
        </p:nvCxnSpPr>
        <p:spPr>
          <a:xfrm flipH="1">
            <a:off x="3064159" y="4055622"/>
            <a:ext cx="968917" cy="616891"/>
          </a:xfrm>
          <a:prstGeom prst="line">
            <a:avLst/>
          </a:prstGeom>
          <a:ln>
            <a:solidFill>
              <a:schemeClr val="tx1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4569CA4E-0FE9-476B-9E3F-1A01CAB4C370}"/>
              </a:ext>
            </a:extLst>
          </p:cNvPr>
          <p:cNvCxnSpPr>
            <a:stCxn id="12" idx="3"/>
            <a:endCxn id="15" idx="6"/>
          </p:cNvCxnSpPr>
          <p:nvPr/>
        </p:nvCxnSpPr>
        <p:spPr>
          <a:xfrm flipH="1">
            <a:off x="3067338" y="2948057"/>
            <a:ext cx="548416" cy="51711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B13F6649-2BCD-4F19-8FC6-AA7ECDC3892F}"/>
              </a:ext>
            </a:extLst>
          </p:cNvPr>
          <p:cNvCxnSpPr>
            <a:stCxn id="5" idx="0"/>
            <a:endCxn id="13" idx="4"/>
          </p:cNvCxnSpPr>
          <p:nvPr/>
        </p:nvCxnSpPr>
        <p:spPr>
          <a:xfrm flipH="1" flipV="1">
            <a:off x="4129132" y="3229756"/>
            <a:ext cx="16242" cy="713568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6634EFAA-A6C4-4BD5-ADEE-1FA0307D9F03}"/>
              </a:ext>
            </a:extLst>
          </p:cNvPr>
          <p:cNvCxnSpPr>
            <a:stCxn id="9" idx="5"/>
            <a:endCxn id="8" idx="0"/>
          </p:cNvCxnSpPr>
          <p:nvPr/>
        </p:nvCxnSpPr>
        <p:spPr>
          <a:xfrm flipH="1">
            <a:off x="2146399" y="2529404"/>
            <a:ext cx="263785" cy="282105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8D90F70F-D220-40A3-8976-B1AE35F12497}"/>
              </a:ext>
            </a:extLst>
          </p:cNvPr>
          <p:cNvCxnSpPr>
            <a:stCxn id="20" idx="5"/>
            <a:endCxn id="21" idx="0"/>
          </p:cNvCxnSpPr>
          <p:nvPr/>
        </p:nvCxnSpPr>
        <p:spPr>
          <a:xfrm>
            <a:off x="3031349" y="4769490"/>
            <a:ext cx="147181" cy="20472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99F65AF-A867-4F0C-AF0D-4D120DF3F73F}"/>
              </a:ext>
            </a:extLst>
          </p:cNvPr>
          <p:cNvCxnSpPr>
            <a:stCxn id="6" idx="4"/>
            <a:endCxn id="18" idx="1"/>
          </p:cNvCxnSpPr>
          <p:nvPr/>
        </p:nvCxnSpPr>
        <p:spPr>
          <a:xfrm>
            <a:off x="1551116" y="3229756"/>
            <a:ext cx="480641" cy="1384673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D643B2C-2FC0-4A3C-827C-F5EF81E0AE5D}"/>
              </a:ext>
            </a:extLst>
          </p:cNvPr>
          <p:cNvCxnSpPr>
            <a:endCxn id="5" idx="0"/>
          </p:cNvCxnSpPr>
          <p:nvPr/>
        </p:nvCxnSpPr>
        <p:spPr>
          <a:xfrm flipH="1">
            <a:off x="4145374" y="3500443"/>
            <a:ext cx="151817" cy="442881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F5C9864D-39CE-44D9-AAFF-37E5724C69EA}"/>
              </a:ext>
            </a:extLst>
          </p:cNvPr>
          <p:cNvCxnSpPr>
            <a:stCxn id="3" idx="1"/>
            <a:endCxn id="18" idx="5"/>
          </p:cNvCxnSpPr>
          <p:nvPr/>
        </p:nvCxnSpPr>
        <p:spPr>
          <a:xfrm flipH="1">
            <a:off x="2348112" y="4626845"/>
            <a:ext cx="204162" cy="269699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A9003520-BFA4-4E74-91F5-50BD5B33A3BA}"/>
              </a:ext>
            </a:extLst>
          </p:cNvPr>
          <p:cNvCxnSpPr>
            <a:stCxn id="4" idx="3"/>
            <a:endCxn id="21" idx="6"/>
          </p:cNvCxnSpPr>
          <p:nvPr/>
        </p:nvCxnSpPr>
        <p:spPr>
          <a:xfrm flipH="1">
            <a:off x="3273164" y="4765911"/>
            <a:ext cx="812551" cy="295581"/>
          </a:xfrm>
          <a:prstGeom prst="line">
            <a:avLst/>
          </a:prstGeom>
          <a:ln>
            <a:solidFill>
              <a:schemeClr val="tx1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7A60262-E289-464F-9EDA-256FE26EE6D1}"/>
              </a:ext>
            </a:extLst>
          </p:cNvPr>
          <p:cNvCxnSpPr>
            <a:stCxn id="18" idx="2"/>
            <a:endCxn id="17" idx="5"/>
          </p:cNvCxnSpPr>
          <p:nvPr/>
        </p:nvCxnSpPr>
        <p:spPr>
          <a:xfrm flipH="1" flipV="1">
            <a:off x="1722966" y="4509285"/>
            <a:ext cx="274395" cy="246202"/>
          </a:xfrm>
          <a:prstGeom prst="line">
            <a:avLst/>
          </a:prstGeom>
          <a:ln>
            <a:solidFill>
              <a:schemeClr val="tx1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B79E21FA-5F05-4E3D-8E84-285807BEE469}"/>
              </a:ext>
            </a:extLst>
          </p:cNvPr>
          <p:cNvCxnSpPr>
            <a:stCxn id="16" idx="0"/>
            <a:endCxn id="6" idx="3"/>
          </p:cNvCxnSpPr>
          <p:nvPr/>
        </p:nvCxnSpPr>
        <p:spPr>
          <a:xfrm flipV="1">
            <a:off x="1331181" y="3204194"/>
            <a:ext cx="134190" cy="761729"/>
          </a:xfrm>
          <a:prstGeom prst="line">
            <a:avLst/>
          </a:prstGeom>
          <a:ln>
            <a:solidFill>
              <a:schemeClr val="tx1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5A11CBB0-D121-4BD8-A514-8AA7BAD7CBEE}"/>
              </a:ext>
            </a:extLst>
          </p:cNvPr>
          <p:cNvCxnSpPr>
            <a:stCxn id="9" idx="3"/>
            <a:endCxn id="7" idx="3"/>
          </p:cNvCxnSpPr>
          <p:nvPr/>
        </p:nvCxnSpPr>
        <p:spPr>
          <a:xfrm flipH="1">
            <a:off x="1624880" y="2529404"/>
            <a:ext cx="708936" cy="286103"/>
          </a:xfrm>
          <a:prstGeom prst="line">
            <a:avLst/>
          </a:prstGeom>
          <a:ln>
            <a:solidFill>
              <a:schemeClr val="tx1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3BA7F550-B97D-4803-8760-29D95D2FFFDD}"/>
              </a:ext>
            </a:extLst>
          </p:cNvPr>
          <p:cNvCxnSpPr>
            <a:stCxn id="17" idx="1"/>
            <a:endCxn id="2" idx="5"/>
          </p:cNvCxnSpPr>
          <p:nvPr/>
        </p:nvCxnSpPr>
        <p:spPr>
          <a:xfrm flipH="1" flipV="1">
            <a:off x="1296942" y="4249328"/>
            <a:ext cx="232069" cy="66002"/>
          </a:xfrm>
          <a:prstGeom prst="line">
            <a:avLst/>
          </a:prstGeom>
          <a:ln>
            <a:solidFill>
              <a:schemeClr val="tx1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54E820D5-1713-4F76-A38E-45DB3B5DFCBA}"/>
              </a:ext>
            </a:extLst>
          </p:cNvPr>
          <p:cNvCxnSpPr>
            <a:stCxn id="12" idx="5"/>
            <a:endCxn id="13" idx="1"/>
          </p:cNvCxnSpPr>
          <p:nvPr/>
        </p:nvCxnSpPr>
        <p:spPr>
          <a:xfrm>
            <a:off x="3837130" y="2948057"/>
            <a:ext cx="230289" cy="132711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E0C6BBA-99ED-477E-8AF4-531FF656C66C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2915383" y="2394392"/>
            <a:ext cx="361006" cy="227680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95686540-42A2-42AF-979B-078DAF1E2AF1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 flipH="1">
            <a:off x="2656807" y="2456105"/>
            <a:ext cx="109588" cy="384973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543C657D-0E47-4F27-9A81-D1350350083E}"/>
              </a:ext>
            </a:extLst>
          </p:cNvPr>
          <p:cNvCxnSpPr>
            <a:stCxn id="5" idx="2"/>
            <a:endCxn id="22" idx="7"/>
          </p:cNvCxnSpPr>
          <p:nvPr/>
        </p:nvCxnSpPr>
        <p:spPr>
          <a:xfrm flipH="1">
            <a:off x="3769031" y="4055622"/>
            <a:ext cx="264045" cy="49375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321F04BA-808A-462B-9A61-6854CE60D2D1}"/>
              </a:ext>
            </a:extLst>
          </p:cNvPr>
          <p:cNvCxnSpPr>
            <a:stCxn id="5" idx="4"/>
            <a:endCxn id="4" idx="1"/>
          </p:cNvCxnSpPr>
          <p:nvPr/>
        </p:nvCxnSpPr>
        <p:spPr>
          <a:xfrm flipH="1">
            <a:off x="4085715" y="4167920"/>
            <a:ext cx="59659" cy="478673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B9EB80CC-6CF1-4369-9C7D-CD87F35AD377}"/>
              </a:ext>
            </a:extLst>
          </p:cNvPr>
          <p:cNvSpPr/>
          <p:nvPr/>
        </p:nvSpPr>
        <p:spPr>
          <a:xfrm>
            <a:off x="1860499" y="3563149"/>
            <a:ext cx="18321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cs typeface="+mn-ea"/>
                <a:sym typeface="+mn-lt"/>
              </a:rPr>
              <a:t>Whatever</a:t>
            </a: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D5C36E48-05E0-4714-9B55-80CDA6E81136}"/>
              </a:ext>
            </a:extLst>
          </p:cNvPr>
          <p:cNvCxnSpPr>
            <a:stCxn id="20" idx="3"/>
            <a:endCxn id="19" idx="4"/>
          </p:cNvCxnSpPr>
          <p:nvPr/>
        </p:nvCxnSpPr>
        <p:spPr>
          <a:xfrm flipH="1">
            <a:off x="2697256" y="4769490"/>
            <a:ext cx="132779" cy="280201"/>
          </a:xfrm>
          <a:prstGeom prst="line">
            <a:avLst/>
          </a:prstGeom>
          <a:ln>
            <a:solidFill>
              <a:schemeClr val="tx1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A72802D9-86C2-4EF0-819F-46C21DFDE787}"/>
              </a:ext>
            </a:extLst>
          </p:cNvPr>
          <p:cNvCxnSpPr>
            <a:stCxn id="9" idx="5"/>
            <a:endCxn id="15" idx="2"/>
          </p:cNvCxnSpPr>
          <p:nvPr/>
        </p:nvCxnSpPr>
        <p:spPr>
          <a:xfrm>
            <a:off x="2410184" y="2529404"/>
            <a:ext cx="180892" cy="470364"/>
          </a:xfrm>
          <a:prstGeom prst="line">
            <a:avLst/>
          </a:prstGeom>
          <a:ln>
            <a:solidFill>
              <a:schemeClr val="tx1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8CAB2C2D-0570-4F40-B081-F0D42F01435E}"/>
              </a:ext>
            </a:extLst>
          </p:cNvPr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03</a:t>
            </a:r>
            <a:endParaRPr lang="zh-CN" altLang="en-US" dirty="0">
              <a:sym typeface="+mn-lt"/>
            </a:endParaRP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48027C33-1CAF-4224-A4DC-E05A09AD310F}"/>
              </a:ext>
            </a:extLst>
          </p:cNvPr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图片 63">
            <a:extLst>
              <a:ext uri="{FF2B5EF4-FFF2-40B4-BE49-F238E27FC236}">
                <a16:creationId xmlns:a16="http://schemas.microsoft.com/office/drawing/2014/main" id="{D021E3F2-A4F7-4436-AB40-128806878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139" y="2394392"/>
            <a:ext cx="6016215" cy="2753815"/>
          </a:xfrm>
          <a:prstGeom prst="rect">
            <a:avLst/>
          </a:prstGeom>
        </p:spPr>
      </p:pic>
      <p:sp>
        <p:nvSpPr>
          <p:cNvPr id="67" name="文本框 66">
            <a:extLst>
              <a:ext uri="{FF2B5EF4-FFF2-40B4-BE49-F238E27FC236}">
                <a16:creationId xmlns:a16="http://schemas.microsoft.com/office/drawing/2014/main" id="{A4ECDE60-7BD3-421A-A3C0-A0183B0D85AB}"/>
              </a:ext>
            </a:extLst>
          </p:cNvPr>
          <p:cNvSpPr txBox="1"/>
          <p:nvPr/>
        </p:nvSpPr>
        <p:spPr>
          <a:xfrm>
            <a:off x="6248400" y="1826657"/>
            <a:ext cx="4333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车位未满时，进场结果显示：</a:t>
            </a:r>
          </a:p>
        </p:txBody>
      </p:sp>
      <p:pic>
        <p:nvPicPr>
          <p:cNvPr id="69" name="图片 68">
            <a:extLst>
              <a:ext uri="{FF2B5EF4-FFF2-40B4-BE49-F238E27FC236}">
                <a16:creationId xmlns:a16="http://schemas.microsoft.com/office/drawing/2014/main" id="{0248A9F8-23B5-4E7B-A670-44BB06F3D4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628" y="2387121"/>
            <a:ext cx="5505540" cy="2875275"/>
          </a:xfrm>
          <a:prstGeom prst="rect">
            <a:avLst/>
          </a:prstGeom>
        </p:spPr>
      </p:pic>
      <p:sp>
        <p:nvSpPr>
          <p:cNvPr id="70" name="文本框 69">
            <a:extLst>
              <a:ext uri="{FF2B5EF4-FFF2-40B4-BE49-F238E27FC236}">
                <a16:creationId xmlns:a16="http://schemas.microsoft.com/office/drawing/2014/main" id="{5B430F2B-618A-4F90-8F8B-B3ED2505C2FB}"/>
              </a:ext>
            </a:extLst>
          </p:cNvPr>
          <p:cNvSpPr txBox="1"/>
          <p:nvPr/>
        </p:nvSpPr>
        <p:spPr>
          <a:xfrm>
            <a:off x="6248400" y="1826657"/>
            <a:ext cx="3228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车位满了则会：</a:t>
            </a:r>
          </a:p>
        </p:txBody>
      </p:sp>
      <p:pic>
        <p:nvPicPr>
          <p:cNvPr id="72" name="图片 71">
            <a:extLst>
              <a:ext uri="{FF2B5EF4-FFF2-40B4-BE49-F238E27FC236}">
                <a16:creationId xmlns:a16="http://schemas.microsoft.com/office/drawing/2014/main" id="{B2F7325A-D76D-4DD2-84B1-60FC44F74D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200" y="2234038"/>
            <a:ext cx="5574154" cy="2911109"/>
          </a:xfrm>
          <a:prstGeom prst="rect">
            <a:avLst/>
          </a:prstGeom>
        </p:spPr>
      </p:pic>
      <p:sp>
        <p:nvSpPr>
          <p:cNvPr id="73" name="文本框 72">
            <a:extLst>
              <a:ext uri="{FF2B5EF4-FFF2-40B4-BE49-F238E27FC236}">
                <a16:creationId xmlns:a16="http://schemas.microsoft.com/office/drawing/2014/main" id="{35175E93-AC97-443A-A6E8-482E980B304C}"/>
              </a:ext>
            </a:extLst>
          </p:cNvPr>
          <p:cNvSpPr txBox="1"/>
          <p:nvPr/>
        </p:nvSpPr>
        <p:spPr>
          <a:xfrm>
            <a:off x="6248400" y="1819386"/>
            <a:ext cx="3552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当交完钱的车辆出场时：</a:t>
            </a:r>
          </a:p>
        </p:txBody>
      </p:sp>
    </p:spTree>
    <p:extLst>
      <p:ext uri="{BB962C8B-B14F-4D97-AF65-F5344CB8AC3E}">
        <p14:creationId xmlns:p14="http://schemas.microsoft.com/office/powerpoint/2010/main" val="232780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1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1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1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1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1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1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1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1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1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1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1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1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1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1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1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1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1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1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1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1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1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1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1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1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6" presetClass="entr" presetSubtype="2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1" dur="75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42" presetClass="path" presetSubtype="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1.875E-6 3.7037E-6 L -0.02279 -0.00024 " pathEditMode="relative" rAng="0" ptsTypes="AA">
                                      <p:cBhvr>
                                        <p:cTn id="276" dur="75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6" y="-23"/>
                                    </p:animMotion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42" presetClass="path" presetSubtype="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3.7037E-6 L -0.05899 -0.00024 " pathEditMode="relative" rAng="0" ptsTypes="AA">
                                      <p:cBhvr>
                                        <p:cTn id="281" dur="75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6" y="-23"/>
                                    </p:animMotion>
                                  </p:childTnLst>
                                </p:cTn>
                              </p:par>
                              <p:par>
                                <p:cTn id="282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42" presetClass="path" presetSubtype="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4.58333E-6 3.7037E-6 L -0.03972 -0.00024 " pathEditMode="relative" rAng="0" ptsTypes="AA">
                                      <p:cBhvr>
                                        <p:cTn id="286" dur="75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2" y="-23"/>
                                    </p:animMotion>
                                  </p:childTnLst>
                                </p:cTn>
                              </p:par>
                              <p:par>
                                <p:cTn id="287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42" presetClass="path" presetSubtype="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3.33333E-6 3.7037E-6 L -0.07591 -0.00047 " pathEditMode="relative" rAng="0" ptsTypes="AA">
                                      <p:cBhvr>
                                        <p:cTn id="291" dur="75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8" dur="10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3"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0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5"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55" grpId="0"/>
      <p:bldP spid="55" grpId="1"/>
      <p:bldP spid="67" grpId="0"/>
      <p:bldP spid="67" grpId="1"/>
      <p:bldP spid="70" grpId="0"/>
      <p:bldP spid="70" grpId="1"/>
      <p:bldP spid="7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12">
            <a:extLst>
              <a:ext uri="{FF2B5EF4-FFF2-40B4-BE49-F238E27FC236}">
                <a16:creationId xmlns:a16="http://schemas.microsoft.com/office/drawing/2014/main" id="{07F9E556-F228-4703-B298-F2F3C0E57B0E}"/>
              </a:ext>
            </a:extLst>
          </p:cNvPr>
          <p:cNvSpPr/>
          <p:nvPr/>
        </p:nvSpPr>
        <p:spPr bwMode="auto">
          <a:xfrm>
            <a:off x="5653175" y="5244562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226">
            <a:extLst>
              <a:ext uri="{FF2B5EF4-FFF2-40B4-BE49-F238E27FC236}">
                <a16:creationId xmlns:a16="http://schemas.microsoft.com/office/drawing/2014/main" id="{0AEEBF23-9E32-4A54-8EC7-9BE8A896CBAA}"/>
              </a:ext>
            </a:extLst>
          </p:cNvPr>
          <p:cNvSpPr/>
          <p:nvPr/>
        </p:nvSpPr>
        <p:spPr bwMode="auto">
          <a:xfrm>
            <a:off x="6191760" y="5380601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Freeform 228">
            <a:extLst>
              <a:ext uri="{FF2B5EF4-FFF2-40B4-BE49-F238E27FC236}">
                <a16:creationId xmlns:a16="http://schemas.microsoft.com/office/drawing/2014/main" id="{4F396B9B-9424-49B4-AB8C-54F11F83A699}"/>
              </a:ext>
            </a:extLst>
          </p:cNvPr>
          <p:cNvSpPr>
            <a:spLocks noEditPoints="1"/>
          </p:cNvSpPr>
          <p:nvPr/>
        </p:nvSpPr>
        <p:spPr bwMode="auto">
          <a:xfrm>
            <a:off x="6674629" y="5220418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Freeform 229">
            <a:extLst>
              <a:ext uri="{FF2B5EF4-FFF2-40B4-BE49-F238E27FC236}">
                <a16:creationId xmlns:a16="http://schemas.microsoft.com/office/drawing/2014/main" id="{7C3B6B9B-E0C3-445F-8165-AAF4B2376DC2}"/>
              </a:ext>
            </a:extLst>
          </p:cNvPr>
          <p:cNvSpPr/>
          <p:nvPr/>
        </p:nvSpPr>
        <p:spPr bwMode="auto">
          <a:xfrm>
            <a:off x="6706665" y="5300277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A970F42-26B7-4BC5-87A4-2515471B713C}"/>
              </a:ext>
            </a:extLst>
          </p:cNvPr>
          <p:cNvSpPr txBox="1"/>
          <p:nvPr/>
        </p:nvSpPr>
        <p:spPr>
          <a:xfrm>
            <a:off x="608752" y="47773"/>
            <a:ext cx="4502332" cy="622933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0000" dirty="0">
                <a:latin typeface="HGB6X_CNKI" panose="02000500000000000000" pitchFamily="2" charset="-122"/>
                <a:ea typeface="HGB6X_CNKI" panose="02000500000000000000" pitchFamily="2" charset="-122"/>
                <a:cs typeface="+mn-ea"/>
                <a:sym typeface="+mn-lt"/>
              </a:rPr>
              <a:t>4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6D06B8-2EC7-44D7-B021-E2E2716336B0}"/>
              </a:ext>
            </a:extLst>
          </p:cNvPr>
          <p:cNvSpPr/>
          <p:nvPr/>
        </p:nvSpPr>
        <p:spPr>
          <a:xfrm>
            <a:off x="3794961" y="3012882"/>
            <a:ext cx="3031888" cy="568905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F2C955C-9754-4C84-A895-F52FA4558371}"/>
              </a:ext>
            </a:extLst>
          </p:cNvPr>
          <p:cNvSpPr txBox="1"/>
          <p:nvPr/>
        </p:nvSpPr>
        <p:spPr>
          <a:xfrm>
            <a:off x="6256762" y="2420121"/>
            <a:ext cx="5665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测试与应用展示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855883B-9AB2-4D03-8A14-BCDF50134D64}"/>
              </a:ext>
            </a:extLst>
          </p:cNvPr>
          <p:cNvSpPr/>
          <p:nvPr/>
        </p:nvSpPr>
        <p:spPr>
          <a:xfrm>
            <a:off x="4172913" y="2532932"/>
            <a:ext cx="17459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6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cs typeface="+mn-ea"/>
                <a:sym typeface="+mn-lt"/>
              </a:rPr>
              <a:t>Part 04</a:t>
            </a:r>
            <a:endParaRPr kumimoji="1" lang="zh-CN" altLang="en-US" sz="3600" dirty="0"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9FF39D9-D768-4F77-B0C9-3E2E3CE71495}"/>
              </a:ext>
            </a:extLst>
          </p:cNvPr>
          <p:cNvCxnSpPr/>
          <p:nvPr/>
        </p:nvCxnSpPr>
        <p:spPr>
          <a:xfrm>
            <a:off x="3463036" y="3677735"/>
            <a:ext cx="7927907" cy="35651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8828C42C-D154-4396-A72A-6B3FBAE4B433}"/>
              </a:ext>
            </a:extLst>
          </p:cNvPr>
          <p:cNvSpPr txBox="1"/>
          <p:nvPr/>
        </p:nvSpPr>
        <p:spPr>
          <a:xfrm>
            <a:off x="4513277" y="3942826"/>
            <a:ext cx="6157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kern="100" dirty="0">
                <a:solidFill>
                  <a:schemeClr val="bg1">
                    <a:lumMod val="6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en-US" kern="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毕竟还是写出来了可执行的程序，一直以图片展示难免缺失细节，我们也准备了几张图片进行现场的展示和测试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512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4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889 L 2.29167E-6 -0.07176 " pathEditMode="relative" rAng="0" ptsTypes="AA">
                                      <p:cBhvr>
                                        <p:cTn id="38" dur="75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4" presetClass="path" presetSubtype="0" accel="3000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2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/>
      <p:bldP spid="9" grpId="0"/>
      <p:bldP spid="10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344D9AB-8F0C-46C2-8E8C-253912D72B14}"/>
              </a:ext>
            </a:extLst>
          </p:cNvPr>
          <p:cNvSpPr txBox="1"/>
          <p:nvPr/>
        </p:nvSpPr>
        <p:spPr>
          <a:xfrm>
            <a:off x="3726791" y="3198167"/>
            <a:ext cx="271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cs typeface="+mn-ea"/>
                <a:sym typeface="+mn-lt"/>
              </a:rPr>
              <a:t>.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A23D7C-6294-48A8-9073-1126B926B7BB}"/>
              </a:ext>
            </a:extLst>
          </p:cNvPr>
          <p:cNvSpPr txBox="1"/>
          <p:nvPr/>
        </p:nvSpPr>
        <p:spPr>
          <a:xfrm>
            <a:off x="3793463" y="3198167"/>
            <a:ext cx="271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cs typeface="+mn-ea"/>
                <a:sym typeface="+mn-lt"/>
              </a:rPr>
              <a:t>.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A553692-393C-4C26-A6B3-9A54F7F6CB1A}"/>
              </a:ext>
            </a:extLst>
          </p:cNvPr>
          <p:cNvSpPr txBox="1"/>
          <p:nvPr/>
        </p:nvSpPr>
        <p:spPr>
          <a:xfrm>
            <a:off x="3872046" y="3198167"/>
            <a:ext cx="271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cs typeface="+mn-ea"/>
                <a:sym typeface="+mn-lt"/>
              </a:rPr>
              <a:t>.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BE1158F-94EA-4943-8D46-8BF9354F0335}"/>
              </a:ext>
            </a:extLst>
          </p:cNvPr>
          <p:cNvSpPr/>
          <p:nvPr/>
        </p:nvSpPr>
        <p:spPr>
          <a:xfrm>
            <a:off x="-153162" y="2188750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AAA7044-9076-4457-8B85-3D800B81A499}"/>
              </a:ext>
            </a:extLst>
          </p:cNvPr>
          <p:cNvSpPr/>
          <p:nvPr/>
        </p:nvSpPr>
        <p:spPr>
          <a:xfrm>
            <a:off x="-284226" y="251488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B75486A-EBC8-45DA-8A84-1F24C9926EF2}"/>
              </a:ext>
            </a:extLst>
          </p:cNvPr>
          <p:cNvSpPr/>
          <p:nvPr/>
        </p:nvSpPr>
        <p:spPr>
          <a:xfrm>
            <a:off x="-195326" y="265141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C89B4FB-8D7A-42B2-8D99-03220A6D52AC}"/>
              </a:ext>
            </a:extLst>
          </p:cNvPr>
          <p:cNvSpPr/>
          <p:nvPr/>
        </p:nvSpPr>
        <p:spPr>
          <a:xfrm>
            <a:off x="-210321" y="182203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31B0A80-6ADF-4C17-B1EE-82B00A1D3681}"/>
              </a:ext>
            </a:extLst>
          </p:cNvPr>
          <p:cNvSpPr/>
          <p:nvPr/>
        </p:nvSpPr>
        <p:spPr>
          <a:xfrm>
            <a:off x="-419871" y="207920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72561E1-C612-4E75-9277-E8602A17750F}"/>
              </a:ext>
            </a:extLst>
          </p:cNvPr>
          <p:cNvSpPr/>
          <p:nvPr/>
        </p:nvSpPr>
        <p:spPr>
          <a:xfrm>
            <a:off x="-281051" y="297526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0596609-E74A-4550-B2EC-452745A115BA}"/>
              </a:ext>
            </a:extLst>
          </p:cNvPr>
          <p:cNvSpPr/>
          <p:nvPr/>
        </p:nvSpPr>
        <p:spPr>
          <a:xfrm>
            <a:off x="-408051" y="266728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F2E986C-8318-4FD7-970D-D4F9C84AB6A1}"/>
              </a:ext>
            </a:extLst>
          </p:cNvPr>
          <p:cNvSpPr/>
          <p:nvPr/>
        </p:nvSpPr>
        <p:spPr>
          <a:xfrm>
            <a:off x="-338201" y="286413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25C5E52-5DEB-461E-B0E7-6A02692F308B}"/>
              </a:ext>
            </a:extLst>
          </p:cNvPr>
          <p:cNvSpPr/>
          <p:nvPr/>
        </p:nvSpPr>
        <p:spPr>
          <a:xfrm>
            <a:off x="-153162" y="218875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A36AC6E-A5DE-4BA9-9004-B239CC85C1F6}"/>
              </a:ext>
            </a:extLst>
          </p:cNvPr>
          <p:cNvSpPr/>
          <p:nvPr/>
        </p:nvSpPr>
        <p:spPr>
          <a:xfrm>
            <a:off x="-446151" y="313344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glow rad="25400">
              <a:schemeClr val="tx1">
                <a:alpha val="8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C5D2D7A-F391-4DB1-B16D-C168450A34B3}"/>
              </a:ext>
            </a:extLst>
          </p:cNvPr>
          <p:cNvSpPr/>
          <p:nvPr/>
        </p:nvSpPr>
        <p:spPr>
          <a:xfrm>
            <a:off x="-300101" y="181321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3B7165B1-61EC-472F-B9F1-94F7B5EDEEFE}"/>
              </a:ext>
            </a:extLst>
          </p:cNvPr>
          <p:cNvSpPr/>
          <p:nvPr/>
        </p:nvSpPr>
        <p:spPr>
          <a:xfrm>
            <a:off x="-281759" y="1880625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5F35D353-98E3-4DA0-AA47-8FF781CE58FB}"/>
              </a:ext>
            </a:extLst>
          </p:cNvPr>
          <p:cNvSpPr/>
          <p:nvPr/>
        </p:nvSpPr>
        <p:spPr>
          <a:xfrm>
            <a:off x="-530996" y="2653881"/>
            <a:ext cx="126000" cy="126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EC20628-6C61-44F9-B7A9-488F9AD9F198}"/>
              </a:ext>
            </a:extLst>
          </p:cNvPr>
          <p:cNvSpPr/>
          <p:nvPr/>
        </p:nvSpPr>
        <p:spPr>
          <a:xfrm>
            <a:off x="-231045" y="3189574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E20576B-705A-4622-A9E6-44B825F42AA5}"/>
              </a:ext>
            </a:extLst>
          </p:cNvPr>
          <p:cNvSpPr/>
          <p:nvPr/>
        </p:nvSpPr>
        <p:spPr>
          <a:xfrm>
            <a:off x="-174689" y="2507742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glow rad="12700">
              <a:schemeClr val="tx1">
                <a:alpha val="8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A5D4BC6-5218-4149-A520-BAD6A3B78FC3}"/>
              </a:ext>
            </a:extLst>
          </p:cNvPr>
          <p:cNvSpPr/>
          <p:nvPr/>
        </p:nvSpPr>
        <p:spPr>
          <a:xfrm>
            <a:off x="-285813" y="2999868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C9D30914-FD85-43C4-A92F-D1A7ABB8ED70}"/>
              </a:ext>
            </a:extLst>
          </p:cNvPr>
          <p:cNvSpPr/>
          <p:nvPr/>
        </p:nvSpPr>
        <p:spPr>
          <a:xfrm>
            <a:off x="10076325" y="231013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42ECEA92-A4D3-4B13-8ED3-6EFC44C14E36}"/>
              </a:ext>
            </a:extLst>
          </p:cNvPr>
          <p:cNvSpPr/>
          <p:nvPr/>
        </p:nvSpPr>
        <p:spPr>
          <a:xfrm>
            <a:off x="10066499" y="1762190"/>
            <a:ext cx="50400" cy="504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99CD65BD-CCFC-4849-86CE-E9D162CBB323}"/>
              </a:ext>
            </a:extLst>
          </p:cNvPr>
          <p:cNvSpPr/>
          <p:nvPr/>
        </p:nvSpPr>
        <p:spPr>
          <a:xfrm>
            <a:off x="10164016" y="2397968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2078AB91-6743-4A1A-8CCD-0A7CDE035825}"/>
              </a:ext>
            </a:extLst>
          </p:cNvPr>
          <p:cNvSpPr/>
          <p:nvPr/>
        </p:nvSpPr>
        <p:spPr>
          <a:xfrm>
            <a:off x="765637" y="2073923"/>
            <a:ext cx="180000" cy="180000"/>
          </a:xfrm>
          <a:prstGeom prst="ellipse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FDECB641-1757-4598-B227-5FED030F704B}"/>
              </a:ext>
            </a:extLst>
          </p:cNvPr>
          <p:cNvSpPr/>
          <p:nvPr/>
        </p:nvSpPr>
        <p:spPr>
          <a:xfrm>
            <a:off x="9986735" y="2164703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9FD2F61F-327E-4BFA-A9EF-63ADA5049E47}"/>
              </a:ext>
            </a:extLst>
          </p:cNvPr>
          <p:cNvSpPr/>
          <p:nvPr/>
        </p:nvSpPr>
        <p:spPr>
          <a:xfrm>
            <a:off x="10145355" y="3013789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D1CB6111-8D54-4E37-A6C2-4D3685FC626B}"/>
              </a:ext>
            </a:extLst>
          </p:cNvPr>
          <p:cNvSpPr/>
          <p:nvPr/>
        </p:nvSpPr>
        <p:spPr>
          <a:xfrm>
            <a:off x="10061380" y="4124131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5A75089-A340-4624-8927-027B6B24BA27}"/>
              </a:ext>
            </a:extLst>
          </p:cNvPr>
          <p:cNvSpPr/>
          <p:nvPr/>
        </p:nvSpPr>
        <p:spPr>
          <a:xfrm>
            <a:off x="11349005" y="4534678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0CD27EE8-D69E-43C9-A2D9-27E937E75776}"/>
              </a:ext>
            </a:extLst>
          </p:cNvPr>
          <p:cNvSpPr/>
          <p:nvPr/>
        </p:nvSpPr>
        <p:spPr>
          <a:xfrm>
            <a:off x="2839865" y="1266190"/>
            <a:ext cx="162000" cy="162000"/>
          </a:xfrm>
          <a:prstGeom prst="ellipse">
            <a:avLst/>
          </a:prstGeom>
          <a:solidFill>
            <a:schemeClr val="tx1">
              <a:lumMod val="85000"/>
              <a:lumOff val="15000"/>
              <a:alpha val="79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25162DA2-1B8A-431D-9FBC-FAFD93BD283F}"/>
              </a:ext>
            </a:extLst>
          </p:cNvPr>
          <p:cNvSpPr/>
          <p:nvPr/>
        </p:nvSpPr>
        <p:spPr>
          <a:xfrm>
            <a:off x="2864368" y="1072087"/>
            <a:ext cx="180000" cy="180000"/>
          </a:xfrm>
          <a:prstGeom prst="ellipse">
            <a:avLst/>
          </a:prstGeom>
          <a:solidFill>
            <a:schemeClr val="tx1">
              <a:lumMod val="85000"/>
              <a:lumOff val="15000"/>
              <a:alpha val="27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902E7A1A-121D-425E-80BC-30EA466A3CB7}"/>
              </a:ext>
            </a:extLst>
          </p:cNvPr>
          <p:cNvSpPr/>
          <p:nvPr/>
        </p:nvSpPr>
        <p:spPr>
          <a:xfrm>
            <a:off x="2619633" y="930340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  <a:alpha val="28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60184CB0-F79A-4BBC-8F8B-378138C458A3}"/>
              </a:ext>
            </a:extLst>
          </p:cNvPr>
          <p:cNvSpPr/>
          <p:nvPr/>
        </p:nvSpPr>
        <p:spPr>
          <a:xfrm>
            <a:off x="637462" y="3804870"/>
            <a:ext cx="126000" cy="126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EA9A17F3-7C82-4DD8-9881-3B33D212ABCF}"/>
              </a:ext>
            </a:extLst>
          </p:cNvPr>
          <p:cNvSpPr/>
          <p:nvPr/>
        </p:nvSpPr>
        <p:spPr>
          <a:xfrm>
            <a:off x="4695335" y="3152040"/>
            <a:ext cx="216000" cy="216000"/>
          </a:xfrm>
          <a:prstGeom prst="ellipse">
            <a:avLst/>
          </a:prstGeom>
          <a:solidFill>
            <a:schemeClr val="tx1">
              <a:lumMod val="85000"/>
              <a:lumOff val="15000"/>
              <a:alpha val="57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D310FB96-DA1C-4B4B-9ABA-73C7006C2859}"/>
              </a:ext>
            </a:extLst>
          </p:cNvPr>
          <p:cNvSpPr/>
          <p:nvPr/>
        </p:nvSpPr>
        <p:spPr>
          <a:xfrm>
            <a:off x="1063248" y="643399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  <a:alpha val="4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5CFE5C1A-1726-41FD-939D-9A9EFC69ECF0}"/>
              </a:ext>
            </a:extLst>
          </p:cNvPr>
          <p:cNvSpPr/>
          <p:nvPr/>
        </p:nvSpPr>
        <p:spPr>
          <a:xfrm>
            <a:off x="2266173" y="501781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  <a:alpha val="66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F030DBDF-8C8C-4CA8-89D4-D881E217DABB}"/>
              </a:ext>
            </a:extLst>
          </p:cNvPr>
          <p:cNvSpPr/>
          <p:nvPr/>
        </p:nvSpPr>
        <p:spPr>
          <a:xfrm>
            <a:off x="3438719" y="4283841"/>
            <a:ext cx="108000" cy="108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5211E9A4-4611-474E-AAE7-32163ABF7011}"/>
              </a:ext>
            </a:extLst>
          </p:cNvPr>
          <p:cNvSpPr/>
          <p:nvPr/>
        </p:nvSpPr>
        <p:spPr>
          <a:xfrm>
            <a:off x="10229694" y="2044130"/>
            <a:ext cx="43200" cy="432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B91E99D0-19EC-4F64-9ABC-4AAFFDF4AA3B}"/>
              </a:ext>
            </a:extLst>
          </p:cNvPr>
          <p:cNvSpPr/>
          <p:nvPr/>
        </p:nvSpPr>
        <p:spPr>
          <a:xfrm>
            <a:off x="2210253" y="2998561"/>
            <a:ext cx="730250" cy="730250"/>
          </a:xfrm>
          <a:prstGeom prst="ellipse">
            <a:avLst/>
          </a:prstGeom>
          <a:solidFill>
            <a:schemeClr val="bg1">
              <a:lumMod val="50000"/>
              <a:alpha val="87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B9C42576-27C3-43C5-BB3C-2E93F5E9CB37}"/>
              </a:ext>
            </a:extLst>
          </p:cNvPr>
          <p:cNvSpPr/>
          <p:nvPr/>
        </p:nvSpPr>
        <p:spPr>
          <a:xfrm>
            <a:off x="221083" y="4851400"/>
            <a:ext cx="2006600" cy="2006600"/>
          </a:xfrm>
          <a:prstGeom prst="ellipse">
            <a:avLst/>
          </a:prstGeom>
          <a:solidFill>
            <a:schemeClr val="bg1">
              <a:lumMod val="65000"/>
              <a:alpha val="87000"/>
            </a:schemeClr>
          </a:solidFill>
          <a:ln>
            <a:noFill/>
          </a:ln>
          <a:effectLst>
            <a:softEdge rad="304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96A20B27-73F4-4899-B45B-67FBD2933A3C}"/>
              </a:ext>
            </a:extLst>
          </p:cNvPr>
          <p:cNvSpPr/>
          <p:nvPr/>
        </p:nvSpPr>
        <p:spPr>
          <a:xfrm>
            <a:off x="9083675" y="224064"/>
            <a:ext cx="939800" cy="939800"/>
          </a:xfrm>
          <a:prstGeom prst="ellipse">
            <a:avLst/>
          </a:prstGeom>
          <a:solidFill>
            <a:schemeClr val="bg1">
              <a:lumMod val="50000"/>
              <a:alpha val="87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738C1BCF-93F6-467C-A8D0-12DB8B74475B}"/>
              </a:ext>
            </a:extLst>
          </p:cNvPr>
          <p:cNvSpPr/>
          <p:nvPr/>
        </p:nvSpPr>
        <p:spPr>
          <a:xfrm>
            <a:off x="10167906" y="4233636"/>
            <a:ext cx="939800" cy="939800"/>
          </a:xfrm>
          <a:prstGeom prst="ellipse">
            <a:avLst/>
          </a:prstGeom>
          <a:solidFill>
            <a:srgbClr val="999999"/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D20F784D-AEFC-4B39-8A37-C97F8CA5B9F1}"/>
              </a:ext>
            </a:extLst>
          </p:cNvPr>
          <p:cNvSpPr/>
          <p:nvPr/>
        </p:nvSpPr>
        <p:spPr>
          <a:xfrm>
            <a:off x="1186958" y="2041641"/>
            <a:ext cx="1107440" cy="1107440"/>
          </a:xfrm>
          <a:prstGeom prst="ellipse">
            <a:avLst/>
          </a:prstGeom>
          <a:solidFill>
            <a:schemeClr val="bg1">
              <a:lumMod val="65000"/>
              <a:alpha val="73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3" name="文本框 42" descr="e7d195523061f1c011414db08df74492ac20befa3fb15586EED641F7DA837B3633596E05B8AE62E50B5E5456BD3C648DCE2D234CC482E88EB223CB95B207F69907A09C8021443F850886F0462B4D95DAE7E52E05A390C4CE625F38A433E56E1506C378848893C4809CC188E12B64E27FF9994B107CB3C3C2C94CAA84DC1D73C7FCCF51DAA75E7A6B">
            <a:extLst>
              <a:ext uri="{FF2B5EF4-FFF2-40B4-BE49-F238E27FC236}">
                <a16:creationId xmlns:a16="http://schemas.microsoft.com/office/drawing/2014/main" id="{E10D487B-5B88-44B9-BE22-40D24BF91D43}"/>
              </a:ext>
            </a:extLst>
          </p:cNvPr>
          <p:cNvSpPr txBox="1"/>
          <p:nvPr/>
        </p:nvSpPr>
        <p:spPr>
          <a:xfrm>
            <a:off x="4964922" y="2637414"/>
            <a:ext cx="22621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anose="020B0604020202020204" pitchFamily="34" charset="0"/>
              </a:defRPr>
            </a:lvl1pPr>
          </a:lstStyle>
          <a:p>
            <a:r>
              <a:rPr lang="zh-CN" altLang="en-US" sz="8000" dirty="0">
                <a:cs typeface="+mn-ea"/>
                <a:sym typeface="+mn-lt"/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51590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6 -0.00046 C 0.11901 -0.01157 0.19635 -0.03495 0.2651 -0.07917 C 0.33359 -0.12338 0.36015 -0.15532 0.41106 -0.1669 C 0.46198 -0.1787 0.5138 -0.14005 0.56796 -0.12523 C 0.62239 -0.11065 0.71106 -0.13472 0.74218 -0.1544 " pathEditMode="relative" rAng="0" ptsTypes="AAAAA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109" y="-842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91667E-6 -2.22222E-6 C 0.18282 0.00255 0.1961 0.29954 0.29584 0.29074 C 0.39545 0.28195 0.51576 0.0831 0.60339 0.06459 C 0.69089 0.04584 0.75847 0.17408 0.82097 0.17824 C 0.8836 0.18264 0.93672 0.10533 0.97917 0.09005 C 1.02201 0.07408 1.05065 0.09028 1.07982 0.10579 " pathEditMode="relative" rAng="0" ptsTypes="AAAAAA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84" y="14537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4.375E-6 4.07407E-6 C 0.08945 -0.02292 0.21015 -0.075 0.30989 -0.05232 C 0.40911 -0.02963 0.50976 0.12083 0.59648 0.13541 C 0.68307 0.15 0.76419 0.03703 0.82955 0.03541 C 0.89505 0.03356 0.94713 0.14051 0.98971 0.12523 C 1.03216 0.10926 1.0513 0.09884 1.08059 0.08634 " pathEditMode="relative" rAng="0" ptsTypes="AAAAAA">
                                      <p:cBhvr>
                                        <p:cTn id="19" dur="18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391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2.70833E-6 -0.00092 C 0.11536 0.02361 0.19036 -0.15717 0.28515 -0.15046 C 0.37903 -0.14352 0.4789 0.01875 0.56562 0.04051 C 0.65208 0.06204 0.73489 -0.0243 0.80416 -0.02106 C 0.87343 -0.01759 0.93867 0.07616 0.98125 0.06088 C 1.0237 0.04491 1.05495 0.02662 1.07903 -0.00185 " pathEditMode="relative" rAng="0" ptsTypes="AAAAAA">
                                      <p:cBhvr>
                                        <p:cTn id="21" dur="2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-4329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58333E-6 0 C 0.21419 0.01574 0.20625 0.15463 0.29622 0.16481 C 0.38606 0.175 0.4496 0.06065 0.53893 0.06065 C 0.62786 0.06088 0.7539 0.15556 0.83046 0.16528 C 0.90716 0.17477 0.95872 0.11944 0.99882 0.11806 C 1.03867 0.1169 1.08085 0.11435 1.10872 0.13403 " pathEditMode="relative" rAng="0" ptsTypes="AAAAAA">
                                      <p:cBhvr>
                                        <p:cTn id="23" dur="2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831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2.08333E-6 0 C 0.20586 0.08495 0.26133 0.28264 0.34857 0.28287 C 0.43568 0.28287 0.51575 0.21551 0.55612 0.17731 C 0.59648 0.13889 0.64648 0.08519 0.70755 0.08611 C 0.76823 0.08704 0.88099 0.18449 0.92122 0.18287 C 0.96081 0.18171 1.07357 0.17824 1.10872 0.13102 " pathEditMode="relative" rAng="0" ptsTypes="AAAAAA">
                                      <p:cBhvr>
                                        <p:cTn id="25" dur="1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1414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3.95833E-6 4.44444E-6 C 0.10208 -0.04908 0.21653 -0.11968 0.30768 -0.10232 C 0.39908 -0.0845 0.46875 0.08726 0.54713 0.10532 C 0.62565 0.12314 0.70755 0.00439 0.77799 0.00532 C 0.8483 0.00648 0.92682 0.12685 0.96953 0.11157 C 1.01185 0.0956 1.06171 0.07199 1.08606 0.04351 " pathEditMode="relative" rAng="0" ptsTypes="AAAAAA">
                                      <p:cBhvr>
                                        <p:cTn id="2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297" y="37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6.25E-7 -0.00093 C 0.08945 -0.02361 0.23542 0.26597 0.33333 0.26921 C 0.43125 0.27268 0.52266 0.02616 0.5875 0.01921 C 0.65234 0.01227 0.71289 0.13495 0.77943 0.14398 C 0.84557 0.15324 0.94323 0.08958 0.98581 0.0743 C 1.02825 0.05833 1.0513 0.09791 1.0806 0.08541 " pathEditMode="relative" rAng="0" ptsTypes="AAAAAA">
                                      <p:cBhvr>
                                        <p:cTn id="29" dur="1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13426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1.45833E-6 -0.00092 C 0.11523 0.02361 0.20664 -0.0368 0.30169 -0.03009 C 0.39557 -0.02315 0.47864 0.03565 0.56562 0.04028 C 0.65247 0.04491 0.7539 -0.00555 0.82318 -0.00231 C 0.89258 0.00116 0.93854 0.07593 0.98125 0.06065 C 1.02357 0.04468 1.05495 0.02639 1.07904 -0.00185 " pathEditMode="relative" rAng="0" ptsTypes="AAAAAA">
                                      <p:cBhvr>
                                        <p:cTn id="3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1667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3.125E-6 0 L -0.33399 0 " pathEditMode="relative" rAng="0" ptsTypes="AA">
                                      <p:cBhvr>
                                        <p:cTn id="33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06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4.375E-6 0 L -0.3306 0 " pathEditMode="relative" rAng="0" ptsTypes="AA">
                                      <p:cBhvr>
                                        <p:cTn id="35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36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4.79167E-6 4.44444E-6 C 0.20964 0.00347 0.22487 0.41944 0.33933 0.40717 C 0.45352 0.39467 0.59154 0.1162 0.69206 0.09027 C 0.79245 0.06412 0.86993 0.24375 0.94167 0.24953 C 1.01355 0.25555 1.07448 0.14745 1.12318 0.12592 C 1.17227 0.1037 1.20521 0.12638 1.23868 0.14814 " pathEditMode="relative" rAng="0" ptsTypes="AAAAAA">
                                      <p:cBhvr>
                                        <p:cTn id="37" dur="1449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927" y="2037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3.75E-6 3.7037E-6 C 0.09843 -0.04144 0.23138 -0.13542 0.34114 -0.09445 C 0.45039 -0.05348 0.56119 0.21828 0.65677 0.24444 C 0.75208 0.27083 0.8414 0.06689 0.91341 0.06389 C 0.98541 0.06064 1.04283 0.2537 1.08971 0.22615 C 1.13645 0.19722 1.15755 0.17847 1.18984 0.15601 " pathEditMode="relative" rAng="0" ptsTypes="AAAAAA">
                                      <p:cBhvr>
                                        <p:cTn id="39" dur="1122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492" y="710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fill="hold" grpId="0" nodeType="withEffect">
                                  <p:stCondLst>
                                    <p:cond delay="2638"/>
                                  </p:stCondLst>
                                  <p:childTnLst>
                                    <p:animMotion origin="layout" path="M -3.54167E-6 -0.00023 C 0.11524 0.02384 0.20092 -0.20486 0.30287 -0.18148 C 0.4043 -0.1581 0.52266 0.11806 0.61094 0.13982 C 0.69909 0.16181 0.77227 -0.01967 0.83217 -0.05023 C 0.89258 -0.08102 0.93946 -0.0588 0.97188 -0.04444 C 1.00417 -0.03009 1.05495 0.02685 1.07904 -0.00139 " pathEditMode="relative" rAng="0" ptsTypes="AAAAAA">
                                      <p:cBhvr>
                                        <p:cTn id="41" dur="148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-206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fill="hold" grpId="0" nodeType="withEffect">
                                  <p:stCondLst>
                                    <p:cond delay="2938"/>
                                  </p:stCondLst>
                                  <p:childTnLst>
                                    <p:animMotion origin="layout" path="M -2.5E-6 0.00093 C 0.25404 0.02246 0.25977 0.32454 0.38373 0.32408 C 0.50782 0.32338 0.63789 -0.00833 0.74375 -0.00185 C 0.84935 0.00463 0.93412 0.34468 1.01836 0.36273 C 1.10235 0.38056 1.20078 0.10764 1.24844 0.10556 C 1.29545 0.10394 1.28203 0.16644 1.31511 0.19468 " pathEditMode="relative" rAng="0" ptsTypes="AAAAAA">
                                      <p:cBhvr>
                                        <p:cTn id="43" dur="1246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55" y="17963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fill="hold" grpId="0" nodeType="withEffect">
                                  <p:stCondLst>
                                    <p:cond delay="2788"/>
                                  </p:stCondLst>
                                  <p:childTnLst>
                                    <p:animMotion origin="layout" path="M 1.25E-6 -4.81481E-6 C 0.22708 0.11783 0.28841 0.39237 0.38463 0.39283 C 0.48073 0.39283 0.56914 0.29908 0.61367 0.24607 C 0.65833 0.19283 0.71341 0.11829 0.78086 0.11945 C 0.84779 0.12084 0.97226 0.25602 1.01667 0.25394 C 1.06042 0.25232 1.18489 0.24746 1.2237 0.18195 " pathEditMode="relative" rAng="0" ptsTypes="AAAAAA">
                                      <p:cBhvr>
                                        <p:cTn id="45" dur="13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185" y="1963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fill="hold" grpId="0" nodeType="withEffect">
                                  <p:stCondLst>
                                    <p:cond delay="2863"/>
                                  </p:stCondLst>
                                  <p:childTnLst>
                                    <p:animMotion origin="layout" path="M -2.5E-6 0.06458 C 0.11237 -0.01482 0.23841 -0.12871 0.3388 -0.1007 C 0.43959 -0.072 0.51628 0.20555 0.60261 0.23472 C 0.68907 0.26342 0.7793 0.07175 0.8569 0.07314 C 0.93438 0.075 1.02084 0.26944 1.06797 0.24467 C 1.11459 0.21898 1.16953 0.18078 1.19636 0.13495 " pathEditMode="relative" rAng="0" ptsTypes="AAAAAA">
                                      <p:cBhvr>
                                        <p:cTn id="47" dur="1407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818" y="625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fill="hold" grpId="0" nodeType="withEffect">
                                  <p:stCondLst>
                                    <p:cond delay="2713"/>
                                  </p:stCondLst>
                                  <p:childTnLst>
                                    <p:animMotion origin="layout" path="M -1.73472E-18 -0.00093 C 0.08945 -0.02361 0.23542 0.26597 0.33333 0.26921 C 0.43125 0.27269 0.52266 0.02616 0.5875 0.01921 C 0.65234 0.01227 0.71289 0.13495 0.77943 0.14398 C 0.84557 0.15324 0.94323 0.08958 0.98581 0.07431 C 1.02826 0.05833 1.0513 0.09792 1.0806 0.08542 " pathEditMode="relative" rAng="0" ptsTypes="AAAAAA">
                                      <p:cBhvr>
                                        <p:cTn id="49" dur="1121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1342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fill="hold" grpId="0" nodeType="withEffect">
                                  <p:stCondLst>
                                    <p:cond delay="2563"/>
                                  </p:stCondLst>
                                  <p:childTnLst>
                                    <p:animMotion origin="layout" path="M 4.58333E-6 0.07801 C 0.12565 0.16759 0.22526 -0.05278 0.3289 -0.02847 C 0.43138 -0.00301 0.522 0.21134 0.61679 0.22824 C 0.71158 0.24514 0.82213 0.06111 0.89765 0.07292 C 0.97343 0.08565 1.02356 0.35833 1.07005 0.30255 C 1.11627 0.24444 1.15052 0.17755 1.17682 0.07454 " pathEditMode="relative" rAng="0" ptsTypes="AAAAAA">
                                      <p:cBhvr>
                                        <p:cTn id="51" dur="1337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841" y="6157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375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0" presetClass="path" presetSubtype="0" decel="46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0.00026 -0.0007 C -0.10885 -0.00232 -0.16679 -0.00278 -0.23528 -0.00324 C -0.30364 -0.00417 -0.42695 -0.00533 -0.6207 -0.00741 " pathEditMode="relative" rAng="0" ptsTypes="AAA">
                                      <p:cBhvr>
                                        <p:cTn id="56" dur="1125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29" y="-347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75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0" presetClass="path" presetSubtype="0" decel="46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0.00026 -0.00208 C -0.01758 -0.00046 -0.02682 7.40741E-7 -0.03737 0.00093 C -0.04844 0.00162 -0.06771 0.00301 -0.09831 0.00602 " pathEditMode="relative" rAng="0" ptsTypes="AAA">
                                      <p:cBhvr>
                                        <p:cTn id="61" dur="1125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09" y="394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375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26 -0.0007 C -0.00755 -0.0007 -0.02461 0.00116 -0.04375 0.00324 C -0.06341 0.00463 0.01016 0.00069 -0.11667 0.00926 C -0.14362 0.0118 -0.67292 0.04375 -0.8069 0.05347 " pathEditMode="relative" rAng="0" ptsTypes="AAAA">
                                      <p:cBhvr>
                                        <p:cTn id="66" dur="1125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339" y="2708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" presetClass="emph" presetSubtype="0" fill="hold" grpId="2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68" dur="7" fill="hold"/>
                                        <p:tgtEl>
                                          <p:spTgt spid="23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6" presetClass="emph" presetSubtype="0" decel="100000" fill="hold" grpId="3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70" dur="1125" fill="hold"/>
                                        <p:tgtEl>
                                          <p:spTgt spid="23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75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26 -0.00069 C -0.12344 0.02176 -0.18959 0.03079 -0.26654 0.03958 C -0.34492 0.05093 -0.48477 0.07037 -0.70521 0.1037 " pathEditMode="relative" rAng="0" ptsTypes="AAA">
                                      <p:cBhvr>
                                        <p:cTn id="75" dur="1125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47" y="5208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375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27 -0.0007 C -0.02605 0.00393 -0.03985 0.00555 -0.05599 0.0074 C -0.0724 0.00972 -0.1017 0.01365 -0.14792 0.0206 " pathEditMode="relative" rAng="0" ptsTypes="AAA">
                                      <p:cBhvr>
                                        <p:cTn id="80" dur="1125" spd="-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83" y="1065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6" presetClass="emph" presetSubtype="0" fill="hold" grpId="2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82" dur="7" fill="hold"/>
                                        <p:tgtEl>
                                          <p:spTgt spid="37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6" presetClass="emph" presetSubtype="0" decel="100000" fill="hold" grpId="3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84" dur="1125" fill="hold"/>
                                        <p:tgtEl>
                                          <p:spTgt spid="37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375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0" presetClass="path" presetSubtype="0" decel="100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1.11022E-16 2.59259E-6 C -0.01706 -0.00486 -0.0362 -0.0088 -0.0668 -0.01204 C -0.0974 -0.01528 -0.19023 -0.02014 -0.30469 -0.0206 " pathEditMode="relative" rAng="0" ptsTypes="AAA">
                                      <p:cBhvr>
                                        <p:cTn id="89" dur="1313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34" y="-1042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6" presetClass="emph" presetSubtype="0" fill="hold" grpId="2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91" dur="7" fill="hold"/>
                                        <p:tgtEl>
                                          <p:spTgt spid="25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6" presetClass="emph" presetSubtype="0" fill="hold" grpId="3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93" dur="1313" fill="hold"/>
                                        <p:tgtEl>
                                          <p:spTgt spid="25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375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0" presetClass="path" presetSubtype="0" decel="46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-3.33333E-6 3.7037E-6 C -0.05286 0.00185 -0.08424 0.00509 -0.11224 0.00694 C -0.13958 0.00879 -0.20156 0.01481 -0.29882 0.02754 " pathEditMode="relative" rAng="0" ptsTypes="AAA">
                                      <p:cBhvr>
                                        <p:cTn id="98" dur="15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48" y="1366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264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375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0" presetClass="path" presetSubtype="0" decel="46000" fill="hold" grpId="1" nodeType="withEffect">
                                  <p:stCondLst>
                                    <p:cond delay="2640"/>
                                  </p:stCondLst>
                                  <p:childTnLst>
                                    <p:animMotion origin="layout" path="M 2.5E-6 3.46945E-18 C -0.0444 0.00532 -0.06862 0.00718 -0.09662 0.01019 C -0.125 0.01273 -0.17591 0.01713 -0.25612 0.02708 " pathEditMode="relative" rAng="0" ptsTypes="AAA">
                                      <p:cBhvr>
                                        <p:cTn id="103" dur="1313" spd="-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12" y="1343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375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13 -0.00023 C -0.06028 0.00416 -0.33086 0.03009 -0.3733 0.03333 C -0.41601 0.03657 -0.50117 0.03796 -0.74817 0.03773 " pathEditMode="relative" rAng="0" ptsTypes="AAA">
                                      <p:cBhvr>
                                        <p:cTn id="108" dur="1688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409" y="1898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6" presetClass="emph" presetSubtype="0" fill="hold" grpId="2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110" dur="7" fill="hold"/>
                                        <p:tgtEl>
                                          <p:spTgt spid="40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6" presetClass="emph" presetSubtype="0" decel="100000" fill="hold" grpId="3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112" dur="1688" fill="hold"/>
                                        <p:tgtEl>
                                          <p:spTgt spid="40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3445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375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0" presetClass="path" presetSubtype="0" decel="46000" fill="hold" grpId="1" nodeType="withEffect">
                                  <p:stCondLst>
                                    <p:cond delay="3445"/>
                                  </p:stCondLst>
                                  <p:childTnLst>
                                    <p:animMotion origin="layout" path="M -0.00039 -0.00069 C -0.00273 -0.00069 -0.00716 -0.00208 -0.01263 -0.00301 C -0.01797 -0.00393 -0.02683 -0.00555 -0.03295 -0.00648 C -0.0401 -0.00741 -0.1875 -0.02384 -0.22448 -0.02824 " pathEditMode="relative" rAng="0" ptsTypes="AAAA">
                                      <p:cBhvr>
                                        <p:cTn id="117" dur="1125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11" y="-1389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6" presetClass="emph" presetSubtype="0" fill="hold" grpId="2" nodeType="withEffect">
                                  <p:stCondLst>
                                    <p:cond delay="3445"/>
                                  </p:stCondLst>
                                  <p:childTnLst>
                                    <p:animScale>
                                      <p:cBhvr>
                                        <p:cTn id="119" dur="7" fill="hold"/>
                                        <p:tgtEl>
                                          <p:spTgt spid="27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6" presetClass="emph" presetSubtype="0" decel="100000" fill="hold" grpId="3" nodeType="withEffect">
                                  <p:stCondLst>
                                    <p:cond delay="3445"/>
                                  </p:stCondLst>
                                  <p:childTnLst>
                                    <p:animScale>
                                      <p:cBhvr>
                                        <p:cTn id="121" dur="1125" fill="hold"/>
                                        <p:tgtEl>
                                          <p:spTgt spid="27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3468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375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0" presetClass="path" presetSubtype="0" decel="46000" fill="hold" grpId="1" nodeType="withEffect">
                                  <p:stCondLst>
                                    <p:cond delay="3468"/>
                                  </p:stCondLst>
                                  <p:childTnLst>
                                    <p:animMotion origin="layout" path="M -0.00026 -0.0007 C -0.05234 0.00069 -0.08046 0.00138 -0.11302 0.00185 C -0.14635 0.00277 -0.20573 0.00393 -0.29921 0.00648 " pathEditMode="relative" rAng="0" ptsTypes="AAA">
                                      <p:cBhvr>
                                        <p:cTn id="126" dur="1125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48" y="347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6" presetClass="emph" presetSubtype="0" fill="hold" grpId="2" nodeType="withEffect">
                                  <p:stCondLst>
                                    <p:cond delay="3468"/>
                                  </p:stCondLst>
                                  <p:childTnLst>
                                    <p:animScale>
                                      <p:cBhvr>
                                        <p:cTn id="128" dur="7" fill="hold"/>
                                        <p:tgtEl>
                                          <p:spTgt spid="28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6" presetClass="emph" presetSubtype="0" decel="100000" fill="hold" grpId="3" nodeType="withEffect">
                                  <p:stCondLst>
                                    <p:cond delay="3468"/>
                                  </p:stCondLst>
                                  <p:childTnLst>
                                    <p:animScale>
                                      <p:cBhvr>
                                        <p:cTn id="130" dur="1125" fill="hold"/>
                                        <p:tgtEl>
                                          <p:spTgt spid="28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3295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375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0" presetClass="path" presetSubtype="0" decel="46000" fill="hold" grpId="1" nodeType="withEffect">
                                  <p:stCondLst>
                                    <p:cond delay="3295"/>
                                  </p:stCondLst>
                                  <p:childTnLst>
                                    <p:animMotion origin="layout" path="M -0.00026 -0.0007 C -0.03424 0.00069 -0.0526 0.00116 -0.07382 0.00185 C -0.09544 0.00254 -0.13424 0.0037 -0.19518 0.00602 " pathEditMode="relative" rAng="0" ptsTypes="AAA">
                                      <p:cBhvr>
                                        <p:cTn id="135" dur="1125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53" y="324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3295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375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0" presetClass="path" presetSubtype="0" decel="46000" fill="hold" grpId="1" nodeType="withEffect">
                                  <p:stCondLst>
                                    <p:cond delay="3295"/>
                                  </p:stCondLst>
                                  <p:childTnLst>
                                    <p:animMotion origin="layout" path="M -0.00026 -0.0007 C -0.01302 -0.00232 -0.01992 -0.00278 -0.02787 -0.00348 C -0.03594 -0.00417 -0.05052 -0.00533 -0.07331 -0.00741 " pathEditMode="relative" rAng="0" ptsTypes="AAA">
                                      <p:cBhvr>
                                        <p:cTn id="140" dur="1125" spd="-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9" y="-347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3295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375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0" presetClass="path" presetSubtype="0" decel="46000" fill="hold" grpId="1" nodeType="withEffect">
                                  <p:stCondLst>
                                    <p:cond delay="3295"/>
                                  </p:stCondLst>
                                  <p:childTnLst>
                                    <p:animMotion origin="layout" path="M -0.00026 -0.00069 C -0.0095 -0.00231 -0.01445 -0.00277 -0.02031 -0.00347 C -0.02617 -0.00416 -0.03659 -0.00532 -0.05312 -0.0074 " pathEditMode="relative" rAng="0" ptsTypes="AAA">
                                      <p:cBhvr>
                                        <p:cTn id="145" dur="1125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3" y="-347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6" presetClass="emph" presetSubtype="0" fill="hold" grpId="2" nodeType="withEffect">
                                  <p:stCondLst>
                                    <p:cond delay="3295"/>
                                  </p:stCondLst>
                                  <p:childTnLst>
                                    <p:animScale>
                                      <p:cBhvr>
                                        <p:cTn id="147" dur="7" fill="hold"/>
                                        <p:tgtEl>
                                          <p:spTgt spid="31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48" presetID="6" presetClass="emph" presetSubtype="0" decel="100000" fill="hold" grpId="3" nodeType="withEffect">
                                  <p:stCondLst>
                                    <p:cond delay="3295"/>
                                  </p:stCondLst>
                                  <p:childTnLst>
                                    <p:animScale>
                                      <p:cBhvr>
                                        <p:cTn id="149" dur="1125" fill="hold"/>
                                        <p:tgtEl>
                                          <p:spTgt spid="31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352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375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0" presetClass="path" presetSubtype="0" decel="46000" fill="hold" grpId="1" nodeType="withEffect">
                                  <p:stCondLst>
                                    <p:cond delay="3520"/>
                                  </p:stCondLst>
                                  <p:childTnLst>
                                    <p:animMotion origin="layout" path="M 7.03105E-17 4.44444E-6 C -0.05299 0.00463 -0.05872 0.00925 -0.07357 0.0074 C -0.08854 0.00532 -0.12109 0.00138 -0.17448 -0.0095 " pathEditMode="relative" rAng="0" ptsTypes="AAA">
                                      <p:cBhvr>
                                        <p:cTn id="154" dur="1125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24" y="-93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352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375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0" presetClass="path" presetSubtype="0" decel="46000" fill="hold" grpId="1" nodeType="withEffect">
                                  <p:stCondLst>
                                    <p:cond delay="3520"/>
                                  </p:stCondLst>
                                  <p:childTnLst>
                                    <p:animMotion origin="layout" path="M -0.00026 -0.00069 C -0.0013 -0.00139 -0.00404 -0.00139 -0.00664 -0.00139 C -0.00873 -0.00162 -0.01276 -0.00162 -0.01589 -0.00278 C -0.01966 -0.00278 -0.03919 -0.00486 -0.04675 -0.00555 " pathEditMode="relative" rAng="0" ptsTypes="AAAA">
                                      <p:cBhvr>
                                        <p:cTn id="159" dur="1125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1" y="-255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6" presetClass="emph" presetSubtype="0" fill="hold" grpId="2" nodeType="withEffect">
                                  <p:stCondLst>
                                    <p:cond delay="3520"/>
                                  </p:stCondLst>
                                  <p:childTnLst>
                                    <p:animScale>
                                      <p:cBhvr>
                                        <p:cTn id="161" dur="7" fill="hold"/>
                                        <p:tgtEl>
                                          <p:spTgt spid="26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62" presetID="6" presetClass="emph" presetSubtype="0" decel="100000" fill="hold" grpId="3" nodeType="withEffect">
                                  <p:stCondLst>
                                    <p:cond delay="3520"/>
                                  </p:stCondLst>
                                  <p:childTnLst>
                                    <p:animScale>
                                      <p:cBhvr>
                                        <p:cTn id="163" dur="1125" fill="hold"/>
                                        <p:tgtEl>
                                          <p:spTgt spid="26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3453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375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0" presetClass="path" presetSubtype="0" decel="46000" fill="hold" grpId="1" nodeType="withEffect">
                                  <p:stCondLst>
                                    <p:cond delay="3453"/>
                                  </p:stCondLst>
                                  <p:childTnLst>
                                    <p:animMotion origin="layout" path="M -0.00026 -0.0007 C -0.0069 -0.0007 -0.02434 0.01504 -0.04049 0.02268 C -0.05716 0.0294 -0.07447 0.03565 -0.0996 0.0412 C -0.12434 0.04629 -0.12942 0.03171 -0.17734 0.04491 " pathEditMode="relative" rAng="0" ptsTypes="AAAA">
                                      <p:cBhvr>
                                        <p:cTn id="168" dur="1125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54" y="2269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375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0" presetClass="path" presetSubtype="0" decel="46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-0.00026 -0.0007 C -0.02617 -0.00394 -0.03034 -0.00394 -0.04701 -0.0088 C -0.06458 -0.01505 -0.075 -0.02153 -0.10169 -0.03727 " pathEditMode="relative" rAng="0" ptsTypes="AAA">
                                      <p:cBhvr>
                                        <p:cTn id="173" dur="1125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78" y="-1829"/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2703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375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0" presetClass="path" presetSubtype="0" decel="46000" fill="hold" grpId="1" nodeType="withEffect">
                                  <p:stCondLst>
                                    <p:cond delay="2703"/>
                                  </p:stCondLst>
                                  <p:childTnLst>
                                    <p:animMotion origin="layout" path="M -0.00026 -0.0007 C -0.01172 -0.00232 -0.01784 -0.00278 -0.02487 -0.00347 C -0.03216 -0.00417 -0.04518 -0.00533 -0.06549 -0.00741 " pathEditMode="relative" rAng="0" ptsTypes="AAA">
                                      <p:cBhvr>
                                        <p:cTn id="178" dur="1125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8" y="-347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289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375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0" presetClass="path" presetSubtype="0" decel="46000" fill="hold" grpId="1" nodeType="withEffect">
                                  <p:stCondLst>
                                    <p:cond delay="2890"/>
                                  </p:stCondLst>
                                  <p:childTnLst>
                                    <p:animMotion origin="layout" path="M -0.00026 -0.00069 C -0.01159 0.00232 -0.01771 0.00325 -0.02487 0.0044 C -0.03216 0.00602 -0.04505 0.00857 -0.06537 0.0132 " pathEditMode="relative" rAng="0" ptsTypes="AAA">
                                      <p:cBhvr>
                                        <p:cTn id="183" dur="1125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55" y="694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6" presetClass="emph" presetSubtype="0" fill="hold" grpId="2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185" dur="7" fill="hold"/>
                                        <p:tgtEl>
                                          <p:spTgt spid="30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86" presetID="6" presetClass="emph" presetSubtype="0" decel="100000" fill="hold" grpId="3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187" dur="1125" fill="hold"/>
                                        <p:tgtEl>
                                          <p:spTgt spid="30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314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375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0" presetClass="path" presetSubtype="0" decel="46000" fill="hold" grpId="1" nodeType="withEffect">
                                  <p:stCondLst>
                                    <p:cond delay="3140"/>
                                  </p:stCondLst>
                                  <p:childTnLst>
                                    <p:animMotion origin="layout" path="M -0.00026 -0.00069 C -0.04597 0.00996 -0.07318 0.02986 -0.0974 0.04005 C -0.12123 0.04977 -0.17526 0.08172 -0.25938 0.15 " pathEditMode="relative" rAng="0" ptsTypes="AAA">
                                      <p:cBhvr>
                                        <p:cTn id="192" dur="10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56" y="7523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6" presetClass="emph" presetSubtype="0" fill="hold" grpId="2" nodeType="withEffect">
                                  <p:stCondLst>
                                    <p:cond delay="3140"/>
                                  </p:stCondLst>
                                  <p:childTnLst>
                                    <p:animScale>
                                      <p:cBhvr>
                                        <p:cTn id="194" dur="7" fill="hold"/>
                                        <p:tgtEl>
                                          <p:spTgt spid="39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95" presetID="6" presetClass="emph" presetSubtype="0" decel="100000" fill="hold" grpId="3" nodeType="withEffect">
                                  <p:stCondLst>
                                    <p:cond delay="3140"/>
                                  </p:stCondLst>
                                  <p:childTnLst>
                                    <p:animScale>
                                      <p:cBhvr>
                                        <p:cTn id="196" dur="1000" fill="hold"/>
                                        <p:tgtEl>
                                          <p:spTgt spid="39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375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0" presetClass="path" presetSubtype="0" decel="100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3.95833E-6 0.00417 C -0.03829 0.00139 -0.23086 0.00856 -0.25677 0.00995 C -0.28282 0.01111 -0.5375 0.01852 -0.703 0.02106 " pathEditMode="relative" rAng="0" ptsTypes="AAA">
                                      <p:cBhvr>
                                        <p:cTn id="201" dur="1688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156" y="810"/>
                                    </p:animMotion>
                                  </p:childTnLst>
                                </p:cTn>
                              </p:par>
                              <p:par>
                                <p:cTn id="202" presetID="6" presetClass="emph" presetSubtype="0" fill="hold" grpId="2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203" dur="7" fill="hold"/>
                                        <p:tgtEl>
                                          <p:spTgt spid="41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204" presetID="6" presetClass="emph" presetSubtype="0" decel="100000" fill="hold" grpId="3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205" dur="1688" fill="hold"/>
                                        <p:tgtEl>
                                          <p:spTgt spid="4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4" grpId="0"/>
      <p:bldP spid="4" grpId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3" grpId="2" animBg="1"/>
      <p:bldP spid="23" grpId="3" animBg="1"/>
      <p:bldP spid="24" grpId="0" animBg="1"/>
      <p:bldP spid="24" grpId="1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7" grpId="0" animBg="1"/>
      <p:bldP spid="27" grpId="1" animBg="1"/>
      <p:bldP spid="27" grpId="2" animBg="1"/>
      <p:bldP spid="27" grpId="3" animBg="1"/>
      <p:bldP spid="28" grpId="0" animBg="1"/>
      <p:bldP spid="28" grpId="1" animBg="1"/>
      <p:bldP spid="28" grpId="2" animBg="1"/>
      <p:bldP spid="28" grpId="3" animBg="1"/>
      <p:bldP spid="29" grpId="0" animBg="1"/>
      <p:bldP spid="29" grpId="1" animBg="1"/>
      <p:bldP spid="30" grpId="0" animBg="1"/>
      <p:bldP spid="30" grpId="1" animBg="1"/>
      <p:bldP spid="30" grpId="2" animBg="1"/>
      <p:bldP spid="30" grpId="3" animBg="1"/>
      <p:bldP spid="31" grpId="0" animBg="1"/>
      <p:bldP spid="31" grpId="1" animBg="1"/>
      <p:bldP spid="31" grpId="2" animBg="1"/>
      <p:bldP spid="31" grpId="3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7" grpId="2" animBg="1"/>
      <p:bldP spid="37" grpId="3" animBg="1"/>
      <p:bldP spid="38" grpId="0" animBg="1"/>
      <p:bldP spid="38" grpId="1" animBg="1"/>
      <p:bldP spid="39" grpId="0" animBg="1"/>
      <p:bldP spid="39" grpId="1" animBg="1"/>
      <p:bldP spid="39" grpId="2" animBg="1"/>
      <p:bldP spid="39" grpId="3" animBg="1"/>
      <p:bldP spid="40" grpId="0" animBg="1"/>
      <p:bldP spid="40" grpId="1" animBg="1"/>
      <p:bldP spid="40" grpId="2" animBg="1"/>
      <p:bldP spid="40" grpId="3" animBg="1"/>
      <p:bldP spid="41" grpId="0" animBg="1"/>
      <p:bldP spid="41" grpId="1" animBg="1"/>
      <p:bldP spid="41" grpId="2" animBg="1"/>
      <p:bldP spid="41" grpId="3" animBg="1"/>
      <p:bldP spid="42" grpId="0" animBg="1"/>
      <p:bldP spid="42" grpId="1" animBg="1"/>
      <p:bldP spid="43" grpId="0"/>
      <p:bldP spid="4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CCD74CF4-E3AC-42DE-BE86-BA549A10CED8}"/>
              </a:ext>
            </a:extLst>
          </p:cNvPr>
          <p:cNvCxnSpPr/>
          <p:nvPr/>
        </p:nvCxnSpPr>
        <p:spPr>
          <a:xfrm>
            <a:off x="5069497" y="1817914"/>
            <a:ext cx="2053007" cy="0"/>
          </a:xfrm>
          <a:prstGeom prst="line">
            <a:avLst/>
          </a:prstGeom>
          <a:ln w="44450" cap="rnd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AAED42A-6513-4C4A-B81B-E6471E6EA26D}"/>
              </a:ext>
            </a:extLst>
          </p:cNvPr>
          <p:cNvCxnSpPr/>
          <p:nvPr/>
        </p:nvCxnSpPr>
        <p:spPr>
          <a:xfrm>
            <a:off x="0" y="3924300"/>
            <a:ext cx="12192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9DF232E9-434A-45A1-AB46-0289A115B839}"/>
              </a:ext>
            </a:extLst>
          </p:cNvPr>
          <p:cNvSpPr/>
          <p:nvPr/>
        </p:nvSpPr>
        <p:spPr>
          <a:xfrm rot="11174285">
            <a:off x="2098591" y="3864651"/>
            <a:ext cx="160862" cy="16086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735A74A-F37C-4D21-8349-130CB4CBC913}"/>
              </a:ext>
            </a:extLst>
          </p:cNvPr>
          <p:cNvSpPr/>
          <p:nvPr/>
        </p:nvSpPr>
        <p:spPr>
          <a:xfrm rot="11174285">
            <a:off x="340254" y="3775200"/>
            <a:ext cx="224209" cy="22420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388320D-E277-405D-8507-2DF9FAD28CBF}"/>
              </a:ext>
            </a:extLst>
          </p:cNvPr>
          <p:cNvSpPr/>
          <p:nvPr/>
        </p:nvSpPr>
        <p:spPr>
          <a:xfrm rot="11174285">
            <a:off x="3347090" y="3784512"/>
            <a:ext cx="226188" cy="226188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6C46F47-B150-4E64-BDBC-6FD5E2B6A4CD}"/>
              </a:ext>
            </a:extLst>
          </p:cNvPr>
          <p:cNvSpPr/>
          <p:nvPr/>
        </p:nvSpPr>
        <p:spPr>
          <a:xfrm rot="11174285">
            <a:off x="7000792" y="3864651"/>
            <a:ext cx="160862" cy="16086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9E9DDEB-D483-4F4B-A0D1-01695E3552F4}"/>
              </a:ext>
            </a:extLst>
          </p:cNvPr>
          <p:cNvSpPr/>
          <p:nvPr/>
        </p:nvSpPr>
        <p:spPr>
          <a:xfrm rot="11174285">
            <a:off x="5318654" y="3775200"/>
            <a:ext cx="224209" cy="22420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39DE8E9-A93D-470C-9260-C6AC384E3AC9}"/>
              </a:ext>
            </a:extLst>
          </p:cNvPr>
          <p:cNvSpPr/>
          <p:nvPr/>
        </p:nvSpPr>
        <p:spPr>
          <a:xfrm rot="11174285">
            <a:off x="8325490" y="3784512"/>
            <a:ext cx="226188" cy="226188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FE9EAC7-78C7-4183-BB9A-286766AD2B54}"/>
              </a:ext>
            </a:extLst>
          </p:cNvPr>
          <p:cNvSpPr/>
          <p:nvPr/>
        </p:nvSpPr>
        <p:spPr>
          <a:xfrm rot="11174285">
            <a:off x="9790696" y="3864650"/>
            <a:ext cx="160862" cy="16086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4D159BF-362F-4D77-9FF9-A3A270CF781A}"/>
              </a:ext>
            </a:extLst>
          </p:cNvPr>
          <p:cNvSpPr/>
          <p:nvPr/>
        </p:nvSpPr>
        <p:spPr>
          <a:xfrm rot="11174285">
            <a:off x="11115394" y="3784511"/>
            <a:ext cx="226188" cy="226188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6E4EC92-6F90-431C-8C98-6A63D4E1C6F0}"/>
              </a:ext>
            </a:extLst>
          </p:cNvPr>
          <p:cNvCxnSpPr>
            <a:stCxn id="6" idx="3"/>
          </p:cNvCxnSpPr>
          <p:nvPr/>
        </p:nvCxnSpPr>
        <p:spPr>
          <a:xfrm flipV="1">
            <a:off x="539772" y="3547264"/>
            <a:ext cx="686767" cy="269854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964C32B-FDF3-417B-9EFF-F02342164B9A}"/>
              </a:ext>
            </a:extLst>
          </p:cNvPr>
          <p:cNvCxnSpPr>
            <a:endCxn id="5" idx="5"/>
          </p:cNvCxnSpPr>
          <p:nvPr/>
        </p:nvCxnSpPr>
        <p:spPr>
          <a:xfrm>
            <a:off x="1226539" y="3547264"/>
            <a:ext cx="902127" cy="335102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B33E55B-4B2C-4FE7-8F58-FB06E303BF01}"/>
              </a:ext>
            </a:extLst>
          </p:cNvPr>
          <p:cNvCxnSpPr>
            <a:stCxn id="5" idx="1"/>
            <a:endCxn id="17" idx="5"/>
          </p:cNvCxnSpPr>
          <p:nvPr/>
        </p:nvCxnSpPr>
        <p:spPr>
          <a:xfrm>
            <a:off x="2229378" y="4007798"/>
            <a:ext cx="340215" cy="663745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E03D889-676F-4108-9C0D-F9F304363CAC}"/>
              </a:ext>
            </a:extLst>
          </p:cNvPr>
          <p:cNvCxnSpPr>
            <a:stCxn id="17" idx="3"/>
            <a:endCxn id="7" idx="7"/>
          </p:cNvCxnSpPr>
          <p:nvPr/>
        </p:nvCxnSpPr>
        <p:spPr>
          <a:xfrm flipV="1">
            <a:off x="2651615" y="3968413"/>
            <a:ext cx="720383" cy="712096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5B276F9F-C0F6-448B-BE00-DC1A0D52BC9C}"/>
              </a:ext>
            </a:extLst>
          </p:cNvPr>
          <p:cNvSpPr/>
          <p:nvPr/>
        </p:nvSpPr>
        <p:spPr>
          <a:xfrm rot="11174285">
            <a:off x="2547778" y="4658694"/>
            <a:ext cx="116686" cy="11668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340E2A2B-5DE1-4F35-B4F3-8CC2072CE168}"/>
              </a:ext>
            </a:extLst>
          </p:cNvPr>
          <p:cNvCxnSpPr>
            <a:stCxn id="7" idx="3"/>
            <a:endCxn id="20" idx="6"/>
          </p:cNvCxnSpPr>
          <p:nvPr/>
        </p:nvCxnSpPr>
        <p:spPr>
          <a:xfrm flipV="1">
            <a:off x="3548370" y="3460593"/>
            <a:ext cx="995445" cy="366206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E59EE2E-F7EC-42BD-BAEB-9A4B496A70E2}"/>
              </a:ext>
            </a:extLst>
          </p:cNvPr>
          <p:cNvCxnSpPr>
            <a:stCxn id="9" idx="5"/>
          </p:cNvCxnSpPr>
          <p:nvPr/>
        </p:nvCxnSpPr>
        <p:spPr>
          <a:xfrm flipH="1" flipV="1">
            <a:off x="4632960" y="3463290"/>
            <a:ext cx="727612" cy="336601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ACFC26F0-037C-4FB8-A92E-5A1A93CDE746}"/>
              </a:ext>
            </a:extLst>
          </p:cNvPr>
          <p:cNvSpPr/>
          <p:nvPr/>
        </p:nvSpPr>
        <p:spPr>
          <a:xfrm rot="11174285">
            <a:off x="4543512" y="3414972"/>
            <a:ext cx="102364" cy="10236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EC07957-A3F9-4DD4-9961-C5803F87310A}"/>
              </a:ext>
            </a:extLst>
          </p:cNvPr>
          <p:cNvCxnSpPr>
            <a:endCxn id="23" idx="5"/>
          </p:cNvCxnSpPr>
          <p:nvPr/>
        </p:nvCxnSpPr>
        <p:spPr>
          <a:xfrm>
            <a:off x="5403840" y="3910377"/>
            <a:ext cx="203413" cy="431055"/>
          </a:xfrm>
          <a:prstGeom prst="line">
            <a:avLst/>
          </a:prstGeom>
          <a:ln>
            <a:solidFill>
              <a:schemeClr val="tx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82CE081-1DD0-4EB3-98F9-064323B33F9A}"/>
              </a:ext>
            </a:extLst>
          </p:cNvPr>
          <p:cNvCxnSpPr>
            <a:stCxn id="8" idx="7"/>
            <a:endCxn id="23" idx="2"/>
          </p:cNvCxnSpPr>
          <p:nvPr/>
        </p:nvCxnSpPr>
        <p:spPr>
          <a:xfrm flipH="1">
            <a:off x="5731596" y="3995438"/>
            <a:ext cx="1286911" cy="414176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18A57201-9A09-4A02-9AEB-9B8CA12AE11A}"/>
              </a:ext>
            </a:extLst>
          </p:cNvPr>
          <p:cNvSpPr/>
          <p:nvPr/>
        </p:nvSpPr>
        <p:spPr>
          <a:xfrm rot="11174285">
            <a:off x="5578556" y="4324528"/>
            <a:ext cx="153494" cy="1534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58BF0C59-05B0-4230-ACE6-599858A98603}"/>
              </a:ext>
            </a:extLst>
          </p:cNvPr>
          <p:cNvCxnSpPr>
            <a:endCxn id="8" idx="3"/>
          </p:cNvCxnSpPr>
          <p:nvPr/>
        </p:nvCxnSpPr>
        <p:spPr>
          <a:xfrm flipH="1">
            <a:off x="7143939" y="3338513"/>
            <a:ext cx="1857188" cy="556213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107106E-D188-40B1-9689-165732D48FD0}"/>
              </a:ext>
            </a:extLst>
          </p:cNvPr>
          <p:cNvCxnSpPr>
            <a:stCxn id="11" idx="5"/>
            <a:endCxn id="26" idx="2"/>
          </p:cNvCxnSpPr>
          <p:nvPr/>
        </p:nvCxnSpPr>
        <p:spPr>
          <a:xfrm flipH="1" flipV="1">
            <a:off x="9214086" y="3327985"/>
            <a:ext cx="606685" cy="554380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B338EAF3-44B9-4418-81D0-EB834AF6C030}"/>
              </a:ext>
            </a:extLst>
          </p:cNvPr>
          <p:cNvSpPr/>
          <p:nvPr/>
        </p:nvSpPr>
        <p:spPr>
          <a:xfrm rot="11174285">
            <a:off x="8990541" y="3203700"/>
            <a:ext cx="224209" cy="22420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EC54C545-A64C-4CC8-9A28-6859D61ACDB2}"/>
              </a:ext>
            </a:extLst>
          </p:cNvPr>
          <p:cNvCxnSpPr>
            <a:endCxn id="10" idx="1"/>
          </p:cNvCxnSpPr>
          <p:nvPr/>
        </p:nvCxnSpPr>
        <p:spPr>
          <a:xfrm flipH="1" flipV="1">
            <a:off x="8509391" y="3985792"/>
            <a:ext cx="1231057" cy="546520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EABF20C-10A9-47FB-9659-BE8F84CD0410}"/>
              </a:ext>
            </a:extLst>
          </p:cNvPr>
          <p:cNvCxnSpPr>
            <a:stCxn id="12" idx="7"/>
          </p:cNvCxnSpPr>
          <p:nvPr/>
        </p:nvCxnSpPr>
        <p:spPr>
          <a:xfrm flipH="1">
            <a:off x="9744077" y="3968412"/>
            <a:ext cx="1396225" cy="570252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1E680195-068D-4E06-990A-C051533EF43A}"/>
              </a:ext>
            </a:extLst>
          </p:cNvPr>
          <p:cNvSpPr txBox="1"/>
          <p:nvPr/>
        </p:nvSpPr>
        <p:spPr>
          <a:xfrm>
            <a:off x="408559" y="2957481"/>
            <a:ext cx="1761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cs typeface="+mn-ea"/>
                <a:sym typeface="+mn-lt"/>
              </a:rPr>
              <a:t>01</a:t>
            </a: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256821F-81B2-43F3-9CDC-A7A18D31E619}"/>
              </a:ext>
            </a:extLst>
          </p:cNvPr>
          <p:cNvSpPr txBox="1"/>
          <p:nvPr/>
        </p:nvSpPr>
        <p:spPr>
          <a:xfrm>
            <a:off x="1823307" y="4880886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02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D837A14-1A0A-4F07-988A-F54A75F6FE93}"/>
              </a:ext>
            </a:extLst>
          </p:cNvPr>
          <p:cNvSpPr txBox="1"/>
          <p:nvPr/>
        </p:nvSpPr>
        <p:spPr>
          <a:xfrm>
            <a:off x="4409830" y="2791924"/>
            <a:ext cx="1761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cs typeface="+mn-ea"/>
                <a:sym typeface="+mn-lt"/>
              </a:rPr>
              <a:t>03</a:t>
            </a: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339CF7F-0D11-4C2F-8D95-12C8DF59B4C4}"/>
              </a:ext>
            </a:extLst>
          </p:cNvPr>
          <p:cNvSpPr txBox="1"/>
          <p:nvPr/>
        </p:nvSpPr>
        <p:spPr>
          <a:xfrm>
            <a:off x="6954069" y="4754655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04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31E1448-0C19-4E37-BF50-E8116C232D50}"/>
              </a:ext>
            </a:extLst>
          </p:cNvPr>
          <p:cNvSpPr/>
          <p:nvPr/>
        </p:nvSpPr>
        <p:spPr>
          <a:xfrm>
            <a:off x="1461483" y="3006286"/>
            <a:ext cx="27762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项目需求分析</a:t>
            </a: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D0E2C157-FD7A-4024-A1FE-8D4B8569E2C3}"/>
              </a:ext>
            </a:extLst>
          </p:cNvPr>
          <p:cNvSpPr/>
          <p:nvPr/>
        </p:nvSpPr>
        <p:spPr>
          <a:xfrm rot="11174285">
            <a:off x="1197640" y="3526741"/>
            <a:ext cx="50995" cy="5099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916ACEBF-613E-4007-8E43-B91B35D82263}"/>
              </a:ext>
            </a:extLst>
          </p:cNvPr>
          <p:cNvSpPr/>
          <p:nvPr/>
        </p:nvSpPr>
        <p:spPr>
          <a:xfrm rot="11174285">
            <a:off x="9728818" y="4520349"/>
            <a:ext cx="50995" cy="5099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3F0BD31-D617-405F-AE20-B280B28769AE}"/>
              </a:ext>
            </a:extLst>
          </p:cNvPr>
          <p:cNvSpPr/>
          <p:nvPr/>
        </p:nvSpPr>
        <p:spPr>
          <a:xfrm>
            <a:off x="5655303" y="2859164"/>
            <a:ext cx="36836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项目实现与图形界面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38C31E7-FFC2-4B26-AA0E-EFCF4B60FE44}"/>
              </a:ext>
            </a:extLst>
          </p:cNvPr>
          <p:cNvSpPr/>
          <p:nvPr/>
        </p:nvSpPr>
        <p:spPr>
          <a:xfrm>
            <a:off x="2999181" y="4896039"/>
            <a:ext cx="33097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项目设计开发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9921A4B-99F2-464C-ABD8-E04EB9C51935}"/>
              </a:ext>
            </a:extLst>
          </p:cNvPr>
          <p:cNvSpPr/>
          <p:nvPr/>
        </p:nvSpPr>
        <p:spPr>
          <a:xfrm>
            <a:off x="8259883" y="4754655"/>
            <a:ext cx="33097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测试及应用展示</a:t>
            </a:r>
          </a:p>
        </p:txBody>
      </p:sp>
      <p:sp>
        <p:nvSpPr>
          <p:cNvPr id="40" name="文本框 6">
            <a:extLst>
              <a:ext uri="{FF2B5EF4-FFF2-40B4-BE49-F238E27FC236}">
                <a16:creationId xmlns:a16="http://schemas.microsoft.com/office/drawing/2014/main" id="{1A970F42-26B7-4BC5-87A4-2515471B713C}"/>
              </a:ext>
            </a:extLst>
          </p:cNvPr>
          <p:cNvSpPr txBox="1"/>
          <p:nvPr/>
        </p:nvSpPr>
        <p:spPr>
          <a:xfrm>
            <a:off x="3839860" y="366736"/>
            <a:ext cx="4502332" cy="155856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72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目录</a:t>
            </a:r>
            <a:endParaRPr lang="en-US" altLang="zh-CN" sz="7200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211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63" presetClass="path" presetSubtype="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1523 -7.40741E-7 L -0.10886 -7.40741E-7 " pathEditMode="relative" rAng="0" ptsTypes="AA">
                                      <p:cBhvr>
                                        <p:cTn id="157" dur="7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35" presetClass="path" presetSubtype="0" accel="50000" decel="5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01601 -7.40741E-7 L 8.33333E-7 -7.40741E-7 " pathEditMode="relative" rAng="0" ptsTypes="AA">
                                      <p:cBhvr>
                                        <p:cTn id="159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64" presetClass="path" presetSubtype="0" decel="3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375E-6 0.03889 L -4.375E-6 -0.14815 " pathEditMode="relative" rAng="0" ptsTypes="AA">
                                      <p:cBhvr>
                                        <p:cTn id="164" dur="75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64" presetClass="path" presetSubtype="0" accel="30000" decel="3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4.375E-6 0.03842 L -4.375E-6 3.33333E-6 " pathEditMode="relative" rAng="0" ptsTypes="AA">
                                      <p:cBhvr>
                                        <p:cTn id="16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42" presetClass="path" presetSubtype="0" decel="3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6.25E-7 -0.03982 L -6.25E-7 0.14814 " pathEditMode="relative" rAng="0" ptsTypes="AA">
                                      <p:cBhvr>
                                        <p:cTn id="171" dur="75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172" presetID="42" presetClass="path" presetSubtype="0" accel="30000" decel="3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6.25E-7 -0.03982 L -6.25E-7 4.44444E-6 " pathEditMode="relative" rAng="0" ptsTypes="AA">
                                      <p:cBhvr>
                                        <p:cTn id="173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63" presetClass="path" presetSubtype="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2774 -2.96296E-6 L 0.11081 -2.96296E-6 " pathEditMode="relative" rAng="0" ptsTypes="AA">
                                      <p:cBhvr>
                                        <p:cTn id="178" dur="75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27" y="0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35" presetClass="path" presetSubtype="0" accel="50000" decel="5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28 -2.96296E-6 L 1.66667E-6 -2.96296E-6 " pathEditMode="relative" rAng="0" ptsTypes="AA">
                                      <p:cBhvr>
                                        <p:cTn id="180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3" y="0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5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7" grpId="0" animBg="1"/>
      <p:bldP spid="20" grpId="0" animBg="1"/>
      <p:bldP spid="23" grpId="0" animBg="1"/>
      <p:bldP spid="26" grpId="0" animBg="1"/>
      <p:bldP spid="29" grpId="0"/>
      <p:bldP spid="29" grpId="1"/>
      <p:bldP spid="29" grpId="2"/>
      <p:bldP spid="30" grpId="0"/>
      <p:bldP spid="30" grpId="1"/>
      <p:bldP spid="30" grpId="2"/>
      <p:bldP spid="31" grpId="0"/>
      <p:bldP spid="31" grpId="1"/>
      <p:bldP spid="31" grpId="2"/>
      <p:bldP spid="32" grpId="0"/>
      <p:bldP spid="32" grpId="1"/>
      <p:bldP spid="32" grpId="2"/>
      <p:bldP spid="33" grpId="0"/>
      <p:bldP spid="34" grpId="0" animBg="1"/>
      <p:bldP spid="35" grpId="0" animBg="1"/>
      <p:bldP spid="36" grpId="0"/>
      <p:bldP spid="37" grpId="0"/>
      <p:bldP spid="38" grpId="0"/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12">
            <a:extLst>
              <a:ext uri="{FF2B5EF4-FFF2-40B4-BE49-F238E27FC236}">
                <a16:creationId xmlns:a16="http://schemas.microsoft.com/office/drawing/2014/main" id="{07F9E556-F228-4703-B298-F2F3C0E57B0E}"/>
              </a:ext>
            </a:extLst>
          </p:cNvPr>
          <p:cNvSpPr/>
          <p:nvPr/>
        </p:nvSpPr>
        <p:spPr bwMode="auto">
          <a:xfrm>
            <a:off x="5653175" y="5244562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226">
            <a:extLst>
              <a:ext uri="{FF2B5EF4-FFF2-40B4-BE49-F238E27FC236}">
                <a16:creationId xmlns:a16="http://schemas.microsoft.com/office/drawing/2014/main" id="{0AEEBF23-9E32-4A54-8EC7-9BE8A896CBAA}"/>
              </a:ext>
            </a:extLst>
          </p:cNvPr>
          <p:cNvSpPr/>
          <p:nvPr/>
        </p:nvSpPr>
        <p:spPr bwMode="auto">
          <a:xfrm>
            <a:off x="6191760" y="5380601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Freeform 228">
            <a:extLst>
              <a:ext uri="{FF2B5EF4-FFF2-40B4-BE49-F238E27FC236}">
                <a16:creationId xmlns:a16="http://schemas.microsoft.com/office/drawing/2014/main" id="{4F396B9B-9424-49B4-AB8C-54F11F83A699}"/>
              </a:ext>
            </a:extLst>
          </p:cNvPr>
          <p:cNvSpPr>
            <a:spLocks noEditPoints="1"/>
          </p:cNvSpPr>
          <p:nvPr/>
        </p:nvSpPr>
        <p:spPr bwMode="auto">
          <a:xfrm>
            <a:off x="6674629" y="5220418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Freeform 229">
            <a:extLst>
              <a:ext uri="{FF2B5EF4-FFF2-40B4-BE49-F238E27FC236}">
                <a16:creationId xmlns:a16="http://schemas.microsoft.com/office/drawing/2014/main" id="{7C3B6B9B-E0C3-445F-8165-AAF4B2376DC2}"/>
              </a:ext>
            </a:extLst>
          </p:cNvPr>
          <p:cNvSpPr/>
          <p:nvPr/>
        </p:nvSpPr>
        <p:spPr bwMode="auto">
          <a:xfrm>
            <a:off x="6706665" y="5300277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A970F42-26B7-4BC5-87A4-2515471B713C}"/>
              </a:ext>
            </a:extLst>
          </p:cNvPr>
          <p:cNvSpPr txBox="1"/>
          <p:nvPr/>
        </p:nvSpPr>
        <p:spPr>
          <a:xfrm>
            <a:off x="785057" y="64596"/>
            <a:ext cx="4502332" cy="622933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0000" dirty="0">
                <a:latin typeface="HGB6X_CNKI" panose="02000500000000000000" pitchFamily="2" charset="-122"/>
                <a:ea typeface="HGB6X_CNKI" panose="02000500000000000000" pitchFamily="2" charset="-122"/>
                <a:cs typeface="+mn-ea"/>
                <a:sym typeface="+mn-lt"/>
              </a:rPr>
              <a:t>1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6D06B8-2EC7-44D7-B021-E2E2716336B0}"/>
              </a:ext>
            </a:extLst>
          </p:cNvPr>
          <p:cNvSpPr/>
          <p:nvPr/>
        </p:nvSpPr>
        <p:spPr>
          <a:xfrm>
            <a:off x="3794961" y="3012882"/>
            <a:ext cx="3031888" cy="568905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F2C955C-9754-4C84-A895-F52FA4558371}"/>
              </a:ext>
            </a:extLst>
          </p:cNvPr>
          <p:cNvSpPr txBox="1"/>
          <p:nvPr/>
        </p:nvSpPr>
        <p:spPr>
          <a:xfrm>
            <a:off x="5842624" y="2420121"/>
            <a:ext cx="5665241" cy="742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停车场管理系统需求分析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855883B-9AB2-4D03-8A14-BCDF50134D64}"/>
              </a:ext>
            </a:extLst>
          </p:cNvPr>
          <p:cNvSpPr/>
          <p:nvPr/>
        </p:nvSpPr>
        <p:spPr>
          <a:xfrm>
            <a:off x="4172913" y="2532932"/>
            <a:ext cx="17459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6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cs typeface="+mn-ea"/>
                <a:sym typeface="+mn-lt"/>
              </a:rPr>
              <a:t>Part 01</a:t>
            </a:r>
            <a:endParaRPr kumimoji="1" lang="zh-CN" altLang="en-US" sz="3600" dirty="0"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9FF39D9-D768-4F77-B0C9-3E2E3CE71495}"/>
              </a:ext>
            </a:extLst>
          </p:cNvPr>
          <p:cNvCxnSpPr/>
          <p:nvPr/>
        </p:nvCxnSpPr>
        <p:spPr>
          <a:xfrm>
            <a:off x="3463036" y="3677735"/>
            <a:ext cx="7927907" cy="35651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8828C42C-D154-4396-A72A-6B3FBAE4B433}"/>
              </a:ext>
            </a:extLst>
          </p:cNvPr>
          <p:cNvSpPr txBox="1"/>
          <p:nvPr/>
        </p:nvSpPr>
        <p:spPr>
          <a:xfrm>
            <a:off x="4513277" y="3942826"/>
            <a:ext cx="615751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kern="100" dirty="0">
                <a:solidFill>
                  <a:schemeClr val="bg1">
                    <a:lumMod val="6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zh-CN" sz="2000" kern="100" dirty="0">
                <a:solidFill>
                  <a:schemeClr val="bg1">
                    <a:lumMod val="6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随着社会经济的不断发展，拥有私家车的居民不断增多。可是这也导致了车辆停泊问题的出现。为解决进出停车场智能化，自动化的问题，我们开发了停车场入口管理系统。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887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4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889 L 2.29167E-6 -0.07176 " pathEditMode="relative" rAng="0" ptsTypes="AA">
                                      <p:cBhvr>
                                        <p:cTn id="38" dur="75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4" presetClass="path" presetSubtype="0" accel="3000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2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/>
      <p:bldP spid="9" grpId="0"/>
      <p:bldP spid="10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91">
            <a:extLst>
              <a:ext uri="{FF2B5EF4-FFF2-40B4-BE49-F238E27FC236}">
                <a16:creationId xmlns:a16="http://schemas.microsoft.com/office/drawing/2014/main" id="{5B823D83-2131-4464-9162-D8AE0C29C9D8}"/>
              </a:ext>
            </a:extLst>
          </p:cNvPr>
          <p:cNvSpPr/>
          <p:nvPr/>
        </p:nvSpPr>
        <p:spPr bwMode="auto">
          <a:xfrm rot="19800000">
            <a:off x="10816333" y="1268010"/>
            <a:ext cx="83822" cy="72470"/>
          </a:xfrm>
          <a:custGeom>
            <a:avLst/>
            <a:gdLst>
              <a:gd name="T0" fmla="*/ 41 w 81"/>
              <a:gd name="T1" fmla="*/ 0 h 70"/>
              <a:gd name="T2" fmla="*/ 24 w 81"/>
              <a:gd name="T3" fmla="*/ 4 h 70"/>
              <a:gd name="T4" fmla="*/ 9 w 81"/>
              <a:gd name="T5" fmla="*/ 51 h 70"/>
              <a:gd name="T6" fmla="*/ 41 w 81"/>
              <a:gd name="T7" fmla="*/ 70 h 70"/>
              <a:gd name="T8" fmla="*/ 57 w 81"/>
              <a:gd name="T9" fmla="*/ 66 h 70"/>
              <a:gd name="T10" fmla="*/ 72 w 81"/>
              <a:gd name="T11" fmla="*/ 19 h 70"/>
              <a:gd name="T12" fmla="*/ 41 w 81"/>
              <a:gd name="T1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70">
                <a:moveTo>
                  <a:pt x="41" y="0"/>
                </a:moveTo>
                <a:cubicBezTo>
                  <a:pt x="35" y="0"/>
                  <a:pt x="30" y="1"/>
                  <a:pt x="24" y="4"/>
                </a:cubicBezTo>
                <a:cubicBezTo>
                  <a:pt x="7" y="13"/>
                  <a:pt x="0" y="34"/>
                  <a:pt x="9" y="51"/>
                </a:cubicBezTo>
                <a:cubicBezTo>
                  <a:pt x="16" y="64"/>
                  <a:pt x="28" y="70"/>
                  <a:pt x="41" y="70"/>
                </a:cubicBezTo>
                <a:cubicBezTo>
                  <a:pt x="46" y="70"/>
                  <a:pt x="52" y="69"/>
                  <a:pt x="57" y="66"/>
                </a:cubicBezTo>
                <a:cubicBezTo>
                  <a:pt x="75" y="57"/>
                  <a:pt x="81" y="36"/>
                  <a:pt x="72" y="19"/>
                </a:cubicBezTo>
                <a:cubicBezTo>
                  <a:pt x="66" y="6"/>
                  <a:pt x="53" y="0"/>
                  <a:pt x="4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196">
            <a:extLst>
              <a:ext uri="{FF2B5EF4-FFF2-40B4-BE49-F238E27FC236}">
                <a16:creationId xmlns:a16="http://schemas.microsoft.com/office/drawing/2014/main" id="{E7A38EEB-8EB6-4D68-89D3-5CAAB3BE4399}"/>
              </a:ext>
            </a:extLst>
          </p:cNvPr>
          <p:cNvSpPr/>
          <p:nvPr/>
        </p:nvSpPr>
        <p:spPr bwMode="auto">
          <a:xfrm rot="19800000">
            <a:off x="11926788" y="1208380"/>
            <a:ext cx="115237" cy="100544"/>
          </a:xfrm>
          <a:custGeom>
            <a:avLst/>
            <a:gdLst>
              <a:gd name="T0" fmla="*/ 31 w 63"/>
              <a:gd name="T1" fmla="*/ 0 h 55"/>
              <a:gd name="T2" fmla="*/ 19 w 63"/>
              <a:gd name="T3" fmla="*/ 3 h 55"/>
              <a:gd name="T4" fmla="*/ 7 w 63"/>
              <a:gd name="T5" fmla="*/ 40 h 55"/>
              <a:gd name="T6" fmla="*/ 31 w 63"/>
              <a:gd name="T7" fmla="*/ 55 h 55"/>
              <a:gd name="T8" fmla="*/ 44 w 63"/>
              <a:gd name="T9" fmla="*/ 52 h 55"/>
              <a:gd name="T10" fmla="*/ 56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3" y="1"/>
                  <a:pt x="19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50"/>
                  <a:pt x="21" y="55"/>
                  <a:pt x="31" y="55"/>
                </a:cubicBezTo>
                <a:cubicBezTo>
                  <a:pt x="36" y="55"/>
                  <a:pt x="40" y="54"/>
                  <a:pt x="44" y="52"/>
                </a:cubicBezTo>
                <a:cubicBezTo>
                  <a:pt x="58" y="45"/>
                  <a:pt x="63" y="28"/>
                  <a:pt x="56" y="15"/>
                </a:cubicBezTo>
                <a:cubicBezTo>
                  <a:pt x="51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Freeform 202">
            <a:extLst>
              <a:ext uri="{FF2B5EF4-FFF2-40B4-BE49-F238E27FC236}">
                <a16:creationId xmlns:a16="http://schemas.microsoft.com/office/drawing/2014/main" id="{BFCC0555-787D-4F08-9D61-43D19303813A}"/>
              </a:ext>
            </a:extLst>
          </p:cNvPr>
          <p:cNvSpPr/>
          <p:nvPr/>
        </p:nvSpPr>
        <p:spPr bwMode="auto">
          <a:xfrm rot="19800000">
            <a:off x="10904846" y="1825163"/>
            <a:ext cx="71153" cy="62646"/>
          </a:xfrm>
          <a:custGeom>
            <a:avLst/>
            <a:gdLst>
              <a:gd name="T0" fmla="*/ 20 w 39"/>
              <a:gd name="T1" fmla="*/ 0 h 34"/>
              <a:gd name="T2" fmla="*/ 12 w 39"/>
              <a:gd name="T3" fmla="*/ 2 h 34"/>
              <a:gd name="T4" fmla="*/ 5 w 39"/>
              <a:gd name="T5" fmla="*/ 25 h 34"/>
              <a:gd name="T6" fmla="*/ 20 w 39"/>
              <a:gd name="T7" fmla="*/ 34 h 34"/>
              <a:gd name="T8" fmla="*/ 28 w 39"/>
              <a:gd name="T9" fmla="*/ 32 h 34"/>
              <a:gd name="T10" fmla="*/ 35 w 39"/>
              <a:gd name="T11" fmla="*/ 9 h 34"/>
              <a:gd name="T12" fmla="*/ 20 w 39"/>
              <a:gd name="T13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" h="34">
                <a:moveTo>
                  <a:pt x="20" y="0"/>
                </a:moveTo>
                <a:cubicBezTo>
                  <a:pt x="17" y="0"/>
                  <a:pt x="14" y="1"/>
                  <a:pt x="12" y="2"/>
                </a:cubicBezTo>
                <a:cubicBezTo>
                  <a:pt x="3" y="6"/>
                  <a:pt x="0" y="17"/>
                  <a:pt x="5" y="25"/>
                </a:cubicBezTo>
                <a:cubicBezTo>
                  <a:pt x="8" y="31"/>
                  <a:pt x="14" y="34"/>
                  <a:pt x="20" y="34"/>
                </a:cubicBezTo>
                <a:cubicBezTo>
                  <a:pt x="22" y="34"/>
                  <a:pt x="25" y="33"/>
                  <a:pt x="28" y="32"/>
                </a:cubicBezTo>
                <a:cubicBezTo>
                  <a:pt x="36" y="28"/>
                  <a:pt x="39" y="17"/>
                  <a:pt x="35" y="9"/>
                </a:cubicBezTo>
                <a:cubicBezTo>
                  <a:pt x="32" y="3"/>
                  <a:pt x="26" y="0"/>
                  <a:pt x="20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Freeform 213">
            <a:extLst>
              <a:ext uri="{FF2B5EF4-FFF2-40B4-BE49-F238E27FC236}">
                <a16:creationId xmlns:a16="http://schemas.microsoft.com/office/drawing/2014/main" id="{2D6DAD90-6329-4E53-A7D6-35006D39C076}"/>
              </a:ext>
            </a:extLst>
          </p:cNvPr>
          <p:cNvSpPr/>
          <p:nvPr/>
        </p:nvSpPr>
        <p:spPr bwMode="auto">
          <a:xfrm rot="19800000">
            <a:off x="10181643" y="630585"/>
            <a:ext cx="125732" cy="109142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4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6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Freeform 214">
            <a:extLst>
              <a:ext uri="{FF2B5EF4-FFF2-40B4-BE49-F238E27FC236}">
                <a16:creationId xmlns:a16="http://schemas.microsoft.com/office/drawing/2014/main" id="{AD708F0D-C851-4061-9783-6E7DB9FE871B}"/>
              </a:ext>
            </a:extLst>
          </p:cNvPr>
          <p:cNvSpPr/>
          <p:nvPr/>
        </p:nvSpPr>
        <p:spPr bwMode="auto">
          <a:xfrm rot="19800000">
            <a:off x="9719568" y="1915491"/>
            <a:ext cx="124858" cy="110452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6 h 107"/>
              <a:gd name="T4" fmla="*/ 14 w 121"/>
              <a:gd name="T5" fmla="*/ 78 h 107"/>
              <a:gd name="T6" fmla="*/ 61 w 121"/>
              <a:gd name="T7" fmla="*/ 107 h 107"/>
              <a:gd name="T8" fmla="*/ 85 w 121"/>
              <a:gd name="T9" fmla="*/ 100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7" y="105"/>
                  <a:pt x="85" y="100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Freeform 215">
            <a:extLst>
              <a:ext uri="{FF2B5EF4-FFF2-40B4-BE49-F238E27FC236}">
                <a16:creationId xmlns:a16="http://schemas.microsoft.com/office/drawing/2014/main" id="{503FFB00-69CA-4B57-AE59-9594260BF260}"/>
              </a:ext>
            </a:extLst>
          </p:cNvPr>
          <p:cNvSpPr/>
          <p:nvPr/>
        </p:nvSpPr>
        <p:spPr bwMode="auto">
          <a:xfrm rot="19800000">
            <a:off x="10881078" y="769309"/>
            <a:ext cx="96918" cy="85566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1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4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4" y="83"/>
                  <a:pt x="60" y="81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Freeform 227">
            <a:extLst>
              <a:ext uri="{FF2B5EF4-FFF2-40B4-BE49-F238E27FC236}">
                <a16:creationId xmlns:a16="http://schemas.microsoft.com/office/drawing/2014/main" id="{A4AAD9EC-B639-4131-B021-B4EE23C67DFB}"/>
              </a:ext>
            </a:extLst>
          </p:cNvPr>
          <p:cNvSpPr/>
          <p:nvPr/>
        </p:nvSpPr>
        <p:spPr bwMode="auto">
          <a:xfrm rot="19800000">
            <a:off x="9800217" y="3378608"/>
            <a:ext cx="126168" cy="109578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7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Freeform 230">
            <a:extLst>
              <a:ext uri="{FF2B5EF4-FFF2-40B4-BE49-F238E27FC236}">
                <a16:creationId xmlns:a16="http://schemas.microsoft.com/office/drawing/2014/main" id="{7C7B3A4A-4F86-4B1D-8735-04263FF4CD51}"/>
              </a:ext>
            </a:extLst>
          </p:cNvPr>
          <p:cNvSpPr/>
          <p:nvPr/>
        </p:nvSpPr>
        <p:spPr bwMode="auto">
          <a:xfrm rot="19800000">
            <a:off x="9641573" y="2729210"/>
            <a:ext cx="60682" cy="52825"/>
          </a:xfrm>
          <a:custGeom>
            <a:avLst/>
            <a:gdLst>
              <a:gd name="T0" fmla="*/ 30 w 59"/>
              <a:gd name="T1" fmla="*/ 0 h 51"/>
              <a:gd name="T2" fmla="*/ 18 w 59"/>
              <a:gd name="T3" fmla="*/ 3 h 51"/>
              <a:gd name="T4" fmla="*/ 7 w 59"/>
              <a:gd name="T5" fmla="*/ 38 h 51"/>
              <a:gd name="T6" fmla="*/ 30 w 59"/>
              <a:gd name="T7" fmla="*/ 51 h 51"/>
              <a:gd name="T8" fmla="*/ 42 w 59"/>
              <a:gd name="T9" fmla="*/ 48 h 51"/>
              <a:gd name="T10" fmla="*/ 52 w 59"/>
              <a:gd name="T11" fmla="*/ 14 h 51"/>
              <a:gd name="T12" fmla="*/ 30 w 59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1">
                <a:moveTo>
                  <a:pt x="30" y="0"/>
                </a:moveTo>
                <a:cubicBezTo>
                  <a:pt x="26" y="0"/>
                  <a:pt x="22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2" y="46"/>
                  <a:pt x="20" y="51"/>
                  <a:pt x="30" y="51"/>
                </a:cubicBezTo>
                <a:cubicBezTo>
                  <a:pt x="34" y="51"/>
                  <a:pt x="38" y="50"/>
                  <a:pt x="42" y="48"/>
                </a:cubicBezTo>
                <a:cubicBezTo>
                  <a:pt x="54" y="42"/>
                  <a:pt x="59" y="26"/>
                  <a:pt x="52" y="14"/>
                </a:cubicBezTo>
                <a:cubicBezTo>
                  <a:pt x="48" y="5"/>
                  <a:pt x="39" y="0"/>
                  <a:pt x="3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Freeform 231">
            <a:extLst>
              <a:ext uri="{FF2B5EF4-FFF2-40B4-BE49-F238E27FC236}">
                <a16:creationId xmlns:a16="http://schemas.microsoft.com/office/drawing/2014/main" id="{10410D0F-2788-4B4A-BFFE-0FAE4D7B329A}"/>
              </a:ext>
            </a:extLst>
          </p:cNvPr>
          <p:cNvSpPr/>
          <p:nvPr/>
        </p:nvSpPr>
        <p:spPr bwMode="auto">
          <a:xfrm rot="19800000">
            <a:off x="10338354" y="1487944"/>
            <a:ext cx="59810" cy="52825"/>
          </a:xfrm>
          <a:custGeom>
            <a:avLst/>
            <a:gdLst>
              <a:gd name="T0" fmla="*/ 29 w 58"/>
              <a:gd name="T1" fmla="*/ 0 h 51"/>
              <a:gd name="T2" fmla="*/ 17 w 58"/>
              <a:gd name="T3" fmla="*/ 3 h 51"/>
              <a:gd name="T4" fmla="*/ 6 w 58"/>
              <a:gd name="T5" fmla="*/ 37 h 51"/>
              <a:gd name="T6" fmla="*/ 29 w 58"/>
              <a:gd name="T7" fmla="*/ 51 h 51"/>
              <a:gd name="T8" fmla="*/ 41 w 58"/>
              <a:gd name="T9" fmla="*/ 48 h 51"/>
              <a:gd name="T10" fmla="*/ 52 w 58"/>
              <a:gd name="T11" fmla="*/ 13 h 51"/>
              <a:gd name="T12" fmla="*/ 29 w 58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" h="51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5"/>
                  <a:pt x="6" y="37"/>
                </a:cubicBezTo>
                <a:cubicBezTo>
                  <a:pt x="11" y="46"/>
                  <a:pt x="20" y="51"/>
                  <a:pt x="29" y="51"/>
                </a:cubicBezTo>
                <a:cubicBezTo>
                  <a:pt x="33" y="51"/>
                  <a:pt x="37" y="50"/>
                  <a:pt x="41" y="48"/>
                </a:cubicBezTo>
                <a:cubicBezTo>
                  <a:pt x="53" y="41"/>
                  <a:pt x="58" y="26"/>
                  <a:pt x="52" y="13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Freeform 232">
            <a:extLst>
              <a:ext uri="{FF2B5EF4-FFF2-40B4-BE49-F238E27FC236}">
                <a16:creationId xmlns:a16="http://schemas.microsoft.com/office/drawing/2014/main" id="{F79C7F4F-3F69-48E2-9D4F-30443D1645B1}"/>
              </a:ext>
            </a:extLst>
          </p:cNvPr>
          <p:cNvSpPr/>
          <p:nvPr/>
        </p:nvSpPr>
        <p:spPr bwMode="auto">
          <a:xfrm rot="19800000">
            <a:off x="10559345" y="3898053"/>
            <a:ext cx="128475" cy="113135"/>
          </a:xfrm>
          <a:custGeom>
            <a:avLst/>
            <a:gdLst>
              <a:gd name="T0" fmla="*/ 43 w 85"/>
              <a:gd name="T1" fmla="*/ 0 h 75"/>
              <a:gd name="T2" fmla="*/ 25 w 85"/>
              <a:gd name="T3" fmla="*/ 5 h 75"/>
              <a:gd name="T4" fmla="*/ 10 w 85"/>
              <a:gd name="T5" fmla="*/ 55 h 75"/>
              <a:gd name="T6" fmla="*/ 43 w 85"/>
              <a:gd name="T7" fmla="*/ 75 h 75"/>
              <a:gd name="T8" fmla="*/ 60 w 85"/>
              <a:gd name="T9" fmla="*/ 71 h 75"/>
              <a:gd name="T10" fmla="*/ 76 w 85"/>
              <a:gd name="T11" fmla="*/ 20 h 75"/>
              <a:gd name="T12" fmla="*/ 43 w 85"/>
              <a:gd name="T1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5">
                <a:moveTo>
                  <a:pt x="43" y="0"/>
                </a:moveTo>
                <a:cubicBezTo>
                  <a:pt x="37" y="0"/>
                  <a:pt x="31" y="2"/>
                  <a:pt x="25" y="5"/>
                </a:cubicBezTo>
                <a:cubicBezTo>
                  <a:pt x="7" y="14"/>
                  <a:pt x="0" y="37"/>
                  <a:pt x="10" y="55"/>
                </a:cubicBezTo>
                <a:cubicBezTo>
                  <a:pt x="16" y="68"/>
                  <a:pt x="29" y="75"/>
                  <a:pt x="43" y="75"/>
                </a:cubicBezTo>
                <a:cubicBezTo>
                  <a:pt x="49" y="75"/>
                  <a:pt x="55" y="74"/>
                  <a:pt x="60" y="71"/>
                </a:cubicBezTo>
                <a:cubicBezTo>
                  <a:pt x="78" y="61"/>
                  <a:pt x="85" y="38"/>
                  <a:pt x="76" y="20"/>
                </a:cubicBezTo>
                <a:cubicBezTo>
                  <a:pt x="69" y="7"/>
                  <a:pt x="56" y="0"/>
                  <a:pt x="43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Freeform 233">
            <a:extLst>
              <a:ext uri="{FF2B5EF4-FFF2-40B4-BE49-F238E27FC236}">
                <a16:creationId xmlns:a16="http://schemas.microsoft.com/office/drawing/2014/main" id="{9A1ADD92-F37B-4B5D-BA9F-80C9FCF53978}"/>
              </a:ext>
            </a:extLst>
          </p:cNvPr>
          <p:cNvSpPr/>
          <p:nvPr/>
        </p:nvSpPr>
        <p:spPr bwMode="auto">
          <a:xfrm rot="19800000">
            <a:off x="10699068" y="2695395"/>
            <a:ext cx="128475" cy="111857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2 w 85"/>
              <a:gd name="T7" fmla="*/ 74 h 74"/>
              <a:gd name="T8" fmla="*/ 60 w 85"/>
              <a:gd name="T9" fmla="*/ 70 h 74"/>
              <a:gd name="T10" fmla="*/ 75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6" y="0"/>
                  <a:pt x="30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2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5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Freeform 234">
            <a:extLst>
              <a:ext uri="{FF2B5EF4-FFF2-40B4-BE49-F238E27FC236}">
                <a16:creationId xmlns:a16="http://schemas.microsoft.com/office/drawing/2014/main" id="{5664A5D3-1DE5-442D-8F25-DC4083094EAE}"/>
              </a:ext>
            </a:extLst>
          </p:cNvPr>
          <p:cNvSpPr/>
          <p:nvPr/>
        </p:nvSpPr>
        <p:spPr bwMode="auto">
          <a:xfrm rot="19800000">
            <a:off x="10567932" y="1902633"/>
            <a:ext cx="87750" cy="76400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3 w 85"/>
              <a:gd name="T7" fmla="*/ 74 h 74"/>
              <a:gd name="T8" fmla="*/ 60 w 85"/>
              <a:gd name="T9" fmla="*/ 70 h 74"/>
              <a:gd name="T10" fmla="*/ 76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7" y="0"/>
                  <a:pt x="31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3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6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D1D87CC-5060-4D45-9DAC-3B8ECC5EC673}"/>
              </a:ext>
            </a:extLst>
          </p:cNvPr>
          <p:cNvSpPr/>
          <p:nvPr/>
        </p:nvSpPr>
        <p:spPr>
          <a:xfrm>
            <a:off x="10321068" y="3631699"/>
            <a:ext cx="66050" cy="66050"/>
          </a:xfrm>
          <a:prstGeom prst="ellipse">
            <a:avLst/>
          </a:pr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677EA8D-0D77-44B1-843B-FF417D0BD1EE}"/>
              </a:ext>
            </a:extLst>
          </p:cNvPr>
          <p:cNvCxnSpPr>
            <a:stCxn id="22" idx="4"/>
            <a:endCxn id="21" idx="5"/>
          </p:cNvCxnSpPr>
          <p:nvPr/>
        </p:nvCxnSpPr>
        <p:spPr>
          <a:xfrm flipV="1">
            <a:off x="10731880" y="4437867"/>
            <a:ext cx="40730" cy="864868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D8777D3-34E5-47D5-8813-801A4B6E62B8}"/>
              </a:ext>
            </a:extLst>
          </p:cNvPr>
          <p:cNvCxnSpPr>
            <a:stCxn id="10" idx="3"/>
            <a:endCxn id="9" idx="5"/>
          </p:cNvCxnSpPr>
          <p:nvPr/>
        </p:nvCxnSpPr>
        <p:spPr>
          <a:xfrm>
            <a:off x="9685565" y="2778239"/>
            <a:ext cx="206908" cy="608473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7E7BA62-D0AC-4295-A615-2FE6840D9E30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flipH="1">
            <a:off x="9659153" y="2016610"/>
            <a:ext cx="93935" cy="715882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2A2046B-6AA3-400D-8141-1010EEF4D3F1}"/>
              </a:ext>
            </a:extLst>
          </p:cNvPr>
          <p:cNvCxnSpPr>
            <a:stCxn id="14" idx="1"/>
            <a:endCxn id="7" idx="5"/>
          </p:cNvCxnSpPr>
          <p:nvPr/>
        </p:nvCxnSpPr>
        <p:spPr>
          <a:xfrm flipH="1">
            <a:off x="9811800" y="1920361"/>
            <a:ext cx="767326" cy="3947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8">
            <a:extLst>
              <a:ext uri="{FF2B5EF4-FFF2-40B4-BE49-F238E27FC236}">
                <a16:creationId xmlns:a16="http://schemas.microsoft.com/office/drawing/2014/main" id="{29F52877-8441-4EE6-8290-30B0F0A7A579}"/>
              </a:ext>
            </a:extLst>
          </p:cNvPr>
          <p:cNvSpPr/>
          <p:nvPr/>
        </p:nvSpPr>
        <p:spPr bwMode="auto">
          <a:xfrm rot="19800000">
            <a:off x="10407290" y="5797191"/>
            <a:ext cx="115237" cy="100544"/>
          </a:xfrm>
          <a:custGeom>
            <a:avLst/>
            <a:gdLst>
              <a:gd name="T0" fmla="*/ 31 w 63"/>
              <a:gd name="T1" fmla="*/ 0 h 55"/>
              <a:gd name="T2" fmla="*/ 18 w 63"/>
              <a:gd name="T3" fmla="*/ 3 h 55"/>
              <a:gd name="T4" fmla="*/ 7 w 63"/>
              <a:gd name="T5" fmla="*/ 41 h 55"/>
              <a:gd name="T6" fmla="*/ 31 w 63"/>
              <a:gd name="T7" fmla="*/ 55 h 55"/>
              <a:gd name="T8" fmla="*/ 44 w 63"/>
              <a:gd name="T9" fmla="*/ 52 h 55"/>
              <a:gd name="T10" fmla="*/ 55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1"/>
                </a:cubicBezTo>
                <a:cubicBezTo>
                  <a:pt x="12" y="50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3" y="28"/>
                  <a:pt x="55" y="15"/>
                </a:cubicBezTo>
                <a:cubicBezTo>
                  <a:pt x="51" y="6"/>
                  <a:pt x="41" y="0"/>
                  <a:pt x="3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Freeform 199">
            <a:extLst>
              <a:ext uri="{FF2B5EF4-FFF2-40B4-BE49-F238E27FC236}">
                <a16:creationId xmlns:a16="http://schemas.microsoft.com/office/drawing/2014/main" id="{E17B370D-414F-4BB2-967A-CD4974797698}"/>
              </a:ext>
            </a:extLst>
          </p:cNvPr>
          <p:cNvSpPr/>
          <p:nvPr/>
        </p:nvSpPr>
        <p:spPr bwMode="auto">
          <a:xfrm rot="19800000">
            <a:off x="10689990" y="4430973"/>
            <a:ext cx="113692" cy="100544"/>
          </a:xfrm>
          <a:custGeom>
            <a:avLst/>
            <a:gdLst>
              <a:gd name="T0" fmla="*/ 31 w 62"/>
              <a:gd name="T1" fmla="*/ 0 h 55"/>
              <a:gd name="T2" fmla="*/ 18 w 62"/>
              <a:gd name="T3" fmla="*/ 3 h 55"/>
              <a:gd name="T4" fmla="*/ 7 w 62"/>
              <a:gd name="T5" fmla="*/ 40 h 55"/>
              <a:gd name="T6" fmla="*/ 31 w 62"/>
              <a:gd name="T7" fmla="*/ 55 h 55"/>
              <a:gd name="T8" fmla="*/ 44 w 62"/>
              <a:gd name="T9" fmla="*/ 52 h 55"/>
              <a:gd name="T10" fmla="*/ 55 w 62"/>
              <a:gd name="T11" fmla="*/ 14 h 55"/>
              <a:gd name="T12" fmla="*/ 31 w 62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49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2" y="28"/>
                  <a:pt x="55" y="14"/>
                </a:cubicBezTo>
                <a:cubicBezTo>
                  <a:pt x="50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Freeform 200">
            <a:extLst>
              <a:ext uri="{FF2B5EF4-FFF2-40B4-BE49-F238E27FC236}">
                <a16:creationId xmlns:a16="http://schemas.microsoft.com/office/drawing/2014/main" id="{F3AE70CC-FECA-4688-9402-472F294E36D5}"/>
              </a:ext>
            </a:extLst>
          </p:cNvPr>
          <p:cNvSpPr/>
          <p:nvPr/>
        </p:nvSpPr>
        <p:spPr bwMode="auto">
          <a:xfrm rot="19800000">
            <a:off x="10639597" y="5233094"/>
            <a:ext cx="104410" cy="92037"/>
          </a:xfrm>
          <a:custGeom>
            <a:avLst/>
            <a:gdLst>
              <a:gd name="T0" fmla="*/ 29 w 57"/>
              <a:gd name="T1" fmla="*/ 0 h 50"/>
              <a:gd name="T2" fmla="*/ 17 w 57"/>
              <a:gd name="T3" fmla="*/ 3 h 50"/>
              <a:gd name="T4" fmla="*/ 7 w 57"/>
              <a:gd name="T5" fmla="*/ 37 h 50"/>
              <a:gd name="T6" fmla="*/ 29 w 57"/>
              <a:gd name="T7" fmla="*/ 50 h 50"/>
              <a:gd name="T8" fmla="*/ 41 w 57"/>
              <a:gd name="T9" fmla="*/ 47 h 50"/>
              <a:gd name="T10" fmla="*/ 51 w 57"/>
              <a:gd name="T11" fmla="*/ 14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10"/>
                  <a:pt x="0" y="25"/>
                  <a:pt x="7" y="37"/>
                </a:cubicBezTo>
                <a:cubicBezTo>
                  <a:pt x="11" y="45"/>
                  <a:pt x="20" y="50"/>
                  <a:pt x="29" y="50"/>
                </a:cubicBezTo>
                <a:cubicBezTo>
                  <a:pt x="33" y="50"/>
                  <a:pt x="37" y="49"/>
                  <a:pt x="41" y="47"/>
                </a:cubicBezTo>
                <a:cubicBezTo>
                  <a:pt x="53" y="41"/>
                  <a:pt x="57" y="26"/>
                  <a:pt x="51" y="14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Freeform 212">
            <a:extLst>
              <a:ext uri="{FF2B5EF4-FFF2-40B4-BE49-F238E27FC236}">
                <a16:creationId xmlns:a16="http://schemas.microsoft.com/office/drawing/2014/main" id="{808CC404-B2FE-44E0-8728-E766A4BFB1C7}"/>
              </a:ext>
            </a:extLst>
          </p:cNvPr>
          <p:cNvSpPr/>
          <p:nvPr/>
        </p:nvSpPr>
        <p:spPr bwMode="auto">
          <a:xfrm rot="19800000">
            <a:off x="9195360" y="4417696"/>
            <a:ext cx="124858" cy="110452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Freeform 216">
            <a:extLst>
              <a:ext uri="{FF2B5EF4-FFF2-40B4-BE49-F238E27FC236}">
                <a16:creationId xmlns:a16="http://schemas.microsoft.com/office/drawing/2014/main" id="{A82B13CB-EADC-4934-B18A-A05872CD5164}"/>
              </a:ext>
            </a:extLst>
          </p:cNvPr>
          <p:cNvSpPr/>
          <p:nvPr/>
        </p:nvSpPr>
        <p:spPr bwMode="auto">
          <a:xfrm rot="19800000">
            <a:off x="9624211" y="4986100"/>
            <a:ext cx="96918" cy="86005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0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3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0" y="0"/>
                  <a:pt x="34" y="2"/>
                  <a:pt x="28" y="5"/>
                </a:cubicBezTo>
                <a:cubicBezTo>
                  <a:pt x="7" y="16"/>
                  <a:pt x="0" y="41"/>
                  <a:pt x="10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3" y="83"/>
                  <a:pt x="60" y="81"/>
                  <a:pt x="66" y="78"/>
                </a:cubicBezTo>
                <a:cubicBezTo>
                  <a:pt x="86" y="68"/>
                  <a:pt x="94" y="43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Freeform 221">
            <a:extLst>
              <a:ext uri="{FF2B5EF4-FFF2-40B4-BE49-F238E27FC236}">
                <a16:creationId xmlns:a16="http://schemas.microsoft.com/office/drawing/2014/main" id="{4DF9F754-9B69-4598-8A6A-A8FF61681690}"/>
              </a:ext>
            </a:extLst>
          </p:cNvPr>
          <p:cNvSpPr/>
          <p:nvPr/>
        </p:nvSpPr>
        <p:spPr bwMode="auto">
          <a:xfrm rot="19800000">
            <a:off x="10346035" y="6790890"/>
            <a:ext cx="172469" cy="150042"/>
          </a:xfrm>
          <a:custGeom>
            <a:avLst/>
            <a:gdLst>
              <a:gd name="T0" fmla="*/ 47 w 94"/>
              <a:gd name="T1" fmla="*/ 0 h 82"/>
              <a:gd name="T2" fmla="*/ 27 w 94"/>
              <a:gd name="T3" fmla="*/ 4 h 82"/>
              <a:gd name="T4" fmla="*/ 10 w 94"/>
              <a:gd name="T5" fmla="*/ 60 h 82"/>
              <a:gd name="T6" fmla="*/ 47 w 94"/>
              <a:gd name="T7" fmla="*/ 82 h 82"/>
              <a:gd name="T8" fmla="*/ 66 w 94"/>
              <a:gd name="T9" fmla="*/ 78 h 82"/>
              <a:gd name="T10" fmla="*/ 83 w 94"/>
              <a:gd name="T11" fmla="*/ 22 h 82"/>
              <a:gd name="T12" fmla="*/ 47 w 94"/>
              <a:gd name="T13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2">
                <a:moveTo>
                  <a:pt x="47" y="0"/>
                </a:moveTo>
                <a:cubicBezTo>
                  <a:pt x="40" y="0"/>
                  <a:pt x="34" y="1"/>
                  <a:pt x="27" y="4"/>
                </a:cubicBezTo>
                <a:cubicBezTo>
                  <a:pt x="7" y="15"/>
                  <a:pt x="0" y="40"/>
                  <a:pt x="10" y="60"/>
                </a:cubicBezTo>
                <a:cubicBezTo>
                  <a:pt x="18" y="74"/>
                  <a:pt x="32" y="82"/>
                  <a:pt x="47" y="82"/>
                </a:cubicBezTo>
                <a:cubicBezTo>
                  <a:pt x="53" y="82"/>
                  <a:pt x="60" y="81"/>
                  <a:pt x="66" y="78"/>
                </a:cubicBezTo>
                <a:cubicBezTo>
                  <a:pt x="86" y="67"/>
                  <a:pt x="94" y="42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Freeform 222">
            <a:extLst>
              <a:ext uri="{FF2B5EF4-FFF2-40B4-BE49-F238E27FC236}">
                <a16:creationId xmlns:a16="http://schemas.microsoft.com/office/drawing/2014/main" id="{CEB6A0F3-633C-47B8-ACAD-4B8AC939EC44}"/>
              </a:ext>
            </a:extLst>
          </p:cNvPr>
          <p:cNvSpPr>
            <a:spLocks noEditPoints="1"/>
          </p:cNvSpPr>
          <p:nvPr/>
        </p:nvSpPr>
        <p:spPr bwMode="auto">
          <a:xfrm rot="19800000">
            <a:off x="9846260" y="5912461"/>
            <a:ext cx="160869" cy="151587"/>
          </a:xfrm>
          <a:custGeom>
            <a:avLst/>
            <a:gdLst>
              <a:gd name="T0" fmla="*/ 87 w 88"/>
              <a:gd name="T1" fmla="*/ 53 h 83"/>
              <a:gd name="T2" fmla="*/ 76 w 88"/>
              <a:gd name="T3" fmla="*/ 55 h 83"/>
              <a:gd name="T4" fmla="*/ 50 w 88"/>
              <a:gd name="T5" fmla="*/ 83 h 83"/>
              <a:gd name="T6" fmla="*/ 66 w 88"/>
              <a:gd name="T7" fmla="*/ 78 h 83"/>
              <a:gd name="T8" fmla="*/ 87 w 88"/>
              <a:gd name="T9" fmla="*/ 53 h 83"/>
              <a:gd name="T10" fmla="*/ 88 w 88"/>
              <a:gd name="T11" fmla="*/ 46 h 83"/>
              <a:gd name="T12" fmla="*/ 84 w 88"/>
              <a:gd name="T13" fmla="*/ 49 h 83"/>
              <a:gd name="T14" fmla="*/ 88 w 88"/>
              <a:gd name="T15" fmla="*/ 48 h 83"/>
              <a:gd name="T16" fmla="*/ 88 w 88"/>
              <a:gd name="T17" fmla="*/ 46 h 83"/>
              <a:gd name="T18" fmla="*/ 47 w 88"/>
              <a:gd name="T19" fmla="*/ 0 h 83"/>
              <a:gd name="T20" fmla="*/ 28 w 88"/>
              <a:gd name="T21" fmla="*/ 5 h 83"/>
              <a:gd name="T22" fmla="*/ 11 w 88"/>
              <a:gd name="T23" fmla="*/ 61 h 83"/>
              <a:gd name="T24" fmla="*/ 43 w 88"/>
              <a:gd name="T25" fmla="*/ 82 h 83"/>
              <a:gd name="T26" fmla="*/ 73 w 88"/>
              <a:gd name="T27" fmla="*/ 51 h 83"/>
              <a:gd name="T28" fmla="*/ 72 w 88"/>
              <a:gd name="T29" fmla="*/ 50 h 83"/>
              <a:gd name="T30" fmla="*/ 88 w 88"/>
              <a:gd name="T31" fmla="*/ 40 h 83"/>
              <a:gd name="T32" fmla="*/ 84 w 88"/>
              <a:gd name="T33" fmla="*/ 22 h 83"/>
              <a:gd name="T34" fmla="*/ 47 w 88"/>
              <a:gd name="T3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8" h="83">
                <a:moveTo>
                  <a:pt x="87" y="53"/>
                </a:moveTo>
                <a:cubicBezTo>
                  <a:pt x="76" y="55"/>
                  <a:pt x="76" y="55"/>
                  <a:pt x="76" y="55"/>
                </a:cubicBezTo>
                <a:cubicBezTo>
                  <a:pt x="50" y="83"/>
                  <a:pt x="50" y="83"/>
                  <a:pt x="50" y="83"/>
                </a:cubicBezTo>
                <a:cubicBezTo>
                  <a:pt x="55" y="82"/>
                  <a:pt x="61" y="81"/>
                  <a:pt x="66" y="78"/>
                </a:cubicBezTo>
                <a:cubicBezTo>
                  <a:pt x="77" y="73"/>
                  <a:pt x="84" y="63"/>
                  <a:pt x="87" y="53"/>
                </a:cubicBezTo>
                <a:moveTo>
                  <a:pt x="88" y="46"/>
                </a:moveTo>
                <a:cubicBezTo>
                  <a:pt x="84" y="49"/>
                  <a:pt x="84" y="49"/>
                  <a:pt x="84" y="49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47"/>
                  <a:pt x="88" y="46"/>
                  <a:pt x="88" y="46"/>
                </a:cubicBezTo>
                <a:moveTo>
                  <a:pt x="47" y="0"/>
                </a:moveTo>
                <a:cubicBezTo>
                  <a:pt x="41" y="0"/>
                  <a:pt x="34" y="1"/>
                  <a:pt x="28" y="5"/>
                </a:cubicBezTo>
                <a:cubicBezTo>
                  <a:pt x="8" y="15"/>
                  <a:pt x="0" y="40"/>
                  <a:pt x="11" y="61"/>
                </a:cubicBezTo>
                <a:cubicBezTo>
                  <a:pt x="17" y="73"/>
                  <a:pt x="30" y="81"/>
                  <a:pt x="43" y="82"/>
                </a:cubicBezTo>
                <a:cubicBezTo>
                  <a:pt x="73" y="51"/>
                  <a:pt x="73" y="51"/>
                  <a:pt x="73" y="51"/>
                </a:cubicBezTo>
                <a:cubicBezTo>
                  <a:pt x="72" y="50"/>
                  <a:pt x="72" y="50"/>
                  <a:pt x="72" y="50"/>
                </a:cubicBezTo>
                <a:cubicBezTo>
                  <a:pt x="88" y="40"/>
                  <a:pt x="88" y="40"/>
                  <a:pt x="88" y="40"/>
                </a:cubicBezTo>
                <a:cubicBezTo>
                  <a:pt x="88" y="34"/>
                  <a:pt x="87" y="28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Freeform 223">
            <a:extLst>
              <a:ext uri="{FF2B5EF4-FFF2-40B4-BE49-F238E27FC236}">
                <a16:creationId xmlns:a16="http://schemas.microsoft.com/office/drawing/2014/main" id="{AB633EF1-6AD7-44E6-9044-6C1C31AD30BB}"/>
              </a:ext>
            </a:extLst>
          </p:cNvPr>
          <p:cNvSpPr/>
          <p:nvPr/>
        </p:nvSpPr>
        <p:spPr bwMode="auto">
          <a:xfrm rot="19800000">
            <a:off x="9928299" y="5992101"/>
            <a:ext cx="82755" cy="78887"/>
          </a:xfrm>
          <a:custGeom>
            <a:avLst/>
            <a:gdLst>
              <a:gd name="T0" fmla="*/ 45 w 45"/>
              <a:gd name="T1" fmla="*/ 0 h 43"/>
              <a:gd name="T2" fmla="*/ 29 w 45"/>
              <a:gd name="T3" fmla="*/ 10 h 43"/>
              <a:gd name="T4" fmla="*/ 30 w 45"/>
              <a:gd name="T5" fmla="*/ 11 h 43"/>
              <a:gd name="T6" fmla="*/ 0 w 45"/>
              <a:gd name="T7" fmla="*/ 42 h 43"/>
              <a:gd name="T8" fmla="*/ 4 w 45"/>
              <a:gd name="T9" fmla="*/ 43 h 43"/>
              <a:gd name="T10" fmla="*/ 7 w 45"/>
              <a:gd name="T11" fmla="*/ 43 h 43"/>
              <a:gd name="T12" fmla="*/ 33 w 45"/>
              <a:gd name="T13" fmla="*/ 15 h 43"/>
              <a:gd name="T14" fmla="*/ 44 w 45"/>
              <a:gd name="T15" fmla="*/ 13 h 43"/>
              <a:gd name="T16" fmla="*/ 45 w 45"/>
              <a:gd name="T17" fmla="*/ 8 h 43"/>
              <a:gd name="T18" fmla="*/ 41 w 45"/>
              <a:gd name="T19" fmla="*/ 9 h 43"/>
              <a:gd name="T20" fmla="*/ 45 w 45"/>
              <a:gd name="T21" fmla="*/ 6 h 43"/>
              <a:gd name="T22" fmla="*/ 45 w 45"/>
              <a:gd name="T23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43">
                <a:moveTo>
                  <a:pt x="45" y="0"/>
                </a:moveTo>
                <a:cubicBezTo>
                  <a:pt x="29" y="10"/>
                  <a:pt x="29" y="10"/>
                  <a:pt x="29" y="10"/>
                </a:cubicBezTo>
                <a:cubicBezTo>
                  <a:pt x="30" y="11"/>
                  <a:pt x="30" y="11"/>
                  <a:pt x="30" y="11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3"/>
                  <a:pt x="3" y="43"/>
                  <a:pt x="4" y="43"/>
                </a:cubicBezTo>
                <a:cubicBezTo>
                  <a:pt x="5" y="43"/>
                  <a:pt x="6" y="43"/>
                  <a:pt x="7" y="43"/>
                </a:cubicBezTo>
                <a:cubicBezTo>
                  <a:pt x="33" y="15"/>
                  <a:pt x="33" y="15"/>
                  <a:pt x="33" y="15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2"/>
                  <a:pt x="45" y="10"/>
                  <a:pt x="45" y="8"/>
                </a:cubicBezTo>
                <a:cubicBezTo>
                  <a:pt x="41" y="9"/>
                  <a:pt x="41" y="9"/>
                  <a:pt x="41" y="9"/>
                </a:cubicBezTo>
                <a:cubicBezTo>
                  <a:pt x="45" y="6"/>
                  <a:pt x="45" y="6"/>
                  <a:pt x="45" y="6"/>
                </a:cubicBezTo>
                <a:cubicBezTo>
                  <a:pt x="45" y="4"/>
                  <a:pt x="45" y="2"/>
                  <a:pt x="45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Freeform 226">
            <a:extLst>
              <a:ext uri="{FF2B5EF4-FFF2-40B4-BE49-F238E27FC236}">
                <a16:creationId xmlns:a16="http://schemas.microsoft.com/office/drawing/2014/main" id="{15B79238-BBB2-43BA-93E9-38BC82951242}"/>
              </a:ext>
            </a:extLst>
          </p:cNvPr>
          <p:cNvSpPr/>
          <p:nvPr/>
        </p:nvSpPr>
        <p:spPr bwMode="auto">
          <a:xfrm rot="19800000">
            <a:off x="10019883" y="4157723"/>
            <a:ext cx="108278" cy="95130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A400A45F-AEA6-437E-9C14-C3AED7873293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>
            <a:off x="9228880" y="4518815"/>
            <a:ext cx="1165879" cy="2282126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C862803-F1F0-4889-B707-474E981950CA}"/>
              </a:ext>
            </a:extLst>
          </p:cNvPr>
          <p:cNvCxnSpPr>
            <a:stCxn id="23" idx="4"/>
            <a:endCxn id="28" idx="2"/>
          </p:cNvCxnSpPr>
          <p:nvPr/>
        </p:nvCxnSpPr>
        <p:spPr>
          <a:xfrm flipV="1">
            <a:off x="9305093" y="4244946"/>
            <a:ext cx="744146" cy="257282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A6BFAD74-2A9A-4C97-B396-3CE687FB9A5E}"/>
              </a:ext>
            </a:extLst>
          </p:cNvPr>
          <p:cNvCxnSpPr>
            <a:stCxn id="12" idx="1"/>
            <a:endCxn id="15" idx="5"/>
          </p:cNvCxnSpPr>
          <p:nvPr/>
        </p:nvCxnSpPr>
        <p:spPr>
          <a:xfrm flipH="1" flipV="1">
            <a:off x="10377445" y="3688076"/>
            <a:ext cx="198718" cy="237312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C7C94084-A218-4271-9779-8061814ABBD9}"/>
              </a:ext>
            </a:extLst>
          </p:cNvPr>
          <p:cNvCxnSpPr>
            <a:stCxn id="12" idx="5"/>
            <a:endCxn id="13" idx="3"/>
          </p:cNvCxnSpPr>
          <p:nvPr/>
        </p:nvCxnSpPr>
        <p:spPr>
          <a:xfrm flipV="1">
            <a:off x="10654234" y="2800137"/>
            <a:ext cx="136381" cy="110630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77391F53-4815-4AB6-9298-FAFEA7F0E940}"/>
              </a:ext>
            </a:extLst>
          </p:cNvPr>
          <p:cNvCxnSpPr>
            <a:stCxn id="15" idx="0"/>
            <a:endCxn id="13" idx="2"/>
          </p:cNvCxnSpPr>
          <p:nvPr/>
        </p:nvCxnSpPr>
        <p:spPr>
          <a:xfrm flipV="1">
            <a:off x="10354093" y="2798895"/>
            <a:ext cx="378210" cy="83280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D8B7E69-FD1B-4A3D-88D4-E86CE4942E6F}"/>
              </a:ext>
            </a:extLst>
          </p:cNvPr>
          <p:cNvCxnSpPr>
            <a:stCxn id="14" idx="5"/>
            <a:endCxn id="3" idx="2"/>
          </p:cNvCxnSpPr>
          <p:nvPr/>
        </p:nvCxnSpPr>
        <p:spPr>
          <a:xfrm flipV="1">
            <a:off x="10632982" y="1334889"/>
            <a:ext cx="205315" cy="573452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DB187300-36A6-41F2-8FBF-933D5F8981C0}"/>
              </a:ext>
            </a:extLst>
          </p:cNvPr>
          <p:cNvCxnSpPr>
            <a:endCxn id="8" idx="2"/>
          </p:cNvCxnSpPr>
          <p:nvPr/>
        </p:nvCxnSpPr>
        <p:spPr>
          <a:xfrm flipV="1">
            <a:off x="10391940" y="848061"/>
            <a:ext cx="515503" cy="64515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ACD7444-17CA-4951-8F62-983AC9313EA6}"/>
              </a:ext>
            </a:extLst>
          </p:cNvPr>
          <p:cNvCxnSpPr>
            <a:stCxn id="7" idx="4"/>
            <a:endCxn id="13" idx="1"/>
          </p:cNvCxnSpPr>
          <p:nvPr/>
        </p:nvCxnSpPr>
        <p:spPr>
          <a:xfrm>
            <a:off x="9827891" y="1999646"/>
            <a:ext cx="887566" cy="721703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CDD95508-5F62-4E6B-A2B9-77C7D9586F27}"/>
              </a:ext>
            </a:extLst>
          </p:cNvPr>
          <p:cNvCxnSpPr>
            <a:stCxn id="13" idx="4"/>
          </p:cNvCxnSpPr>
          <p:nvPr/>
        </p:nvCxnSpPr>
        <p:spPr>
          <a:xfrm flipV="1">
            <a:off x="10811154" y="2715057"/>
            <a:ext cx="523841" cy="6624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0C14831E-B2B0-4AA4-846E-8CF29D0BAE5F}"/>
              </a:ext>
            </a:extLst>
          </p:cNvPr>
          <p:cNvCxnSpPr/>
          <p:nvPr/>
        </p:nvCxnSpPr>
        <p:spPr>
          <a:xfrm flipH="1">
            <a:off x="10142799" y="4070642"/>
            <a:ext cx="764644" cy="94988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AA1C9E76-8C50-43AB-A230-005915FFCE52}"/>
              </a:ext>
            </a:extLst>
          </p:cNvPr>
          <p:cNvCxnSpPr>
            <a:stCxn id="28" idx="3"/>
            <a:endCxn id="20" idx="5"/>
          </p:cNvCxnSpPr>
          <p:nvPr/>
        </p:nvCxnSpPr>
        <p:spPr>
          <a:xfrm>
            <a:off x="10097009" y="4246939"/>
            <a:ext cx="393701" cy="1559242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589E489F-A857-4B5D-9CD5-2346CF9D3788}"/>
              </a:ext>
            </a:extLst>
          </p:cNvPr>
          <p:cNvCxnSpPr>
            <a:stCxn id="9" idx="3"/>
            <a:endCxn id="23" idx="5"/>
          </p:cNvCxnSpPr>
          <p:nvPr/>
        </p:nvCxnSpPr>
        <p:spPr>
          <a:xfrm flipH="1">
            <a:off x="9287592" y="3480846"/>
            <a:ext cx="603104" cy="945667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3380FB1B-12BC-42DE-B508-906624CCBC08}"/>
              </a:ext>
            </a:extLst>
          </p:cNvPr>
          <p:cNvCxnSpPr>
            <a:stCxn id="10" idx="4"/>
            <a:endCxn id="13" idx="2"/>
          </p:cNvCxnSpPr>
          <p:nvPr/>
        </p:nvCxnSpPr>
        <p:spPr>
          <a:xfrm>
            <a:off x="9694700" y="2769378"/>
            <a:ext cx="1037603" cy="29517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58CACA5-B991-4C0E-8EBA-448D3BC93231}"/>
              </a:ext>
            </a:extLst>
          </p:cNvPr>
          <p:cNvCxnSpPr>
            <a:stCxn id="9" idx="4"/>
            <a:endCxn id="15" idx="2"/>
          </p:cNvCxnSpPr>
          <p:nvPr/>
        </p:nvCxnSpPr>
        <p:spPr>
          <a:xfrm>
            <a:off x="9909984" y="3462547"/>
            <a:ext cx="411084" cy="202177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695EE9EF-5A00-4CDB-AB92-D0CE724B249C}"/>
              </a:ext>
            </a:extLst>
          </p:cNvPr>
          <p:cNvCxnSpPr>
            <a:stCxn id="14" idx="4"/>
            <a:endCxn id="13" idx="0"/>
          </p:cNvCxnSpPr>
          <p:nvPr/>
        </p:nvCxnSpPr>
        <p:spPr>
          <a:xfrm>
            <a:off x="10644488" y="1961305"/>
            <a:ext cx="90199" cy="74196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213C1750-1C87-4FD4-9C46-592B046D1F7B}"/>
              </a:ext>
            </a:extLst>
          </p:cNvPr>
          <p:cNvCxnSpPr>
            <a:stCxn id="11" idx="3"/>
            <a:endCxn id="14" idx="0"/>
          </p:cNvCxnSpPr>
          <p:nvPr/>
        </p:nvCxnSpPr>
        <p:spPr>
          <a:xfrm>
            <a:off x="10381465" y="1537230"/>
            <a:ext cx="210795" cy="370779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8A93385F-0203-4295-AAC2-F99DE463CB4C}"/>
              </a:ext>
            </a:extLst>
          </p:cNvPr>
          <p:cNvCxnSpPr>
            <a:stCxn id="15" idx="4"/>
            <a:endCxn id="28" idx="5"/>
          </p:cNvCxnSpPr>
          <p:nvPr/>
        </p:nvCxnSpPr>
        <p:spPr>
          <a:xfrm flipH="1">
            <a:off x="10098805" y="3697749"/>
            <a:ext cx="255288" cy="46788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28849352-FA5E-477A-BCD0-AD3EED6D4B26}"/>
              </a:ext>
            </a:extLst>
          </p:cNvPr>
          <p:cNvCxnSpPr/>
          <p:nvPr/>
        </p:nvCxnSpPr>
        <p:spPr>
          <a:xfrm flipH="1">
            <a:off x="9143538" y="5044529"/>
            <a:ext cx="459142" cy="559366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6E22C8C-431A-4FED-B21F-2BCAD824FAC8}"/>
              </a:ext>
            </a:extLst>
          </p:cNvPr>
          <p:cNvCxnSpPr>
            <a:stCxn id="20" idx="5"/>
            <a:endCxn id="24" idx="4"/>
          </p:cNvCxnSpPr>
          <p:nvPr/>
        </p:nvCxnSpPr>
        <p:spPr>
          <a:xfrm flipH="1" flipV="1">
            <a:off x="9708546" y="5052062"/>
            <a:ext cx="782164" cy="754119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150FE8B8-D337-4241-BF8F-C70DAE7460C0}"/>
              </a:ext>
            </a:extLst>
          </p:cNvPr>
          <p:cNvCxnSpPr>
            <a:stCxn id="23" idx="3"/>
            <a:endCxn id="24" idx="0"/>
          </p:cNvCxnSpPr>
          <p:nvPr/>
        </p:nvCxnSpPr>
        <p:spPr>
          <a:xfrm>
            <a:off x="9285849" y="4520491"/>
            <a:ext cx="365320" cy="471370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88554967-27A0-4DF9-AE1A-936F59A93A36}"/>
              </a:ext>
            </a:extLst>
          </p:cNvPr>
          <p:cNvCxnSpPr>
            <a:stCxn id="28" idx="4"/>
            <a:endCxn id="21" idx="1"/>
          </p:cNvCxnSpPr>
          <p:nvPr/>
        </p:nvCxnSpPr>
        <p:spPr>
          <a:xfrm>
            <a:off x="10113338" y="4231175"/>
            <a:ext cx="590459" cy="223202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6DBE8FCB-57DC-4676-8E5D-92BBD12CA158}"/>
              </a:ext>
            </a:extLst>
          </p:cNvPr>
          <p:cNvCxnSpPr>
            <a:stCxn id="28" idx="2"/>
            <a:endCxn id="24" idx="5"/>
          </p:cNvCxnSpPr>
          <p:nvPr/>
        </p:nvCxnSpPr>
        <p:spPr>
          <a:xfrm flipH="1">
            <a:off x="9694712" y="4244946"/>
            <a:ext cx="354527" cy="748099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25B3AC06-3F8D-48F3-80F6-62465BA27A3D}"/>
              </a:ext>
            </a:extLst>
          </p:cNvPr>
          <p:cNvSpPr/>
          <p:nvPr/>
        </p:nvSpPr>
        <p:spPr>
          <a:xfrm>
            <a:off x="1239570" y="732472"/>
            <a:ext cx="158615" cy="158615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26F77A9B-B673-4215-BA64-5F4426E03B7C}"/>
              </a:ext>
            </a:extLst>
          </p:cNvPr>
          <p:cNvSpPr/>
          <p:nvPr/>
        </p:nvSpPr>
        <p:spPr>
          <a:xfrm>
            <a:off x="1645718" y="732472"/>
            <a:ext cx="158615" cy="158615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3EE60E55-44D7-40F0-886E-821EEF172C7B}"/>
              </a:ext>
            </a:extLst>
          </p:cNvPr>
          <p:cNvSpPr/>
          <p:nvPr/>
        </p:nvSpPr>
        <p:spPr>
          <a:xfrm>
            <a:off x="2051866" y="732472"/>
            <a:ext cx="158615" cy="158615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EA5BC3BE-EF1D-4607-A987-136DB2E225C1}"/>
              </a:ext>
            </a:extLst>
          </p:cNvPr>
          <p:cNvSpPr/>
          <p:nvPr/>
        </p:nvSpPr>
        <p:spPr>
          <a:xfrm>
            <a:off x="2458015" y="732472"/>
            <a:ext cx="158615" cy="158615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28EE06F-BE03-479C-82E9-58283ED56866}"/>
              </a:ext>
            </a:extLst>
          </p:cNvPr>
          <p:cNvSpPr txBox="1"/>
          <p:nvPr/>
        </p:nvSpPr>
        <p:spPr>
          <a:xfrm>
            <a:off x="144497" y="88692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01</a:t>
            </a:r>
            <a:endParaRPr lang="zh-CN" altLang="en-US" dirty="0">
              <a:sym typeface="+mn-lt"/>
            </a:endParaRP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3D0099DD-EDD8-467E-AD58-438428AD0A76}"/>
              </a:ext>
            </a:extLst>
          </p:cNvPr>
          <p:cNvCxnSpPr/>
          <p:nvPr/>
        </p:nvCxnSpPr>
        <p:spPr>
          <a:xfrm flipH="1">
            <a:off x="884276" y="36812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2">
            <a:extLst>
              <a:ext uri="{FF2B5EF4-FFF2-40B4-BE49-F238E27FC236}">
                <a16:creationId xmlns:a16="http://schemas.microsoft.com/office/drawing/2014/main" id="{7ED1167E-2A63-4ACC-9461-693B6E619441}"/>
              </a:ext>
            </a:extLst>
          </p:cNvPr>
          <p:cNvSpPr/>
          <p:nvPr/>
        </p:nvSpPr>
        <p:spPr>
          <a:xfrm>
            <a:off x="1359369" y="1110297"/>
            <a:ext cx="1384994" cy="415498"/>
          </a:xfrm>
          <a:prstGeom prst="rect">
            <a:avLst/>
          </a:prstGeom>
        </p:spPr>
        <p:txBody>
          <a:bodyPr wrap="none" lIns="0" tIns="0" rIns="0" bIns="0">
            <a:normAutofit lnSpcReduction="10000"/>
          </a:bodyPr>
          <a:lstStyle/>
          <a:p>
            <a:r>
              <a:rPr lang="zh-CN" altLang="en-US" sz="2800" b="1" dirty="0">
                <a:solidFill>
                  <a:srgbClr val="1A1D1A"/>
                </a:solidFill>
                <a:cs typeface="+mn-ea"/>
                <a:sym typeface="+mn-lt"/>
              </a:rPr>
              <a:t>需求分析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4701EFD-D015-4071-8858-7F98A53E9BF8}"/>
              </a:ext>
            </a:extLst>
          </p:cNvPr>
          <p:cNvSpPr txBox="1"/>
          <p:nvPr/>
        </p:nvSpPr>
        <p:spPr>
          <a:xfrm>
            <a:off x="941304" y="1538130"/>
            <a:ext cx="6157519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1.</a:t>
            </a:r>
            <a:r>
              <a:rPr lang="zh-CN" altLang="en-US" sz="2000" dirty="0"/>
              <a:t>车牌识别</a:t>
            </a:r>
          </a:p>
          <a:p>
            <a:r>
              <a:rPr lang="zh-CN" altLang="en-US" sz="1600" dirty="0"/>
              <a:t>      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通过摄像头拍摄的车辆图片，识别出该车辆的车牌信息。</a:t>
            </a:r>
          </a:p>
          <a:p>
            <a:r>
              <a:rPr lang="en-US" altLang="zh-CN" sz="2000" dirty="0"/>
              <a:t>2.</a:t>
            </a:r>
            <a:r>
              <a:rPr lang="zh-CN" altLang="en-US" sz="2000" dirty="0"/>
              <a:t>进场分析</a:t>
            </a:r>
          </a:p>
          <a:p>
            <a:r>
              <a:rPr lang="zh-CN" altLang="en-US" sz="1600" dirty="0"/>
              <a:t>      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判断是否是固定车（已购买车位的车辆），若是，则可以进入；若不是，根据是否有空余车位，判断车辆是否可以进入。</a:t>
            </a:r>
          </a:p>
          <a:p>
            <a:r>
              <a:rPr lang="en-US" altLang="zh-CN" sz="2000" dirty="0"/>
              <a:t>3.</a:t>
            </a:r>
            <a:r>
              <a:rPr lang="zh-CN" altLang="en-US" sz="2000" dirty="0"/>
              <a:t>进场记录</a:t>
            </a:r>
          </a:p>
          <a:p>
            <a:r>
              <a:rPr lang="zh-CN" altLang="en-US" sz="1600" dirty="0"/>
              <a:t>       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对于可以入场的非固定车，记录下车牌信息，进入时间，同时放入车辆，更改停车场空余车位信息；若车辆不能进入停车场，显示“车位不足，请耐心等待”的信息。</a:t>
            </a:r>
          </a:p>
          <a:p>
            <a:r>
              <a:rPr lang="en-US" altLang="zh-CN" sz="2000" dirty="0"/>
              <a:t>4.</a:t>
            </a:r>
            <a:r>
              <a:rPr lang="zh-CN" altLang="en-US" sz="2000" dirty="0"/>
              <a:t>出场记录</a:t>
            </a:r>
          </a:p>
          <a:p>
            <a:r>
              <a:rPr lang="zh-CN" altLang="en-US" sz="1600" dirty="0"/>
              <a:t>       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非固定车离开停车场，记录下车牌信息，出场时间。</a:t>
            </a:r>
          </a:p>
          <a:p>
            <a:r>
              <a:rPr lang="en-US" altLang="zh-CN" sz="2000" dirty="0"/>
              <a:t>5.</a:t>
            </a:r>
            <a:r>
              <a:rPr lang="zh-CN" altLang="en-US" sz="2000" dirty="0"/>
              <a:t>出场收费</a:t>
            </a:r>
          </a:p>
          <a:p>
            <a:r>
              <a:rPr lang="zh-CN" altLang="en-US" sz="1600" dirty="0"/>
              <a:t>       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判断出场车辆类型：若是固定车，则直接放出；若是非固定车，根据其进出时间，按照收费标准，生成应付金额，显示在屏幕上，待车主向工作人员支付后，放出车辆，更改空余车位的信息，并将离开车辆的信息记录在历史记录表中。</a:t>
            </a:r>
          </a:p>
          <a:p>
            <a:r>
              <a:rPr lang="en-US" altLang="zh-CN" sz="2000" dirty="0"/>
              <a:t>6.</a:t>
            </a:r>
            <a:r>
              <a:rPr lang="zh-CN" altLang="en-US" sz="2000" dirty="0"/>
              <a:t>停车场管理</a:t>
            </a:r>
          </a:p>
          <a:p>
            <a:r>
              <a:rPr lang="zh-CN" altLang="en-US" sz="1600" dirty="0"/>
              <a:t>       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管理员登录后，可以设置固定车车牌，停车场总车位，停车场收费标准；查看某时段进场停泊的车辆信息，计算某时段应收的总停车费。</a:t>
            </a:r>
          </a:p>
        </p:txBody>
      </p:sp>
    </p:spTree>
    <p:extLst>
      <p:ext uri="{BB962C8B-B14F-4D97-AF65-F5344CB8AC3E}">
        <p14:creationId xmlns:p14="http://schemas.microsoft.com/office/powerpoint/2010/main" val="156535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70833E-6 -2.59259E-6 L 0.03372 0.04398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Motion origin="layout" path="M 0 7.40741E-7 L 0 -0.03079 " pathEditMode="relative">
                                      <p:cBhvr additive="base">
                                        <p:cTn id="18" dur="7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set>
                                      <p:cBhvr additive="base">
                                        <p:cTn id="19" dur="75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repeatCount="indefinite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Motion origin="layout" path="M 0 7.40741E-7 L 0 -0.03079 " pathEditMode="relative">
                                      <p:cBhvr additive="base">
                                        <p:cTn id="22" dur="7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set>
                                      <p:cBhvr additive="base">
                                        <p:cTn id="23" dur="75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Motion origin="layout" path="M 0 7.40741E-7 L 0 -0.03079 " pathEditMode="relative">
                                      <p:cBhvr additive="base">
                                        <p:cTn id="26" dur="7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set>
                                      <p:cBhvr additive="base">
                                        <p:cTn id="27" dur="75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repeatCount="indefinite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Motion origin="layout" path="M 0 7.40741E-7 L 0 -0.03079 " pathEditMode="relative">
                                      <p:cBhvr additive="base">
                                        <p:cTn id="30" dur="7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set>
                                      <p:cBhvr additive="base">
                                        <p:cTn id="31" dur="75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4" presetClass="entr" presetSubtype="1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6" presetClass="entr" presetSubtype="2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8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6" presetClass="entr" presetSubtype="2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1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6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9" dur="500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4" dur="500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7" dur="500"/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2" dur="500"/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5" dur="500"/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0" dur="500"/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3" dur="500"/>
                                        <p:tgtEl>
                                          <p:spTgt spid="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8" dur="500"/>
                                        <p:tgtEl>
                                          <p:spTgt spid="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1" dur="500"/>
                                        <p:tgtEl>
                                          <p:spTgt spid="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8" grpId="0" animBg="1"/>
      <p:bldP spid="51" grpId="0" animBg="1"/>
      <p:bldP spid="52" grpId="0" animBg="1"/>
      <p:bldP spid="53" grpId="0" animBg="1"/>
      <p:bldP spid="54" grpId="0" animBg="1"/>
      <p:bldP spid="55" grpId="0"/>
      <p:bldP spid="5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058">
            <a:extLst>
              <a:ext uri="{FF2B5EF4-FFF2-40B4-BE49-F238E27FC236}">
                <a16:creationId xmlns:a16="http://schemas.microsoft.com/office/drawing/2014/main" id="{4121501C-7B3B-485C-94DC-A710E4984EEC}"/>
              </a:ext>
            </a:extLst>
          </p:cNvPr>
          <p:cNvSpPr/>
          <p:nvPr/>
        </p:nvSpPr>
        <p:spPr bwMode="auto">
          <a:xfrm>
            <a:off x="-1020129" y="6625576"/>
            <a:ext cx="1443192" cy="2105653"/>
          </a:xfrm>
          <a:custGeom>
            <a:avLst/>
            <a:gdLst>
              <a:gd name="T0" fmla="*/ 1928 w 1928"/>
              <a:gd name="T1" fmla="*/ 0 h 2813"/>
              <a:gd name="T2" fmla="*/ 0 w 1928"/>
              <a:gd name="T3" fmla="*/ 2813 h 2813"/>
              <a:gd name="T4" fmla="*/ 1928 w 1928"/>
              <a:gd name="T5" fmla="*/ 0 h 2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28" h="2813">
                <a:moveTo>
                  <a:pt x="1928" y="0"/>
                </a:moveTo>
                <a:lnTo>
                  <a:pt x="0" y="2813"/>
                </a:lnTo>
                <a:lnTo>
                  <a:pt x="1928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Line 1059">
            <a:extLst>
              <a:ext uri="{FF2B5EF4-FFF2-40B4-BE49-F238E27FC236}">
                <a16:creationId xmlns:a16="http://schemas.microsoft.com/office/drawing/2014/main" id="{7E5EC200-8953-46EC-A259-E79E93F522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-1020129" y="6625576"/>
            <a:ext cx="1443192" cy="2105653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1060">
            <a:extLst>
              <a:ext uri="{FF2B5EF4-FFF2-40B4-BE49-F238E27FC236}">
                <a16:creationId xmlns:a16="http://schemas.microsoft.com/office/drawing/2014/main" id="{49BCA304-2D34-45B3-AAEB-EAA47BA49F3E}"/>
              </a:ext>
            </a:extLst>
          </p:cNvPr>
          <p:cNvSpPr/>
          <p:nvPr/>
        </p:nvSpPr>
        <p:spPr bwMode="auto">
          <a:xfrm>
            <a:off x="-1020129" y="8417589"/>
            <a:ext cx="1737370" cy="313640"/>
          </a:xfrm>
          <a:custGeom>
            <a:avLst/>
            <a:gdLst>
              <a:gd name="T0" fmla="*/ 2321 w 2321"/>
              <a:gd name="T1" fmla="*/ 0 h 419"/>
              <a:gd name="T2" fmla="*/ 0 w 2321"/>
              <a:gd name="T3" fmla="*/ 419 h 419"/>
              <a:gd name="T4" fmla="*/ 2321 w 2321"/>
              <a:gd name="T5" fmla="*/ 0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21" h="419">
                <a:moveTo>
                  <a:pt x="2321" y="0"/>
                </a:moveTo>
                <a:lnTo>
                  <a:pt x="0" y="419"/>
                </a:lnTo>
                <a:lnTo>
                  <a:pt x="2321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Line 1061">
            <a:extLst>
              <a:ext uri="{FF2B5EF4-FFF2-40B4-BE49-F238E27FC236}">
                <a16:creationId xmlns:a16="http://schemas.microsoft.com/office/drawing/2014/main" id="{4064BE02-EB4B-4EB8-A5B9-21E1E07BB7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-1020129" y="8417589"/>
            <a:ext cx="1737370" cy="313640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Freeform 1062">
            <a:extLst>
              <a:ext uri="{FF2B5EF4-FFF2-40B4-BE49-F238E27FC236}">
                <a16:creationId xmlns:a16="http://schemas.microsoft.com/office/drawing/2014/main" id="{3142B1DC-308E-4A1B-B2FE-E276119D54CE}"/>
              </a:ext>
            </a:extLst>
          </p:cNvPr>
          <p:cNvSpPr/>
          <p:nvPr/>
        </p:nvSpPr>
        <p:spPr bwMode="auto">
          <a:xfrm>
            <a:off x="-978210" y="8404864"/>
            <a:ext cx="600332" cy="315137"/>
          </a:xfrm>
          <a:custGeom>
            <a:avLst/>
            <a:gdLst>
              <a:gd name="T0" fmla="*/ 802 w 802"/>
              <a:gd name="T1" fmla="*/ 0 h 421"/>
              <a:gd name="T2" fmla="*/ 0 w 802"/>
              <a:gd name="T3" fmla="*/ 421 h 421"/>
              <a:gd name="T4" fmla="*/ 802 w 802"/>
              <a:gd name="T5" fmla="*/ 0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02" h="421">
                <a:moveTo>
                  <a:pt x="802" y="0"/>
                </a:moveTo>
                <a:lnTo>
                  <a:pt x="0" y="421"/>
                </a:lnTo>
                <a:lnTo>
                  <a:pt x="802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Line 1063">
            <a:extLst>
              <a:ext uri="{FF2B5EF4-FFF2-40B4-BE49-F238E27FC236}">
                <a16:creationId xmlns:a16="http://schemas.microsoft.com/office/drawing/2014/main" id="{29DF9F74-2F28-471F-8799-52B2E6F237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-978210" y="8404864"/>
            <a:ext cx="600332" cy="315137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Freeform 1064">
            <a:extLst>
              <a:ext uri="{FF2B5EF4-FFF2-40B4-BE49-F238E27FC236}">
                <a16:creationId xmlns:a16="http://schemas.microsoft.com/office/drawing/2014/main" id="{9493193B-757A-45D3-AE43-786A06A71909}"/>
              </a:ext>
            </a:extLst>
          </p:cNvPr>
          <p:cNvSpPr/>
          <p:nvPr/>
        </p:nvSpPr>
        <p:spPr bwMode="auto">
          <a:xfrm>
            <a:off x="717241" y="7895106"/>
            <a:ext cx="728333" cy="522483"/>
          </a:xfrm>
          <a:custGeom>
            <a:avLst/>
            <a:gdLst>
              <a:gd name="T0" fmla="*/ 0 w 973"/>
              <a:gd name="T1" fmla="*/ 698 h 698"/>
              <a:gd name="T2" fmla="*/ 973 w 973"/>
              <a:gd name="T3" fmla="*/ 0 h 698"/>
              <a:gd name="T4" fmla="*/ 0 w 973"/>
              <a:gd name="T5" fmla="*/ 698 h 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73" h="698">
                <a:moveTo>
                  <a:pt x="0" y="698"/>
                </a:moveTo>
                <a:lnTo>
                  <a:pt x="973" y="0"/>
                </a:lnTo>
                <a:lnTo>
                  <a:pt x="0" y="698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Line 1065">
            <a:extLst>
              <a:ext uri="{FF2B5EF4-FFF2-40B4-BE49-F238E27FC236}">
                <a16:creationId xmlns:a16="http://schemas.microsoft.com/office/drawing/2014/main" id="{7684F899-A4F7-4763-9BA3-6614888B9E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7241" y="7895106"/>
            <a:ext cx="728333" cy="522483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Freeform 1066">
            <a:extLst>
              <a:ext uri="{FF2B5EF4-FFF2-40B4-BE49-F238E27FC236}">
                <a16:creationId xmlns:a16="http://schemas.microsoft.com/office/drawing/2014/main" id="{67B412FA-484A-4775-A4D9-AAEB5DCB299D}"/>
              </a:ext>
            </a:extLst>
          </p:cNvPr>
          <p:cNvSpPr/>
          <p:nvPr/>
        </p:nvSpPr>
        <p:spPr bwMode="auto">
          <a:xfrm>
            <a:off x="1445574" y="7895106"/>
            <a:ext cx="90574" cy="1285249"/>
          </a:xfrm>
          <a:custGeom>
            <a:avLst/>
            <a:gdLst>
              <a:gd name="T0" fmla="*/ 0 w 121"/>
              <a:gd name="T1" fmla="*/ 0 h 1717"/>
              <a:gd name="T2" fmla="*/ 121 w 121"/>
              <a:gd name="T3" fmla="*/ 1717 h 1717"/>
              <a:gd name="T4" fmla="*/ 0 w 121"/>
              <a:gd name="T5" fmla="*/ 0 h 1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" h="1717">
                <a:moveTo>
                  <a:pt x="0" y="0"/>
                </a:moveTo>
                <a:lnTo>
                  <a:pt x="121" y="1717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Line 1067">
            <a:extLst>
              <a:ext uri="{FF2B5EF4-FFF2-40B4-BE49-F238E27FC236}">
                <a16:creationId xmlns:a16="http://schemas.microsoft.com/office/drawing/2014/main" id="{F3E98DF3-11FC-4A16-BD37-A4EEF3FD727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5574" y="7895106"/>
            <a:ext cx="90574" cy="1285249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Freeform 1068">
            <a:extLst>
              <a:ext uri="{FF2B5EF4-FFF2-40B4-BE49-F238E27FC236}">
                <a16:creationId xmlns:a16="http://schemas.microsoft.com/office/drawing/2014/main" id="{C421E589-A50E-42CF-85EF-0EED1DF16A76}"/>
              </a:ext>
            </a:extLst>
          </p:cNvPr>
          <p:cNvSpPr/>
          <p:nvPr/>
        </p:nvSpPr>
        <p:spPr bwMode="auto">
          <a:xfrm>
            <a:off x="-231164" y="8417589"/>
            <a:ext cx="948405" cy="761269"/>
          </a:xfrm>
          <a:custGeom>
            <a:avLst/>
            <a:gdLst>
              <a:gd name="T0" fmla="*/ 1267 w 1267"/>
              <a:gd name="T1" fmla="*/ 0 h 1017"/>
              <a:gd name="T2" fmla="*/ 0 w 1267"/>
              <a:gd name="T3" fmla="*/ 1017 h 1017"/>
              <a:gd name="T4" fmla="*/ 1267 w 1267"/>
              <a:gd name="T5" fmla="*/ 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67" h="1017">
                <a:moveTo>
                  <a:pt x="1267" y="0"/>
                </a:moveTo>
                <a:lnTo>
                  <a:pt x="0" y="1017"/>
                </a:lnTo>
                <a:lnTo>
                  <a:pt x="1267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Line 1069">
            <a:extLst>
              <a:ext uri="{FF2B5EF4-FFF2-40B4-BE49-F238E27FC236}">
                <a16:creationId xmlns:a16="http://schemas.microsoft.com/office/drawing/2014/main" id="{ACE95834-08CE-4854-9678-E65B838ACF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-231164" y="8417589"/>
            <a:ext cx="948405" cy="761269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Freeform 1070">
            <a:extLst>
              <a:ext uri="{FF2B5EF4-FFF2-40B4-BE49-F238E27FC236}">
                <a16:creationId xmlns:a16="http://schemas.microsoft.com/office/drawing/2014/main" id="{AC4ACB1D-0C3D-414B-895E-9A34B15BED07}"/>
              </a:ext>
            </a:extLst>
          </p:cNvPr>
          <p:cNvSpPr/>
          <p:nvPr/>
        </p:nvSpPr>
        <p:spPr bwMode="auto">
          <a:xfrm>
            <a:off x="423064" y="6625576"/>
            <a:ext cx="294178" cy="1792013"/>
          </a:xfrm>
          <a:custGeom>
            <a:avLst/>
            <a:gdLst>
              <a:gd name="T0" fmla="*/ 0 w 393"/>
              <a:gd name="T1" fmla="*/ 0 h 2394"/>
              <a:gd name="T2" fmla="*/ 393 w 393"/>
              <a:gd name="T3" fmla="*/ 2394 h 2394"/>
              <a:gd name="T4" fmla="*/ 0 w 393"/>
              <a:gd name="T5" fmla="*/ 0 h 2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3" h="2394">
                <a:moveTo>
                  <a:pt x="0" y="0"/>
                </a:moveTo>
                <a:lnTo>
                  <a:pt x="393" y="2394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Line 1071">
            <a:extLst>
              <a:ext uri="{FF2B5EF4-FFF2-40B4-BE49-F238E27FC236}">
                <a16:creationId xmlns:a16="http://schemas.microsoft.com/office/drawing/2014/main" id="{D977792F-3CCA-4971-9FE4-DE07A3A7123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064" y="6625576"/>
            <a:ext cx="294178" cy="1792013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072">
            <a:extLst>
              <a:ext uri="{FF2B5EF4-FFF2-40B4-BE49-F238E27FC236}">
                <a16:creationId xmlns:a16="http://schemas.microsoft.com/office/drawing/2014/main" id="{A872A01F-A554-49F0-9F6C-2AD668EFDDF5}"/>
              </a:ext>
            </a:extLst>
          </p:cNvPr>
          <p:cNvSpPr/>
          <p:nvPr/>
        </p:nvSpPr>
        <p:spPr bwMode="auto">
          <a:xfrm>
            <a:off x="717241" y="6507306"/>
            <a:ext cx="1163986" cy="1910283"/>
          </a:xfrm>
          <a:custGeom>
            <a:avLst/>
            <a:gdLst>
              <a:gd name="T0" fmla="*/ 1555 w 1555"/>
              <a:gd name="T1" fmla="*/ 0 h 2552"/>
              <a:gd name="T2" fmla="*/ 0 w 1555"/>
              <a:gd name="T3" fmla="*/ 2552 h 2552"/>
              <a:gd name="T4" fmla="*/ 1555 w 1555"/>
              <a:gd name="T5" fmla="*/ 0 h 2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55" h="2552">
                <a:moveTo>
                  <a:pt x="1555" y="0"/>
                </a:moveTo>
                <a:lnTo>
                  <a:pt x="0" y="2552"/>
                </a:lnTo>
                <a:lnTo>
                  <a:pt x="1555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Line 1073">
            <a:extLst>
              <a:ext uri="{FF2B5EF4-FFF2-40B4-BE49-F238E27FC236}">
                <a16:creationId xmlns:a16="http://schemas.microsoft.com/office/drawing/2014/main" id="{AB2D574D-5D75-4A72-B2F7-49CA9F12A5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7241" y="6507306"/>
            <a:ext cx="1163986" cy="1910283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Freeform 1074">
            <a:extLst>
              <a:ext uri="{FF2B5EF4-FFF2-40B4-BE49-F238E27FC236}">
                <a16:creationId xmlns:a16="http://schemas.microsoft.com/office/drawing/2014/main" id="{2B3E5A12-A17F-4506-A413-5A9A413049D1}"/>
              </a:ext>
            </a:extLst>
          </p:cNvPr>
          <p:cNvSpPr/>
          <p:nvPr/>
        </p:nvSpPr>
        <p:spPr bwMode="auto">
          <a:xfrm>
            <a:off x="1445574" y="7305254"/>
            <a:ext cx="1681229" cy="589852"/>
          </a:xfrm>
          <a:custGeom>
            <a:avLst/>
            <a:gdLst>
              <a:gd name="T0" fmla="*/ 0 w 2246"/>
              <a:gd name="T1" fmla="*/ 788 h 788"/>
              <a:gd name="T2" fmla="*/ 2246 w 2246"/>
              <a:gd name="T3" fmla="*/ 0 h 788"/>
              <a:gd name="T4" fmla="*/ 0 w 2246"/>
              <a:gd name="T5" fmla="*/ 788 h 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46" h="788">
                <a:moveTo>
                  <a:pt x="0" y="788"/>
                </a:moveTo>
                <a:lnTo>
                  <a:pt x="2246" y="0"/>
                </a:lnTo>
                <a:lnTo>
                  <a:pt x="0" y="788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Line 1075">
            <a:extLst>
              <a:ext uri="{FF2B5EF4-FFF2-40B4-BE49-F238E27FC236}">
                <a16:creationId xmlns:a16="http://schemas.microsoft.com/office/drawing/2014/main" id="{DF4C9813-9396-498D-A7F1-CEF4440BEB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45574" y="7305254"/>
            <a:ext cx="1681229" cy="589852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Freeform 1076">
            <a:extLst>
              <a:ext uri="{FF2B5EF4-FFF2-40B4-BE49-F238E27FC236}">
                <a16:creationId xmlns:a16="http://schemas.microsoft.com/office/drawing/2014/main" id="{E3935D75-3B73-46F7-B8B3-01614862C31C}"/>
              </a:ext>
            </a:extLst>
          </p:cNvPr>
          <p:cNvSpPr/>
          <p:nvPr/>
        </p:nvSpPr>
        <p:spPr bwMode="auto">
          <a:xfrm>
            <a:off x="2908977" y="7333698"/>
            <a:ext cx="184142" cy="830883"/>
          </a:xfrm>
          <a:custGeom>
            <a:avLst/>
            <a:gdLst>
              <a:gd name="T0" fmla="*/ 246 w 246"/>
              <a:gd name="T1" fmla="*/ 0 h 1110"/>
              <a:gd name="T2" fmla="*/ 0 w 246"/>
              <a:gd name="T3" fmla="*/ 1110 h 1110"/>
              <a:gd name="T4" fmla="*/ 246 w 246"/>
              <a:gd name="T5" fmla="*/ 0 h 1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6" h="1110">
                <a:moveTo>
                  <a:pt x="246" y="0"/>
                </a:moveTo>
                <a:lnTo>
                  <a:pt x="0" y="1110"/>
                </a:lnTo>
                <a:lnTo>
                  <a:pt x="246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Line 1077">
            <a:extLst>
              <a:ext uri="{FF2B5EF4-FFF2-40B4-BE49-F238E27FC236}">
                <a16:creationId xmlns:a16="http://schemas.microsoft.com/office/drawing/2014/main" id="{573BBF6C-3EB2-4182-AD0E-A23400B137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08977" y="7333698"/>
            <a:ext cx="184142" cy="830883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Freeform 1078">
            <a:extLst>
              <a:ext uri="{FF2B5EF4-FFF2-40B4-BE49-F238E27FC236}">
                <a16:creationId xmlns:a16="http://schemas.microsoft.com/office/drawing/2014/main" id="{9AA120E3-E5E9-47B0-BFB3-726CC581D728}"/>
              </a:ext>
            </a:extLst>
          </p:cNvPr>
          <p:cNvSpPr/>
          <p:nvPr/>
        </p:nvSpPr>
        <p:spPr bwMode="auto">
          <a:xfrm>
            <a:off x="2767502" y="8164582"/>
            <a:ext cx="141475" cy="853340"/>
          </a:xfrm>
          <a:custGeom>
            <a:avLst/>
            <a:gdLst>
              <a:gd name="T0" fmla="*/ 189 w 189"/>
              <a:gd name="T1" fmla="*/ 0 h 1140"/>
              <a:gd name="T2" fmla="*/ 0 w 189"/>
              <a:gd name="T3" fmla="*/ 1140 h 1140"/>
              <a:gd name="T4" fmla="*/ 189 w 189"/>
              <a:gd name="T5" fmla="*/ 0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9" h="1140">
                <a:moveTo>
                  <a:pt x="189" y="0"/>
                </a:moveTo>
                <a:lnTo>
                  <a:pt x="0" y="1140"/>
                </a:lnTo>
                <a:lnTo>
                  <a:pt x="189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Line 1079">
            <a:extLst>
              <a:ext uri="{FF2B5EF4-FFF2-40B4-BE49-F238E27FC236}">
                <a16:creationId xmlns:a16="http://schemas.microsoft.com/office/drawing/2014/main" id="{A42C8912-8549-4F8C-83ED-0CB29E9F0C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67502" y="8164582"/>
            <a:ext cx="141475" cy="853340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Freeform 1080">
            <a:extLst>
              <a:ext uri="{FF2B5EF4-FFF2-40B4-BE49-F238E27FC236}">
                <a16:creationId xmlns:a16="http://schemas.microsoft.com/office/drawing/2014/main" id="{7E665E2B-DACB-46FF-B07D-7EB2DA2572A9}"/>
              </a:ext>
            </a:extLst>
          </p:cNvPr>
          <p:cNvSpPr/>
          <p:nvPr/>
        </p:nvSpPr>
        <p:spPr bwMode="auto">
          <a:xfrm>
            <a:off x="1536148" y="9017921"/>
            <a:ext cx="1231355" cy="162434"/>
          </a:xfrm>
          <a:custGeom>
            <a:avLst/>
            <a:gdLst>
              <a:gd name="T0" fmla="*/ 1645 w 1645"/>
              <a:gd name="T1" fmla="*/ 0 h 217"/>
              <a:gd name="T2" fmla="*/ 0 w 1645"/>
              <a:gd name="T3" fmla="*/ 217 h 217"/>
              <a:gd name="T4" fmla="*/ 1645 w 1645"/>
              <a:gd name="T5" fmla="*/ 0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45" h="217">
                <a:moveTo>
                  <a:pt x="1645" y="0"/>
                </a:moveTo>
                <a:lnTo>
                  <a:pt x="0" y="217"/>
                </a:lnTo>
                <a:lnTo>
                  <a:pt x="1645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Line 1081">
            <a:extLst>
              <a:ext uri="{FF2B5EF4-FFF2-40B4-BE49-F238E27FC236}">
                <a16:creationId xmlns:a16="http://schemas.microsoft.com/office/drawing/2014/main" id="{F01D07CB-2237-46F2-BE82-40C3D5A6B9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36148" y="9017921"/>
            <a:ext cx="1231355" cy="162434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Freeform 1082">
            <a:extLst>
              <a:ext uri="{FF2B5EF4-FFF2-40B4-BE49-F238E27FC236}">
                <a16:creationId xmlns:a16="http://schemas.microsoft.com/office/drawing/2014/main" id="{59A02DEC-E768-4D0C-A1F2-6E5B2AE2CFD0}"/>
              </a:ext>
            </a:extLst>
          </p:cNvPr>
          <p:cNvSpPr/>
          <p:nvPr/>
        </p:nvSpPr>
        <p:spPr bwMode="auto">
          <a:xfrm>
            <a:off x="1445574" y="7895106"/>
            <a:ext cx="1321928" cy="1122815"/>
          </a:xfrm>
          <a:custGeom>
            <a:avLst/>
            <a:gdLst>
              <a:gd name="T0" fmla="*/ 1766 w 1766"/>
              <a:gd name="T1" fmla="*/ 1500 h 1500"/>
              <a:gd name="T2" fmla="*/ 0 w 1766"/>
              <a:gd name="T3" fmla="*/ 0 h 1500"/>
              <a:gd name="T4" fmla="*/ 1766 w 1766"/>
              <a:gd name="T5" fmla="*/ 1500 h 1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66" h="1500">
                <a:moveTo>
                  <a:pt x="1766" y="1500"/>
                </a:moveTo>
                <a:lnTo>
                  <a:pt x="0" y="0"/>
                </a:lnTo>
                <a:lnTo>
                  <a:pt x="1766" y="150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Line 1083">
            <a:extLst>
              <a:ext uri="{FF2B5EF4-FFF2-40B4-BE49-F238E27FC236}">
                <a16:creationId xmlns:a16="http://schemas.microsoft.com/office/drawing/2014/main" id="{7645623E-EE83-4E07-B4A0-A91747F800E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45574" y="7895106"/>
            <a:ext cx="1321928" cy="1122815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Freeform 1084">
            <a:extLst>
              <a:ext uri="{FF2B5EF4-FFF2-40B4-BE49-F238E27FC236}">
                <a16:creationId xmlns:a16="http://schemas.microsoft.com/office/drawing/2014/main" id="{F46FDB8E-F2B9-46E8-B02C-11035A82ABE8}"/>
              </a:ext>
            </a:extLst>
          </p:cNvPr>
          <p:cNvSpPr/>
          <p:nvPr/>
        </p:nvSpPr>
        <p:spPr bwMode="auto">
          <a:xfrm>
            <a:off x="1536148" y="8164582"/>
            <a:ext cx="1372829" cy="1015774"/>
          </a:xfrm>
          <a:custGeom>
            <a:avLst/>
            <a:gdLst>
              <a:gd name="T0" fmla="*/ 1834 w 1834"/>
              <a:gd name="T1" fmla="*/ 0 h 1357"/>
              <a:gd name="T2" fmla="*/ 0 w 1834"/>
              <a:gd name="T3" fmla="*/ 1357 h 1357"/>
              <a:gd name="T4" fmla="*/ 1834 w 1834"/>
              <a:gd name="T5" fmla="*/ 0 h 1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34" h="1357">
                <a:moveTo>
                  <a:pt x="1834" y="0"/>
                </a:moveTo>
                <a:lnTo>
                  <a:pt x="0" y="1357"/>
                </a:lnTo>
                <a:lnTo>
                  <a:pt x="1834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Line 1085">
            <a:extLst>
              <a:ext uri="{FF2B5EF4-FFF2-40B4-BE49-F238E27FC236}">
                <a16:creationId xmlns:a16="http://schemas.microsoft.com/office/drawing/2014/main" id="{8BA09F26-5416-4DF5-AF4B-5EC2E4C5EA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36148" y="8164582"/>
            <a:ext cx="1372829" cy="1015774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Freeform 1086">
            <a:extLst>
              <a:ext uri="{FF2B5EF4-FFF2-40B4-BE49-F238E27FC236}">
                <a16:creationId xmlns:a16="http://schemas.microsoft.com/office/drawing/2014/main" id="{5263A993-1333-4065-AD5A-83BDC8CF9D69}"/>
              </a:ext>
            </a:extLst>
          </p:cNvPr>
          <p:cNvSpPr/>
          <p:nvPr/>
        </p:nvSpPr>
        <p:spPr bwMode="auto">
          <a:xfrm>
            <a:off x="3478092" y="7486401"/>
            <a:ext cx="979844" cy="483559"/>
          </a:xfrm>
          <a:custGeom>
            <a:avLst/>
            <a:gdLst>
              <a:gd name="T0" fmla="*/ 0 w 1309"/>
              <a:gd name="T1" fmla="*/ 0 h 646"/>
              <a:gd name="T2" fmla="*/ 1309 w 1309"/>
              <a:gd name="T3" fmla="*/ 646 h 646"/>
              <a:gd name="T4" fmla="*/ 0 w 1309"/>
              <a:gd name="T5" fmla="*/ 0 h 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09" h="646">
                <a:moveTo>
                  <a:pt x="0" y="0"/>
                </a:moveTo>
                <a:lnTo>
                  <a:pt x="1309" y="646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Line 1087">
            <a:extLst>
              <a:ext uri="{FF2B5EF4-FFF2-40B4-BE49-F238E27FC236}">
                <a16:creationId xmlns:a16="http://schemas.microsoft.com/office/drawing/2014/main" id="{D4D2E5EA-5F40-4475-AA82-7F06DD24AEBA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8092" y="7486401"/>
            <a:ext cx="979844" cy="483559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Freeform 1088">
            <a:extLst>
              <a:ext uri="{FF2B5EF4-FFF2-40B4-BE49-F238E27FC236}">
                <a16:creationId xmlns:a16="http://schemas.microsoft.com/office/drawing/2014/main" id="{996112E7-1880-4F38-8D4F-553EFB744228}"/>
              </a:ext>
            </a:extLst>
          </p:cNvPr>
          <p:cNvSpPr/>
          <p:nvPr/>
        </p:nvSpPr>
        <p:spPr bwMode="auto">
          <a:xfrm>
            <a:off x="4457936" y="7308248"/>
            <a:ext cx="1109342" cy="661712"/>
          </a:xfrm>
          <a:custGeom>
            <a:avLst/>
            <a:gdLst>
              <a:gd name="T0" fmla="*/ 0 w 1482"/>
              <a:gd name="T1" fmla="*/ 884 h 884"/>
              <a:gd name="T2" fmla="*/ 1482 w 1482"/>
              <a:gd name="T3" fmla="*/ 0 h 884"/>
              <a:gd name="T4" fmla="*/ 0 w 1482"/>
              <a:gd name="T5" fmla="*/ 884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82" h="884">
                <a:moveTo>
                  <a:pt x="0" y="884"/>
                </a:moveTo>
                <a:lnTo>
                  <a:pt x="1482" y="0"/>
                </a:lnTo>
                <a:lnTo>
                  <a:pt x="0" y="884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Line 1089">
            <a:extLst>
              <a:ext uri="{FF2B5EF4-FFF2-40B4-BE49-F238E27FC236}">
                <a16:creationId xmlns:a16="http://schemas.microsoft.com/office/drawing/2014/main" id="{9739C240-C4BB-4488-AA6F-E7D6A00C77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57936" y="7308248"/>
            <a:ext cx="1109342" cy="661712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Freeform 1090">
            <a:extLst>
              <a:ext uri="{FF2B5EF4-FFF2-40B4-BE49-F238E27FC236}">
                <a16:creationId xmlns:a16="http://schemas.microsoft.com/office/drawing/2014/main" id="{28E5B4C2-FC4F-4C51-8BDE-76DA20D3737E}"/>
              </a:ext>
            </a:extLst>
          </p:cNvPr>
          <p:cNvSpPr/>
          <p:nvPr/>
        </p:nvSpPr>
        <p:spPr bwMode="auto">
          <a:xfrm>
            <a:off x="2889515" y="7333698"/>
            <a:ext cx="1586913" cy="802439"/>
          </a:xfrm>
          <a:custGeom>
            <a:avLst/>
            <a:gdLst>
              <a:gd name="T0" fmla="*/ 2120 w 2120"/>
              <a:gd name="T1" fmla="*/ 0 h 1072"/>
              <a:gd name="T2" fmla="*/ 0 w 2120"/>
              <a:gd name="T3" fmla="*/ 1072 h 1072"/>
              <a:gd name="T4" fmla="*/ 2120 w 2120"/>
              <a:gd name="T5" fmla="*/ 0 h 1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20" h="1072">
                <a:moveTo>
                  <a:pt x="2120" y="0"/>
                </a:moveTo>
                <a:lnTo>
                  <a:pt x="0" y="1072"/>
                </a:lnTo>
                <a:lnTo>
                  <a:pt x="2120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Line 1091">
            <a:extLst>
              <a:ext uri="{FF2B5EF4-FFF2-40B4-BE49-F238E27FC236}">
                <a16:creationId xmlns:a16="http://schemas.microsoft.com/office/drawing/2014/main" id="{536D4943-E61F-4B77-9D49-58B56ACA1B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89515" y="7333698"/>
            <a:ext cx="1586913" cy="802439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Freeform 1092">
            <a:extLst>
              <a:ext uri="{FF2B5EF4-FFF2-40B4-BE49-F238E27FC236}">
                <a16:creationId xmlns:a16="http://schemas.microsoft.com/office/drawing/2014/main" id="{5DCA0555-F97D-4224-B977-E6FABFF64BC9}"/>
              </a:ext>
            </a:extLst>
          </p:cNvPr>
          <p:cNvSpPr/>
          <p:nvPr/>
        </p:nvSpPr>
        <p:spPr bwMode="auto">
          <a:xfrm>
            <a:off x="1881227" y="6507306"/>
            <a:ext cx="886276" cy="2510615"/>
          </a:xfrm>
          <a:custGeom>
            <a:avLst/>
            <a:gdLst>
              <a:gd name="T0" fmla="*/ 0 w 1184"/>
              <a:gd name="T1" fmla="*/ 0 h 3354"/>
              <a:gd name="T2" fmla="*/ 1184 w 1184"/>
              <a:gd name="T3" fmla="*/ 3354 h 3354"/>
              <a:gd name="T4" fmla="*/ 0 w 1184"/>
              <a:gd name="T5" fmla="*/ 0 h 3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84" h="3354">
                <a:moveTo>
                  <a:pt x="0" y="0"/>
                </a:moveTo>
                <a:lnTo>
                  <a:pt x="1184" y="3354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Line 1093">
            <a:extLst>
              <a:ext uri="{FF2B5EF4-FFF2-40B4-BE49-F238E27FC236}">
                <a16:creationId xmlns:a16="http://schemas.microsoft.com/office/drawing/2014/main" id="{0A3C8644-93A3-43F6-87C3-1E70605D704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1227" y="6507306"/>
            <a:ext cx="886276" cy="2510615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Freeform 1094">
            <a:extLst>
              <a:ext uri="{FF2B5EF4-FFF2-40B4-BE49-F238E27FC236}">
                <a16:creationId xmlns:a16="http://schemas.microsoft.com/office/drawing/2014/main" id="{6FBAAE9E-FB5E-4FFB-B56C-4CC14C72313C}"/>
              </a:ext>
            </a:extLst>
          </p:cNvPr>
          <p:cNvSpPr/>
          <p:nvPr/>
        </p:nvSpPr>
        <p:spPr bwMode="auto">
          <a:xfrm>
            <a:off x="2908977" y="8164582"/>
            <a:ext cx="716357" cy="837620"/>
          </a:xfrm>
          <a:custGeom>
            <a:avLst/>
            <a:gdLst>
              <a:gd name="T0" fmla="*/ 0 w 957"/>
              <a:gd name="T1" fmla="*/ 0 h 1119"/>
              <a:gd name="T2" fmla="*/ 957 w 957"/>
              <a:gd name="T3" fmla="*/ 1119 h 1119"/>
              <a:gd name="T4" fmla="*/ 0 w 957"/>
              <a:gd name="T5" fmla="*/ 0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57" h="1119">
                <a:moveTo>
                  <a:pt x="0" y="0"/>
                </a:moveTo>
                <a:lnTo>
                  <a:pt x="957" y="1119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Line 1095">
            <a:extLst>
              <a:ext uri="{FF2B5EF4-FFF2-40B4-BE49-F238E27FC236}">
                <a16:creationId xmlns:a16="http://schemas.microsoft.com/office/drawing/2014/main" id="{96DD99BE-8567-4EA8-B8F1-7C5536EEDA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8977" y="8164582"/>
            <a:ext cx="716357" cy="837620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Freeform 1096">
            <a:extLst>
              <a:ext uri="{FF2B5EF4-FFF2-40B4-BE49-F238E27FC236}">
                <a16:creationId xmlns:a16="http://schemas.microsoft.com/office/drawing/2014/main" id="{80AACF1A-EC75-471E-8717-8B1AADC987CF}"/>
              </a:ext>
            </a:extLst>
          </p:cNvPr>
          <p:cNvSpPr/>
          <p:nvPr/>
        </p:nvSpPr>
        <p:spPr bwMode="auto">
          <a:xfrm>
            <a:off x="-517856" y="6880830"/>
            <a:ext cx="1358607" cy="291932"/>
          </a:xfrm>
          <a:custGeom>
            <a:avLst/>
            <a:gdLst>
              <a:gd name="T0" fmla="*/ 0 w 1815"/>
              <a:gd name="T1" fmla="*/ 0 h 390"/>
              <a:gd name="T2" fmla="*/ 1815 w 1815"/>
              <a:gd name="T3" fmla="*/ 390 h 390"/>
              <a:gd name="T4" fmla="*/ 0 w 1815"/>
              <a:gd name="T5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15" h="390">
                <a:moveTo>
                  <a:pt x="0" y="0"/>
                </a:moveTo>
                <a:lnTo>
                  <a:pt x="1815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Line 1097">
            <a:extLst>
              <a:ext uri="{FF2B5EF4-FFF2-40B4-BE49-F238E27FC236}">
                <a16:creationId xmlns:a16="http://schemas.microsoft.com/office/drawing/2014/main" id="{211EB396-33AA-409D-B4BD-3977D8F13D1B}"/>
              </a:ext>
            </a:extLst>
          </p:cNvPr>
          <p:cNvSpPr>
            <a:spLocks noChangeShapeType="1"/>
          </p:cNvSpPr>
          <p:nvPr/>
        </p:nvSpPr>
        <p:spPr bwMode="auto">
          <a:xfrm>
            <a:off x="-517856" y="6880830"/>
            <a:ext cx="1358607" cy="291932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Freeform 1098">
            <a:extLst>
              <a:ext uri="{FF2B5EF4-FFF2-40B4-BE49-F238E27FC236}">
                <a16:creationId xmlns:a16="http://schemas.microsoft.com/office/drawing/2014/main" id="{EDFD1A42-0C8E-427C-9D33-4158F3288ABD}"/>
              </a:ext>
            </a:extLst>
          </p:cNvPr>
          <p:cNvSpPr/>
          <p:nvPr/>
        </p:nvSpPr>
        <p:spPr bwMode="auto">
          <a:xfrm>
            <a:off x="1445574" y="7681022"/>
            <a:ext cx="50153" cy="214083"/>
          </a:xfrm>
          <a:custGeom>
            <a:avLst/>
            <a:gdLst>
              <a:gd name="T0" fmla="*/ 67 w 67"/>
              <a:gd name="T1" fmla="*/ 0 h 286"/>
              <a:gd name="T2" fmla="*/ 0 w 67"/>
              <a:gd name="T3" fmla="*/ 286 h 286"/>
              <a:gd name="T4" fmla="*/ 67 w 67"/>
              <a:gd name="T5" fmla="*/ 0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" h="286">
                <a:moveTo>
                  <a:pt x="67" y="0"/>
                </a:moveTo>
                <a:lnTo>
                  <a:pt x="0" y="286"/>
                </a:lnTo>
                <a:lnTo>
                  <a:pt x="67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3" name="Line 1099">
            <a:extLst>
              <a:ext uri="{FF2B5EF4-FFF2-40B4-BE49-F238E27FC236}">
                <a16:creationId xmlns:a16="http://schemas.microsoft.com/office/drawing/2014/main" id="{6612363B-C509-49C7-A37F-3606830EFD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5574" y="7681022"/>
            <a:ext cx="50153" cy="214083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4" name="Freeform 1100">
            <a:extLst>
              <a:ext uri="{FF2B5EF4-FFF2-40B4-BE49-F238E27FC236}">
                <a16:creationId xmlns:a16="http://schemas.microsoft.com/office/drawing/2014/main" id="{514A1476-4DAF-40FB-9DA3-C40659E59005}"/>
              </a:ext>
            </a:extLst>
          </p:cNvPr>
          <p:cNvSpPr/>
          <p:nvPr/>
        </p:nvSpPr>
        <p:spPr bwMode="auto">
          <a:xfrm>
            <a:off x="996448" y="7895106"/>
            <a:ext cx="449126" cy="1025505"/>
          </a:xfrm>
          <a:custGeom>
            <a:avLst/>
            <a:gdLst>
              <a:gd name="T0" fmla="*/ 600 w 600"/>
              <a:gd name="T1" fmla="*/ 0 h 1370"/>
              <a:gd name="T2" fmla="*/ 0 w 600"/>
              <a:gd name="T3" fmla="*/ 1370 h 1370"/>
              <a:gd name="T4" fmla="*/ 600 w 600"/>
              <a:gd name="T5" fmla="*/ 0 h 1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00" h="1370">
                <a:moveTo>
                  <a:pt x="600" y="0"/>
                </a:moveTo>
                <a:lnTo>
                  <a:pt x="0" y="1370"/>
                </a:lnTo>
                <a:lnTo>
                  <a:pt x="600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5" name="Line 1101">
            <a:extLst>
              <a:ext uri="{FF2B5EF4-FFF2-40B4-BE49-F238E27FC236}">
                <a16:creationId xmlns:a16="http://schemas.microsoft.com/office/drawing/2014/main" id="{200A92D1-3708-4554-8044-53E1C086A9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6448" y="7895106"/>
            <a:ext cx="449126" cy="1025505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6" name="Freeform 1102">
            <a:extLst>
              <a:ext uri="{FF2B5EF4-FFF2-40B4-BE49-F238E27FC236}">
                <a16:creationId xmlns:a16="http://schemas.microsoft.com/office/drawing/2014/main" id="{045F0759-15B5-4A9D-8381-3ECD20C84D8C}"/>
              </a:ext>
            </a:extLst>
          </p:cNvPr>
          <p:cNvSpPr/>
          <p:nvPr/>
        </p:nvSpPr>
        <p:spPr bwMode="auto">
          <a:xfrm>
            <a:off x="4233373" y="6473622"/>
            <a:ext cx="569642" cy="1604877"/>
          </a:xfrm>
          <a:custGeom>
            <a:avLst/>
            <a:gdLst>
              <a:gd name="T0" fmla="*/ 0 w 761"/>
              <a:gd name="T1" fmla="*/ 2144 h 2144"/>
              <a:gd name="T2" fmla="*/ 761 w 761"/>
              <a:gd name="T3" fmla="*/ 0 h 2144"/>
              <a:gd name="T4" fmla="*/ 0 w 761"/>
              <a:gd name="T5" fmla="*/ 2144 h 2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1" h="2144">
                <a:moveTo>
                  <a:pt x="0" y="2144"/>
                </a:moveTo>
                <a:lnTo>
                  <a:pt x="761" y="0"/>
                </a:lnTo>
                <a:lnTo>
                  <a:pt x="0" y="2144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7" name="Line 1103">
            <a:extLst>
              <a:ext uri="{FF2B5EF4-FFF2-40B4-BE49-F238E27FC236}">
                <a16:creationId xmlns:a16="http://schemas.microsoft.com/office/drawing/2014/main" id="{31F4EF20-B861-49B9-AB9F-D7638FB9C2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33373" y="6473622"/>
            <a:ext cx="569642" cy="1604877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8" name="Freeform 1104">
            <a:extLst>
              <a:ext uri="{FF2B5EF4-FFF2-40B4-BE49-F238E27FC236}">
                <a16:creationId xmlns:a16="http://schemas.microsoft.com/office/drawing/2014/main" id="{86A5E591-B1AC-4334-8308-20DF47916CA6}"/>
              </a:ext>
            </a:extLst>
          </p:cNvPr>
          <p:cNvSpPr/>
          <p:nvPr/>
        </p:nvSpPr>
        <p:spPr bwMode="auto">
          <a:xfrm>
            <a:off x="4228133" y="7969960"/>
            <a:ext cx="229803" cy="71112"/>
          </a:xfrm>
          <a:custGeom>
            <a:avLst/>
            <a:gdLst>
              <a:gd name="T0" fmla="*/ 307 w 307"/>
              <a:gd name="T1" fmla="*/ 0 h 95"/>
              <a:gd name="T2" fmla="*/ 0 w 307"/>
              <a:gd name="T3" fmla="*/ 95 h 95"/>
              <a:gd name="T4" fmla="*/ 307 w 307"/>
              <a:gd name="T5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07" h="95">
                <a:moveTo>
                  <a:pt x="307" y="0"/>
                </a:moveTo>
                <a:lnTo>
                  <a:pt x="0" y="95"/>
                </a:lnTo>
                <a:lnTo>
                  <a:pt x="307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Line 1105">
            <a:extLst>
              <a:ext uri="{FF2B5EF4-FFF2-40B4-BE49-F238E27FC236}">
                <a16:creationId xmlns:a16="http://schemas.microsoft.com/office/drawing/2014/main" id="{683FA3A4-1AEF-4A20-BDEC-9BD18FEC25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28133" y="7969960"/>
            <a:ext cx="229803" cy="71112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0" name="Freeform 1106">
            <a:extLst>
              <a:ext uri="{FF2B5EF4-FFF2-40B4-BE49-F238E27FC236}">
                <a16:creationId xmlns:a16="http://schemas.microsoft.com/office/drawing/2014/main" id="{C71202EE-19C1-419F-9246-0C1FEFE0C830}"/>
              </a:ext>
            </a:extLst>
          </p:cNvPr>
          <p:cNvSpPr/>
          <p:nvPr/>
        </p:nvSpPr>
        <p:spPr bwMode="auto">
          <a:xfrm>
            <a:off x="5567277" y="7308248"/>
            <a:ext cx="246271" cy="587607"/>
          </a:xfrm>
          <a:custGeom>
            <a:avLst/>
            <a:gdLst>
              <a:gd name="T0" fmla="*/ 0 w 329"/>
              <a:gd name="T1" fmla="*/ 0 h 785"/>
              <a:gd name="T2" fmla="*/ 329 w 329"/>
              <a:gd name="T3" fmla="*/ 785 h 785"/>
              <a:gd name="T4" fmla="*/ 0 w 329"/>
              <a:gd name="T5" fmla="*/ 0 h 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9" h="785">
                <a:moveTo>
                  <a:pt x="0" y="0"/>
                </a:moveTo>
                <a:lnTo>
                  <a:pt x="329" y="785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Line 1107">
            <a:extLst>
              <a:ext uri="{FF2B5EF4-FFF2-40B4-BE49-F238E27FC236}">
                <a16:creationId xmlns:a16="http://schemas.microsoft.com/office/drawing/2014/main" id="{CF1A3C1C-4BE4-4698-ADCA-74AD4DF7BD0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7277" y="7308248"/>
            <a:ext cx="246271" cy="587607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2" name="Freeform 1108">
            <a:extLst>
              <a:ext uri="{FF2B5EF4-FFF2-40B4-BE49-F238E27FC236}">
                <a16:creationId xmlns:a16="http://schemas.microsoft.com/office/drawing/2014/main" id="{F7D3C6A4-2602-45EB-8005-C5612D12B742}"/>
              </a:ext>
            </a:extLst>
          </p:cNvPr>
          <p:cNvSpPr/>
          <p:nvPr/>
        </p:nvSpPr>
        <p:spPr bwMode="auto">
          <a:xfrm>
            <a:off x="3625333" y="8389145"/>
            <a:ext cx="738064" cy="613057"/>
          </a:xfrm>
          <a:custGeom>
            <a:avLst/>
            <a:gdLst>
              <a:gd name="T0" fmla="*/ 986 w 986"/>
              <a:gd name="T1" fmla="*/ 0 h 819"/>
              <a:gd name="T2" fmla="*/ 0 w 986"/>
              <a:gd name="T3" fmla="*/ 819 h 819"/>
              <a:gd name="T4" fmla="*/ 986 w 986"/>
              <a:gd name="T5" fmla="*/ 0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86" h="819">
                <a:moveTo>
                  <a:pt x="986" y="0"/>
                </a:moveTo>
                <a:lnTo>
                  <a:pt x="0" y="819"/>
                </a:lnTo>
                <a:lnTo>
                  <a:pt x="986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Line 1109">
            <a:extLst>
              <a:ext uri="{FF2B5EF4-FFF2-40B4-BE49-F238E27FC236}">
                <a16:creationId xmlns:a16="http://schemas.microsoft.com/office/drawing/2014/main" id="{B07128EB-B20F-4A4B-8ECC-6C9B672741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25333" y="8389145"/>
            <a:ext cx="738064" cy="613057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4" name="Freeform 1110">
            <a:extLst>
              <a:ext uri="{FF2B5EF4-FFF2-40B4-BE49-F238E27FC236}">
                <a16:creationId xmlns:a16="http://schemas.microsoft.com/office/drawing/2014/main" id="{8191602A-DA80-4E4B-BAE8-6B9749967FDF}"/>
              </a:ext>
            </a:extLst>
          </p:cNvPr>
          <p:cNvSpPr/>
          <p:nvPr/>
        </p:nvSpPr>
        <p:spPr bwMode="auto">
          <a:xfrm>
            <a:off x="2971106" y="8416092"/>
            <a:ext cx="1411753" cy="15720"/>
          </a:xfrm>
          <a:custGeom>
            <a:avLst/>
            <a:gdLst>
              <a:gd name="T0" fmla="*/ 1886 w 1886"/>
              <a:gd name="T1" fmla="*/ 0 h 21"/>
              <a:gd name="T2" fmla="*/ 0 w 1886"/>
              <a:gd name="T3" fmla="*/ 21 h 21"/>
              <a:gd name="T4" fmla="*/ 1886 w 1886"/>
              <a:gd name="T5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86" h="21">
                <a:moveTo>
                  <a:pt x="1886" y="0"/>
                </a:moveTo>
                <a:lnTo>
                  <a:pt x="0" y="21"/>
                </a:lnTo>
                <a:lnTo>
                  <a:pt x="1886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5" name="Line 1111">
            <a:extLst>
              <a:ext uri="{FF2B5EF4-FFF2-40B4-BE49-F238E27FC236}">
                <a16:creationId xmlns:a16="http://schemas.microsoft.com/office/drawing/2014/main" id="{E9FB1EE4-D0B2-4801-BAA5-AB12627311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106" y="8416092"/>
            <a:ext cx="1411753" cy="15720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6" name="Freeform 1112">
            <a:extLst>
              <a:ext uri="{FF2B5EF4-FFF2-40B4-BE49-F238E27FC236}">
                <a16:creationId xmlns:a16="http://schemas.microsoft.com/office/drawing/2014/main" id="{4AD9C161-18FA-4BB1-9F10-E849D51918FB}"/>
              </a:ext>
            </a:extLst>
          </p:cNvPr>
          <p:cNvSpPr/>
          <p:nvPr/>
        </p:nvSpPr>
        <p:spPr bwMode="auto">
          <a:xfrm>
            <a:off x="3046709" y="7061228"/>
            <a:ext cx="46410" cy="272470"/>
          </a:xfrm>
          <a:custGeom>
            <a:avLst/>
            <a:gdLst>
              <a:gd name="T0" fmla="*/ 0 w 62"/>
              <a:gd name="T1" fmla="*/ 0 h 364"/>
              <a:gd name="T2" fmla="*/ 62 w 62"/>
              <a:gd name="T3" fmla="*/ 364 h 364"/>
              <a:gd name="T4" fmla="*/ 0 w 62"/>
              <a:gd name="T5" fmla="*/ 0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" h="364">
                <a:moveTo>
                  <a:pt x="0" y="0"/>
                </a:moveTo>
                <a:lnTo>
                  <a:pt x="62" y="364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7" name="Line 1113">
            <a:extLst>
              <a:ext uri="{FF2B5EF4-FFF2-40B4-BE49-F238E27FC236}">
                <a16:creationId xmlns:a16="http://schemas.microsoft.com/office/drawing/2014/main" id="{3C891F4C-665E-4D60-965F-EAB2D891C4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6709" y="7061228"/>
            <a:ext cx="46410" cy="272470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8" name="Freeform 1114">
            <a:extLst>
              <a:ext uri="{FF2B5EF4-FFF2-40B4-BE49-F238E27FC236}">
                <a16:creationId xmlns:a16="http://schemas.microsoft.com/office/drawing/2014/main" id="{18C2F14A-5DBD-43EC-A66D-60715654343D}"/>
              </a:ext>
            </a:extLst>
          </p:cNvPr>
          <p:cNvSpPr/>
          <p:nvPr/>
        </p:nvSpPr>
        <p:spPr bwMode="auto">
          <a:xfrm>
            <a:off x="1881227" y="6284240"/>
            <a:ext cx="277710" cy="223066"/>
          </a:xfrm>
          <a:custGeom>
            <a:avLst/>
            <a:gdLst>
              <a:gd name="T0" fmla="*/ 371 w 371"/>
              <a:gd name="T1" fmla="*/ 0 h 298"/>
              <a:gd name="T2" fmla="*/ 0 w 371"/>
              <a:gd name="T3" fmla="*/ 298 h 298"/>
              <a:gd name="T4" fmla="*/ 371 w 371"/>
              <a:gd name="T5" fmla="*/ 0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1" h="298">
                <a:moveTo>
                  <a:pt x="371" y="0"/>
                </a:moveTo>
                <a:lnTo>
                  <a:pt x="0" y="298"/>
                </a:lnTo>
                <a:lnTo>
                  <a:pt x="371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9" name="Line 1115">
            <a:extLst>
              <a:ext uri="{FF2B5EF4-FFF2-40B4-BE49-F238E27FC236}">
                <a16:creationId xmlns:a16="http://schemas.microsoft.com/office/drawing/2014/main" id="{DF1DC13D-7C19-4831-A838-48E0C7D86A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81227" y="6284240"/>
            <a:ext cx="277710" cy="223066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0" name="Oval 1116">
            <a:extLst>
              <a:ext uri="{FF2B5EF4-FFF2-40B4-BE49-F238E27FC236}">
                <a16:creationId xmlns:a16="http://schemas.microsoft.com/office/drawing/2014/main" id="{ABA19C19-4F0B-4886-BF20-AE7293327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145" y="6582909"/>
            <a:ext cx="83089" cy="85334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1" name="Oval 1117">
            <a:extLst>
              <a:ext uri="{FF2B5EF4-FFF2-40B4-BE49-F238E27FC236}">
                <a16:creationId xmlns:a16="http://schemas.microsoft.com/office/drawing/2014/main" id="{AA0070B5-0241-4B1E-A43B-FE94101A2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15305" y="8365940"/>
            <a:ext cx="76351" cy="76351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2" name="Oval 1118">
            <a:extLst>
              <a:ext uri="{FF2B5EF4-FFF2-40B4-BE49-F238E27FC236}">
                <a16:creationId xmlns:a16="http://schemas.microsoft.com/office/drawing/2014/main" id="{38242E6A-806F-4D56-8C67-A6AB6B0DE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324" y="7135334"/>
            <a:ext cx="74854" cy="74854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3" name="Oval 1119">
            <a:extLst>
              <a:ext uri="{FF2B5EF4-FFF2-40B4-BE49-F238E27FC236}">
                <a16:creationId xmlns:a16="http://schemas.microsoft.com/office/drawing/2014/main" id="{502EBB56-62ED-4E46-BB43-3CC74A6E1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55283" y="6843402"/>
            <a:ext cx="74854" cy="74106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4" name="Oval 1120">
            <a:extLst>
              <a:ext uri="{FF2B5EF4-FFF2-40B4-BE49-F238E27FC236}">
                <a16:creationId xmlns:a16="http://schemas.microsoft.com/office/drawing/2014/main" id="{03C7E9E8-B3DD-4E5B-8CC6-0C177242F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5970" y="8351717"/>
            <a:ext cx="76351" cy="74854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5" name="Oval 1121">
            <a:extLst>
              <a:ext uri="{FF2B5EF4-FFF2-40B4-BE49-F238E27FC236}">
                <a16:creationId xmlns:a16="http://schemas.microsoft.com/office/drawing/2014/main" id="{FDCF5324-D51F-4E5D-BC8A-908C0B671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583" y="7890615"/>
            <a:ext cx="76351" cy="74106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6" name="Oval 1122">
            <a:extLst>
              <a:ext uri="{FF2B5EF4-FFF2-40B4-BE49-F238E27FC236}">
                <a16:creationId xmlns:a16="http://schemas.microsoft.com/office/drawing/2014/main" id="{1302C41F-2DA1-4FED-83AA-1C061FDD6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021" y="8883183"/>
            <a:ext cx="74854" cy="74106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7" name="Oval 1123">
            <a:extLst>
              <a:ext uri="{FF2B5EF4-FFF2-40B4-BE49-F238E27FC236}">
                <a16:creationId xmlns:a16="http://schemas.microsoft.com/office/drawing/2014/main" id="{D5C01C5C-4503-4484-993E-57A875B17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299" y="7643595"/>
            <a:ext cx="76351" cy="74854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8" name="Oval 1124">
            <a:extLst>
              <a:ext uri="{FF2B5EF4-FFF2-40B4-BE49-F238E27FC236}">
                <a16:creationId xmlns:a16="http://schemas.microsoft.com/office/drawing/2014/main" id="{87D5E25E-FDF9-44A9-AB9D-40E67E048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6826" y="7036527"/>
            <a:ext cx="76351" cy="76351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9" name="Oval 1125">
            <a:extLst>
              <a:ext uri="{FF2B5EF4-FFF2-40B4-BE49-F238E27FC236}">
                <a16:creationId xmlns:a16="http://schemas.microsoft.com/office/drawing/2014/main" id="{778A1927-C1E7-4838-8F3D-6A7F499B7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679" y="8394385"/>
            <a:ext cx="74106" cy="74854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0" name="Oval 1126">
            <a:extLst>
              <a:ext uri="{FF2B5EF4-FFF2-40B4-BE49-F238E27FC236}">
                <a16:creationId xmlns:a16="http://schemas.microsoft.com/office/drawing/2014/main" id="{028BEAE2-78F7-4DDD-892C-FD5C888EE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5945" y="8003645"/>
            <a:ext cx="74854" cy="74854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1" name="Oval 1127">
            <a:extLst>
              <a:ext uri="{FF2B5EF4-FFF2-40B4-BE49-F238E27FC236}">
                <a16:creationId xmlns:a16="http://schemas.microsoft.com/office/drawing/2014/main" id="{D1073406-3AFD-4708-8467-E63F02A4D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1509" y="6246813"/>
            <a:ext cx="74106" cy="74106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2" name="Oval 1128">
            <a:extLst>
              <a:ext uri="{FF2B5EF4-FFF2-40B4-BE49-F238E27FC236}">
                <a16:creationId xmlns:a16="http://schemas.microsoft.com/office/drawing/2014/main" id="{B26DE2BA-408B-49DF-95F0-86D5478B6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64848" y="9147419"/>
            <a:ext cx="65124" cy="63626"/>
          </a:xfrm>
          <a:prstGeom prst="ellips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3" name="Oval 1129">
            <a:extLst>
              <a:ext uri="{FF2B5EF4-FFF2-40B4-BE49-F238E27FC236}">
                <a16:creationId xmlns:a16="http://schemas.microsoft.com/office/drawing/2014/main" id="{1F91E4FC-B5A6-4D8B-9037-253B898C9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352" y="8360700"/>
            <a:ext cx="115276" cy="115276"/>
          </a:xfrm>
          <a:prstGeom prst="ellips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4" name="Oval 1130">
            <a:extLst>
              <a:ext uri="{FF2B5EF4-FFF2-40B4-BE49-F238E27FC236}">
                <a16:creationId xmlns:a16="http://schemas.microsoft.com/office/drawing/2014/main" id="{CDEB7128-C76A-4573-9940-82A338B2C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8265" y="7241628"/>
            <a:ext cx="172165" cy="16992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75" name="Oval 1131">
            <a:extLst>
              <a:ext uri="{FF2B5EF4-FFF2-40B4-BE49-F238E27FC236}">
                <a16:creationId xmlns:a16="http://schemas.microsoft.com/office/drawing/2014/main" id="{F6825540-E317-4F29-BC11-1AD7A3A8A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5853" y="8957289"/>
            <a:ext cx="77849" cy="80094"/>
          </a:xfrm>
          <a:prstGeom prst="ellips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Oval 1132">
            <a:extLst>
              <a:ext uri="{FF2B5EF4-FFF2-40B4-BE49-F238E27FC236}">
                <a16:creationId xmlns:a16="http://schemas.microsoft.com/office/drawing/2014/main" id="{34A084ED-0D91-42EC-AB30-78230467C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799" y="6469879"/>
            <a:ext cx="74106" cy="76351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7" name="Oval 1133">
            <a:extLst>
              <a:ext uri="{FF2B5EF4-FFF2-40B4-BE49-F238E27FC236}">
                <a16:creationId xmlns:a16="http://schemas.microsoft.com/office/drawing/2014/main" id="{F51D10A1-9151-42D7-A7FF-EB4A64270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961" y="9148916"/>
            <a:ext cx="65872" cy="65124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8" name="Oval 1134">
            <a:extLst>
              <a:ext uri="{FF2B5EF4-FFF2-40B4-BE49-F238E27FC236}">
                <a16:creationId xmlns:a16="http://schemas.microsoft.com/office/drawing/2014/main" id="{9E44420F-2528-4FC6-9737-3A2260E48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7573" y="7899597"/>
            <a:ext cx="141475" cy="141475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9" name="Oval 1135">
            <a:extLst>
              <a:ext uri="{FF2B5EF4-FFF2-40B4-BE49-F238E27FC236}">
                <a16:creationId xmlns:a16="http://schemas.microsoft.com/office/drawing/2014/main" id="{24808DFB-C604-405A-8EBE-7BA94FD4B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9135" y="8975254"/>
            <a:ext cx="50901" cy="51650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0" name="Oval 1136">
            <a:extLst>
              <a:ext uri="{FF2B5EF4-FFF2-40B4-BE49-F238E27FC236}">
                <a16:creationId xmlns:a16="http://schemas.microsoft.com/office/drawing/2014/main" id="{CEFCB094-CB30-4479-9470-CD6FDA70C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1070" y="8114429"/>
            <a:ext cx="110036" cy="108539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1" name="Oval 1137">
            <a:extLst>
              <a:ext uri="{FF2B5EF4-FFF2-40B4-BE49-F238E27FC236}">
                <a16:creationId xmlns:a16="http://schemas.microsoft.com/office/drawing/2014/main" id="{6208EE9B-7025-4B11-B690-2EFA3ABD2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188" y="7835222"/>
            <a:ext cx="119019" cy="120516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2" name="Oval 1138">
            <a:extLst>
              <a:ext uri="{FF2B5EF4-FFF2-40B4-BE49-F238E27FC236}">
                <a16:creationId xmlns:a16="http://schemas.microsoft.com/office/drawing/2014/main" id="{EAADDA37-DE72-4AC1-AC28-789606700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538" y="7277558"/>
            <a:ext cx="111533" cy="111533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83" name="Oval 1139">
            <a:extLst>
              <a:ext uri="{FF2B5EF4-FFF2-40B4-BE49-F238E27FC236}">
                <a16:creationId xmlns:a16="http://schemas.microsoft.com/office/drawing/2014/main" id="{B22C0A4B-4F3D-44A5-9B56-04ED95136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96480" y="8654878"/>
            <a:ext cx="151955" cy="154200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4" name="Freeform 1140">
            <a:extLst>
              <a:ext uri="{FF2B5EF4-FFF2-40B4-BE49-F238E27FC236}">
                <a16:creationId xmlns:a16="http://schemas.microsoft.com/office/drawing/2014/main" id="{DCD1FBCF-975D-43E4-BE75-74975045B341}"/>
              </a:ext>
            </a:extLst>
          </p:cNvPr>
          <p:cNvSpPr/>
          <p:nvPr/>
        </p:nvSpPr>
        <p:spPr bwMode="auto">
          <a:xfrm>
            <a:off x="8474399" y="7288037"/>
            <a:ext cx="1442444" cy="2104904"/>
          </a:xfrm>
          <a:custGeom>
            <a:avLst/>
            <a:gdLst>
              <a:gd name="T0" fmla="*/ 0 w 1927"/>
              <a:gd name="T1" fmla="*/ 2812 h 2812"/>
              <a:gd name="T2" fmla="*/ 1927 w 1927"/>
              <a:gd name="T3" fmla="*/ 0 h 2812"/>
              <a:gd name="T4" fmla="*/ 0 w 1927"/>
              <a:gd name="T5" fmla="*/ 2812 h 2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27" h="2812">
                <a:moveTo>
                  <a:pt x="0" y="2812"/>
                </a:moveTo>
                <a:lnTo>
                  <a:pt x="1927" y="0"/>
                </a:lnTo>
                <a:lnTo>
                  <a:pt x="0" y="2812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5" name="Line 1141">
            <a:extLst>
              <a:ext uri="{FF2B5EF4-FFF2-40B4-BE49-F238E27FC236}">
                <a16:creationId xmlns:a16="http://schemas.microsoft.com/office/drawing/2014/main" id="{8979867A-F384-4DA1-A13D-D2B8573472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74399" y="7288037"/>
            <a:ext cx="1442444" cy="2104904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6" name="Freeform 1142">
            <a:extLst>
              <a:ext uri="{FF2B5EF4-FFF2-40B4-BE49-F238E27FC236}">
                <a16:creationId xmlns:a16="http://schemas.microsoft.com/office/drawing/2014/main" id="{047C9B1A-D02A-4A50-827A-82D19A29D8E8}"/>
              </a:ext>
            </a:extLst>
          </p:cNvPr>
          <p:cNvSpPr/>
          <p:nvPr/>
        </p:nvSpPr>
        <p:spPr bwMode="auto">
          <a:xfrm>
            <a:off x="8179473" y="7288037"/>
            <a:ext cx="1737370" cy="312891"/>
          </a:xfrm>
          <a:custGeom>
            <a:avLst/>
            <a:gdLst>
              <a:gd name="T0" fmla="*/ 0 w 2321"/>
              <a:gd name="T1" fmla="*/ 418 h 418"/>
              <a:gd name="T2" fmla="*/ 2321 w 2321"/>
              <a:gd name="T3" fmla="*/ 0 h 418"/>
              <a:gd name="T4" fmla="*/ 0 w 2321"/>
              <a:gd name="T5" fmla="*/ 418 h 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21" h="418">
                <a:moveTo>
                  <a:pt x="0" y="418"/>
                </a:moveTo>
                <a:lnTo>
                  <a:pt x="2321" y="0"/>
                </a:lnTo>
                <a:lnTo>
                  <a:pt x="0" y="418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7" name="Line 1143">
            <a:extLst>
              <a:ext uri="{FF2B5EF4-FFF2-40B4-BE49-F238E27FC236}">
                <a16:creationId xmlns:a16="http://schemas.microsoft.com/office/drawing/2014/main" id="{E0F86484-91D0-4EE6-A80F-A57F540A80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79473" y="7288037"/>
            <a:ext cx="1737370" cy="312891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8" name="Freeform 1144">
            <a:extLst>
              <a:ext uri="{FF2B5EF4-FFF2-40B4-BE49-F238E27FC236}">
                <a16:creationId xmlns:a16="http://schemas.microsoft.com/office/drawing/2014/main" id="{B97FCD61-DB1B-48E0-860A-40711EE200C4}"/>
              </a:ext>
            </a:extLst>
          </p:cNvPr>
          <p:cNvSpPr/>
          <p:nvPr/>
        </p:nvSpPr>
        <p:spPr bwMode="auto">
          <a:xfrm>
            <a:off x="9274592" y="7298517"/>
            <a:ext cx="599584" cy="316634"/>
          </a:xfrm>
          <a:custGeom>
            <a:avLst/>
            <a:gdLst>
              <a:gd name="T0" fmla="*/ 0 w 801"/>
              <a:gd name="T1" fmla="*/ 423 h 423"/>
              <a:gd name="T2" fmla="*/ 801 w 801"/>
              <a:gd name="T3" fmla="*/ 0 h 423"/>
              <a:gd name="T4" fmla="*/ 0 w 801"/>
              <a:gd name="T5" fmla="*/ 423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01" h="423">
                <a:moveTo>
                  <a:pt x="0" y="423"/>
                </a:moveTo>
                <a:lnTo>
                  <a:pt x="801" y="0"/>
                </a:lnTo>
                <a:lnTo>
                  <a:pt x="0" y="423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9" name="Line 1145">
            <a:extLst>
              <a:ext uri="{FF2B5EF4-FFF2-40B4-BE49-F238E27FC236}">
                <a16:creationId xmlns:a16="http://schemas.microsoft.com/office/drawing/2014/main" id="{45A0A075-D121-4CD0-8ADB-C0A34748F0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74592" y="7298517"/>
            <a:ext cx="599584" cy="316634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0" name="Freeform 1146">
            <a:extLst>
              <a:ext uri="{FF2B5EF4-FFF2-40B4-BE49-F238E27FC236}">
                <a16:creationId xmlns:a16="http://schemas.microsoft.com/office/drawing/2014/main" id="{DF3843EA-AF57-4ED0-BD7D-388C8F737CA8}"/>
              </a:ext>
            </a:extLst>
          </p:cNvPr>
          <p:cNvSpPr/>
          <p:nvPr/>
        </p:nvSpPr>
        <p:spPr bwMode="auto">
          <a:xfrm>
            <a:off x="7450391" y="7600928"/>
            <a:ext cx="729082" cy="522483"/>
          </a:xfrm>
          <a:custGeom>
            <a:avLst/>
            <a:gdLst>
              <a:gd name="T0" fmla="*/ 974 w 974"/>
              <a:gd name="T1" fmla="*/ 0 h 698"/>
              <a:gd name="T2" fmla="*/ 0 w 974"/>
              <a:gd name="T3" fmla="*/ 698 h 698"/>
              <a:gd name="T4" fmla="*/ 974 w 974"/>
              <a:gd name="T5" fmla="*/ 0 h 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74" h="698">
                <a:moveTo>
                  <a:pt x="974" y="0"/>
                </a:moveTo>
                <a:lnTo>
                  <a:pt x="0" y="698"/>
                </a:lnTo>
                <a:lnTo>
                  <a:pt x="974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1" name="Line 1147">
            <a:extLst>
              <a:ext uri="{FF2B5EF4-FFF2-40B4-BE49-F238E27FC236}">
                <a16:creationId xmlns:a16="http://schemas.microsoft.com/office/drawing/2014/main" id="{31997601-34FB-4B9A-A4B1-2707338EA7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50391" y="7600928"/>
            <a:ext cx="729082" cy="522483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2" name="Freeform 1148">
            <a:extLst>
              <a:ext uri="{FF2B5EF4-FFF2-40B4-BE49-F238E27FC236}">
                <a16:creationId xmlns:a16="http://schemas.microsoft.com/office/drawing/2014/main" id="{8C4D8EE0-D543-4B29-9460-9F18431FDB98}"/>
              </a:ext>
            </a:extLst>
          </p:cNvPr>
          <p:cNvSpPr/>
          <p:nvPr/>
        </p:nvSpPr>
        <p:spPr bwMode="auto">
          <a:xfrm>
            <a:off x="7359818" y="6838162"/>
            <a:ext cx="90574" cy="1285249"/>
          </a:xfrm>
          <a:custGeom>
            <a:avLst/>
            <a:gdLst>
              <a:gd name="T0" fmla="*/ 121 w 121"/>
              <a:gd name="T1" fmla="*/ 1717 h 1717"/>
              <a:gd name="T2" fmla="*/ 0 w 121"/>
              <a:gd name="T3" fmla="*/ 0 h 1717"/>
              <a:gd name="T4" fmla="*/ 121 w 121"/>
              <a:gd name="T5" fmla="*/ 1717 h 1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" h="1717">
                <a:moveTo>
                  <a:pt x="121" y="1717"/>
                </a:moveTo>
                <a:lnTo>
                  <a:pt x="0" y="0"/>
                </a:lnTo>
                <a:lnTo>
                  <a:pt x="121" y="1717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3" name="Line 1149">
            <a:extLst>
              <a:ext uri="{FF2B5EF4-FFF2-40B4-BE49-F238E27FC236}">
                <a16:creationId xmlns:a16="http://schemas.microsoft.com/office/drawing/2014/main" id="{32059BE8-6830-46EA-9121-4CE9C383622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59818" y="6838162"/>
            <a:ext cx="90574" cy="1285249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4" name="Freeform 1150">
            <a:extLst>
              <a:ext uri="{FF2B5EF4-FFF2-40B4-BE49-F238E27FC236}">
                <a16:creationId xmlns:a16="http://schemas.microsoft.com/office/drawing/2014/main" id="{4E5205CC-A88D-46B7-AE6B-0CD990BFC776}"/>
              </a:ext>
            </a:extLst>
          </p:cNvPr>
          <p:cNvSpPr/>
          <p:nvPr/>
        </p:nvSpPr>
        <p:spPr bwMode="auto">
          <a:xfrm>
            <a:off x="8179473" y="6839659"/>
            <a:ext cx="947656" cy="761269"/>
          </a:xfrm>
          <a:custGeom>
            <a:avLst/>
            <a:gdLst>
              <a:gd name="T0" fmla="*/ 0 w 1266"/>
              <a:gd name="T1" fmla="*/ 1017 h 1017"/>
              <a:gd name="T2" fmla="*/ 1266 w 1266"/>
              <a:gd name="T3" fmla="*/ 0 h 1017"/>
              <a:gd name="T4" fmla="*/ 0 w 1266"/>
              <a:gd name="T5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66" h="1017">
                <a:moveTo>
                  <a:pt x="0" y="1017"/>
                </a:moveTo>
                <a:lnTo>
                  <a:pt x="1266" y="0"/>
                </a:lnTo>
                <a:lnTo>
                  <a:pt x="0" y="1017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5" name="Line 1151">
            <a:extLst>
              <a:ext uri="{FF2B5EF4-FFF2-40B4-BE49-F238E27FC236}">
                <a16:creationId xmlns:a16="http://schemas.microsoft.com/office/drawing/2014/main" id="{BB436ACF-B60F-4F86-B974-275D335810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79473" y="6839659"/>
            <a:ext cx="947656" cy="761269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6" name="Freeform 1152">
            <a:extLst>
              <a:ext uri="{FF2B5EF4-FFF2-40B4-BE49-F238E27FC236}">
                <a16:creationId xmlns:a16="http://schemas.microsoft.com/office/drawing/2014/main" id="{A790F74C-AE73-4621-B995-342E557DEFD3}"/>
              </a:ext>
            </a:extLst>
          </p:cNvPr>
          <p:cNvSpPr/>
          <p:nvPr/>
        </p:nvSpPr>
        <p:spPr bwMode="auto">
          <a:xfrm>
            <a:off x="8179473" y="7600928"/>
            <a:ext cx="294926" cy="1792013"/>
          </a:xfrm>
          <a:custGeom>
            <a:avLst/>
            <a:gdLst>
              <a:gd name="T0" fmla="*/ 394 w 394"/>
              <a:gd name="T1" fmla="*/ 2394 h 2394"/>
              <a:gd name="T2" fmla="*/ 0 w 394"/>
              <a:gd name="T3" fmla="*/ 0 h 2394"/>
              <a:gd name="T4" fmla="*/ 394 w 394"/>
              <a:gd name="T5" fmla="*/ 2394 h 2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4" h="2394">
                <a:moveTo>
                  <a:pt x="394" y="2394"/>
                </a:moveTo>
                <a:lnTo>
                  <a:pt x="0" y="0"/>
                </a:lnTo>
                <a:lnTo>
                  <a:pt x="394" y="2394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7" name="Line 1153">
            <a:extLst>
              <a:ext uri="{FF2B5EF4-FFF2-40B4-BE49-F238E27FC236}">
                <a16:creationId xmlns:a16="http://schemas.microsoft.com/office/drawing/2014/main" id="{E6146284-4889-4ADA-A55A-FACD4C35658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79473" y="7600928"/>
            <a:ext cx="294926" cy="1792013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8" name="Freeform 1154">
            <a:extLst>
              <a:ext uri="{FF2B5EF4-FFF2-40B4-BE49-F238E27FC236}">
                <a16:creationId xmlns:a16="http://schemas.microsoft.com/office/drawing/2014/main" id="{E9B26EFC-7189-40E9-A273-C9D3927E12D3}"/>
              </a:ext>
            </a:extLst>
          </p:cNvPr>
          <p:cNvSpPr/>
          <p:nvPr/>
        </p:nvSpPr>
        <p:spPr bwMode="auto">
          <a:xfrm>
            <a:off x="8957432" y="5906974"/>
            <a:ext cx="1163986" cy="1911032"/>
          </a:xfrm>
          <a:custGeom>
            <a:avLst/>
            <a:gdLst>
              <a:gd name="T0" fmla="*/ 0 w 1555"/>
              <a:gd name="T1" fmla="*/ 2553 h 2553"/>
              <a:gd name="T2" fmla="*/ 1555 w 1555"/>
              <a:gd name="T3" fmla="*/ 0 h 2553"/>
              <a:gd name="T4" fmla="*/ 0 w 1555"/>
              <a:gd name="T5" fmla="*/ 2553 h 2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55" h="2553">
                <a:moveTo>
                  <a:pt x="0" y="2553"/>
                </a:moveTo>
                <a:lnTo>
                  <a:pt x="1555" y="0"/>
                </a:lnTo>
                <a:lnTo>
                  <a:pt x="0" y="2553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9" name="Line 1155">
            <a:extLst>
              <a:ext uri="{FF2B5EF4-FFF2-40B4-BE49-F238E27FC236}">
                <a16:creationId xmlns:a16="http://schemas.microsoft.com/office/drawing/2014/main" id="{C3992217-B49F-4DCB-84A1-C3C6FD5906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57432" y="5906974"/>
            <a:ext cx="1163986" cy="1911032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0" name="Freeform 1156">
            <a:extLst>
              <a:ext uri="{FF2B5EF4-FFF2-40B4-BE49-F238E27FC236}">
                <a16:creationId xmlns:a16="http://schemas.microsoft.com/office/drawing/2014/main" id="{DFB76B2D-1524-42EE-8263-60B781FE984B}"/>
              </a:ext>
            </a:extLst>
          </p:cNvPr>
          <p:cNvSpPr/>
          <p:nvPr/>
        </p:nvSpPr>
        <p:spPr bwMode="auto">
          <a:xfrm>
            <a:off x="5769911" y="8123412"/>
            <a:ext cx="1680481" cy="589852"/>
          </a:xfrm>
          <a:custGeom>
            <a:avLst/>
            <a:gdLst>
              <a:gd name="T0" fmla="*/ 2245 w 2245"/>
              <a:gd name="T1" fmla="*/ 0 h 788"/>
              <a:gd name="T2" fmla="*/ 0 w 2245"/>
              <a:gd name="T3" fmla="*/ 788 h 788"/>
              <a:gd name="T4" fmla="*/ 2245 w 2245"/>
              <a:gd name="T5" fmla="*/ 0 h 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45" h="788">
                <a:moveTo>
                  <a:pt x="2245" y="0"/>
                </a:moveTo>
                <a:lnTo>
                  <a:pt x="0" y="788"/>
                </a:lnTo>
                <a:lnTo>
                  <a:pt x="2245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1" name="Line 1157">
            <a:extLst>
              <a:ext uri="{FF2B5EF4-FFF2-40B4-BE49-F238E27FC236}">
                <a16:creationId xmlns:a16="http://schemas.microsoft.com/office/drawing/2014/main" id="{20CD020A-CAAD-4F18-AFCE-D47B25E8CC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69911" y="8123412"/>
            <a:ext cx="1680481" cy="589852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2" name="Freeform 1158">
            <a:extLst>
              <a:ext uri="{FF2B5EF4-FFF2-40B4-BE49-F238E27FC236}">
                <a16:creationId xmlns:a16="http://schemas.microsoft.com/office/drawing/2014/main" id="{180F640E-72FC-42A0-BAEB-1D7954F71D7B}"/>
              </a:ext>
            </a:extLst>
          </p:cNvPr>
          <p:cNvSpPr/>
          <p:nvPr/>
        </p:nvSpPr>
        <p:spPr bwMode="auto">
          <a:xfrm>
            <a:off x="5803595" y="7854684"/>
            <a:ext cx="183393" cy="832380"/>
          </a:xfrm>
          <a:custGeom>
            <a:avLst/>
            <a:gdLst>
              <a:gd name="T0" fmla="*/ 0 w 245"/>
              <a:gd name="T1" fmla="*/ 1112 h 1112"/>
              <a:gd name="T2" fmla="*/ 245 w 245"/>
              <a:gd name="T3" fmla="*/ 0 h 1112"/>
              <a:gd name="T4" fmla="*/ 0 w 245"/>
              <a:gd name="T5" fmla="*/ 1112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5" h="1112">
                <a:moveTo>
                  <a:pt x="0" y="1112"/>
                </a:moveTo>
                <a:lnTo>
                  <a:pt x="245" y="0"/>
                </a:lnTo>
                <a:lnTo>
                  <a:pt x="0" y="1112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3" name="Line 1159">
            <a:extLst>
              <a:ext uri="{FF2B5EF4-FFF2-40B4-BE49-F238E27FC236}">
                <a16:creationId xmlns:a16="http://schemas.microsoft.com/office/drawing/2014/main" id="{95D43021-3C36-40BD-B745-EE658F2771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3595" y="7854684"/>
            <a:ext cx="183393" cy="832380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4" name="Freeform 1160">
            <a:extLst>
              <a:ext uri="{FF2B5EF4-FFF2-40B4-BE49-F238E27FC236}">
                <a16:creationId xmlns:a16="http://schemas.microsoft.com/office/drawing/2014/main" id="{5DCBA826-2B0D-430C-A78C-8AD14DCB1018}"/>
              </a:ext>
            </a:extLst>
          </p:cNvPr>
          <p:cNvSpPr/>
          <p:nvPr/>
        </p:nvSpPr>
        <p:spPr bwMode="auto">
          <a:xfrm>
            <a:off x="5986989" y="7001345"/>
            <a:ext cx="141475" cy="853340"/>
          </a:xfrm>
          <a:custGeom>
            <a:avLst/>
            <a:gdLst>
              <a:gd name="T0" fmla="*/ 0 w 189"/>
              <a:gd name="T1" fmla="*/ 1140 h 1140"/>
              <a:gd name="T2" fmla="*/ 189 w 189"/>
              <a:gd name="T3" fmla="*/ 0 h 1140"/>
              <a:gd name="T4" fmla="*/ 0 w 189"/>
              <a:gd name="T5" fmla="*/ 1140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9" h="1140">
                <a:moveTo>
                  <a:pt x="0" y="1140"/>
                </a:moveTo>
                <a:lnTo>
                  <a:pt x="189" y="0"/>
                </a:lnTo>
                <a:lnTo>
                  <a:pt x="0" y="114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5" name="Line 1161">
            <a:extLst>
              <a:ext uri="{FF2B5EF4-FFF2-40B4-BE49-F238E27FC236}">
                <a16:creationId xmlns:a16="http://schemas.microsoft.com/office/drawing/2014/main" id="{8D611B09-595E-4D57-834D-FC33C4D4AF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86989" y="7001345"/>
            <a:ext cx="141475" cy="853340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6" name="Freeform 1162">
            <a:extLst>
              <a:ext uri="{FF2B5EF4-FFF2-40B4-BE49-F238E27FC236}">
                <a16:creationId xmlns:a16="http://schemas.microsoft.com/office/drawing/2014/main" id="{B0A01ECA-75D9-4011-8EF3-8CBAB9BD6D3C}"/>
              </a:ext>
            </a:extLst>
          </p:cNvPr>
          <p:cNvSpPr/>
          <p:nvPr/>
        </p:nvSpPr>
        <p:spPr bwMode="auto">
          <a:xfrm>
            <a:off x="6128463" y="6838162"/>
            <a:ext cx="1231355" cy="163182"/>
          </a:xfrm>
          <a:custGeom>
            <a:avLst/>
            <a:gdLst>
              <a:gd name="T0" fmla="*/ 0 w 1645"/>
              <a:gd name="T1" fmla="*/ 218 h 218"/>
              <a:gd name="T2" fmla="*/ 1645 w 1645"/>
              <a:gd name="T3" fmla="*/ 0 h 218"/>
              <a:gd name="T4" fmla="*/ 0 w 1645"/>
              <a:gd name="T5" fmla="*/ 218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45" h="218">
                <a:moveTo>
                  <a:pt x="0" y="218"/>
                </a:moveTo>
                <a:lnTo>
                  <a:pt x="1645" y="0"/>
                </a:lnTo>
                <a:lnTo>
                  <a:pt x="0" y="218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7" name="Line 1163">
            <a:extLst>
              <a:ext uri="{FF2B5EF4-FFF2-40B4-BE49-F238E27FC236}">
                <a16:creationId xmlns:a16="http://schemas.microsoft.com/office/drawing/2014/main" id="{D08A937F-F3F2-46B8-A4B1-26B4AC99D9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28463" y="6838162"/>
            <a:ext cx="1231355" cy="163182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8" name="Freeform 1164">
            <a:extLst>
              <a:ext uri="{FF2B5EF4-FFF2-40B4-BE49-F238E27FC236}">
                <a16:creationId xmlns:a16="http://schemas.microsoft.com/office/drawing/2014/main" id="{1F61DA74-06DA-4DD5-BD51-982E9630CAE9}"/>
              </a:ext>
            </a:extLst>
          </p:cNvPr>
          <p:cNvSpPr/>
          <p:nvPr/>
        </p:nvSpPr>
        <p:spPr bwMode="auto">
          <a:xfrm>
            <a:off x="6128463" y="7001345"/>
            <a:ext cx="1321928" cy="1122067"/>
          </a:xfrm>
          <a:custGeom>
            <a:avLst/>
            <a:gdLst>
              <a:gd name="T0" fmla="*/ 0 w 1766"/>
              <a:gd name="T1" fmla="*/ 0 h 1499"/>
              <a:gd name="T2" fmla="*/ 1766 w 1766"/>
              <a:gd name="T3" fmla="*/ 1499 h 1499"/>
              <a:gd name="T4" fmla="*/ 0 w 1766"/>
              <a:gd name="T5" fmla="*/ 0 h 1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66" h="1499">
                <a:moveTo>
                  <a:pt x="0" y="0"/>
                </a:moveTo>
                <a:lnTo>
                  <a:pt x="1766" y="1499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9" name="Line 1165">
            <a:extLst>
              <a:ext uri="{FF2B5EF4-FFF2-40B4-BE49-F238E27FC236}">
                <a16:creationId xmlns:a16="http://schemas.microsoft.com/office/drawing/2014/main" id="{0DF4F7C8-6FA2-4FFF-9A7A-024D4E6212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8463" y="7001345"/>
            <a:ext cx="1321928" cy="1122067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0" name="Freeform 1166">
            <a:extLst>
              <a:ext uri="{FF2B5EF4-FFF2-40B4-BE49-F238E27FC236}">
                <a16:creationId xmlns:a16="http://schemas.microsoft.com/office/drawing/2014/main" id="{88429F5C-AAEE-4370-A270-DB7B5FD169DF}"/>
              </a:ext>
            </a:extLst>
          </p:cNvPr>
          <p:cNvSpPr/>
          <p:nvPr/>
        </p:nvSpPr>
        <p:spPr bwMode="auto">
          <a:xfrm>
            <a:off x="5986989" y="6838162"/>
            <a:ext cx="1372829" cy="1016522"/>
          </a:xfrm>
          <a:custGeom>
            <a:avLst/>
            <a:gdLst>
              <a:gd name="T0" fmla="*/ 0 w 1834"/>
              <a:gd name="T1" fmla="*/ 1358 h 1358"/>
              <a:gd name="T2" fmla="*/ 1834 w 1834"/>
              <a:gd name="T3" fmla="*/ 0 h 1358"/>
              <a:gd name="T4" fmla="*/ 0 w 1834"/>
              <a:gd name="T5" fmla="*/ 1358 h 1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34" h="1358">
                <a:moveTo>
                  <a:pt x="0" y="1358"/>
                </a:moveTo>
                <a:lnTo>
                  <a:pt x="1834" y="0"/>
                </a:lnTo>
                <a:lnTo>
                  <a:pt x="0" y="1358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1" name="Line 1167">
            <a:extLst>
              <a:ext uri="{FF2B5EF4-FFF2-40B4-BE49-F238E27FC236}">
                <a16:creationId xmlns:a16="http://schemas.microsoft.com/office/drawing/2014/main" id="{84A9F147-BBB0-4CFB-B5E9-1659EE5E09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86989" y="6838162"/>
            <a:ext cx="1372829" cy="1016522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2" name="Freeform 1168">
            <a:extLst>
              <a:ext uri="{FF2B5EF4-FFF2-40B4-BE49-F238E27FC236}">
                <a16:creationId xmlns:a16="http://schemas.microsoft.com/office/drawing/2014/main" id="{EF5426C9-25AC-4F94-8618-0F648CD5FED6}"/>
              </a:ext>
            </a:extLst>
          </p:cNvPr>
          <p:cNvSpPr/>
          <p:nvPr/>
        </p:nvSpPr>
        <p:spPr bwMode="auto">
          <a:xfrm>
            <a:off x="6379974" y="6354603"/>
            <a:ext cx="979844" cy="483559"/>
          </a:xfrm>
          <a:custGeom>
            <a:avLst/>
            <a:gdLst>
              <a:gd name="T0" fmla="*/ 1309 w 1309"/>
              <a:gd name="T1" fmla="*/ 646 h 646"/>
              <a:gd name="T2" fmla="*/ 0 w 1309"/>
              <a:gd name="T3" fmla="*/ 0 h 646"/>
              <a:gd name="T4" fmla="*/ 1309 w 1309"/>
              <a:gd name="T5" fmla="*/ 646 h 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09" h="646">
                <a:moveTo>
                  <a:pt x="1309" y="646"/>
                </a:moveTo>
                <a:lnTo>
                  <a:pt x="0" y="0"/>
                </a:lnTo>
                <a:lnTo>
                  <a:pt x="1309" y="646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3" name="Line 1169">
            <a:extLst>
              <a:ext uri="{FF2B5EF4-FFF2-40B4-BE49-F238E27FC236}">
                <a16:creationId xmlns:a16="http://schemas.microsoft.com/office/drawing/2014/main" id="{EEDCFBAB-6923-473A-BBD4-A4FEAC57EF2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79974" y="6354603"/>
            <a:ext cx="979844" cy="483559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4" name="Freeform 1170">
            <a:extLst>
              <a:ext uri="{FF2B5EF4-FFF2-40B4-BE49-F238E27FC236}">
                <a16:creationId xmlns:a16="http://schemas.microsoft.com/office/drawing/2014/main" id="{9156C82B-7C9C-4610-8CF5-529BC27F87FC}"/>
              </a:ext>
            </a:extLst>
          </p:cNvPr>
          <p:cNvSpPr/>
          <p:nvPr/>
        </p:nvSpPr>
        <p:spPr bwMode="auto">
          <a:xfrm>
            <a:off x="5270632" y="6354603"/>
            <a:ext cx="1109342" cy="662461"/>
          </a:xfrm>
          <a:custGeom>
            <a:avLst/>
            <a:gdLst>
              <a:gd name="T0" fmla="*/ 1482 w 1482"/>
              <a:gd name="T1" fmla="*/ 0 h 885"/>
              <a:gd name="T2" fmla="*/ 0 w 1482"/>
              <a:gd name="T3" fmla="*/ 885 h 885"/>
              <a:gd name="T4" fmla="*/ 1482 w 1482"/>
              <a:gd name="T5" fmla="*/ 0 h 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82" h="885">
                <a:moveTo>
                  <a:pt x="1482" y="0"/>
                </a:moveTo>
                <a:lnTo>
                  <a:pt x="0" y="885"/>
                </a:lnTo>
                <a:lnTo>
                  <a:pt x="1482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5" name="Line 1171">
            <a:extLst>
              <a:ext uri="{FF2B5EF4-FFF2-40B4-BE49-F238E27FC236}">
                <a16:creationId xmlns:a16="http://schemas.microsoft.com/office/drawing/2014/main" id="{E7988A62-6790-4013-8B61-8489C15018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70632" y="6354603"/>
            <a:ext cx="1109342" cy="662461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6" name="Freeform 1172">
            <a:extLst>
              <a:ext uri="{FF2B5EF4-FFF2-40B4-BE49-F238E27FC236}">
                <a16:creationId xmlns:a16="http://schemas.microsoft.com/office/drawing/2014/main" id="{5439A2E2-F3CA-4EC7-AEDC-FB5BA7E900CD}"/>
              </a:ext>
            </a:extLst>
          </p:cNvPr>
          <p:cNvSpPr/>
          <p:nvPr/>
        </p:nvSpPr>
        <p:spPr bwMode="auto">
          <a:xfrm>
            <a:off x="4419538" y="7883129"/>
            <a:ext cx="1586913" cy="803936"/>
          </a:xfrm>
          <a:custGeom>
            <a:avLst/>
            <a:gdLst>
              <a:gd name="T0" fmla="*/ 0 w 2120"/>
              <a:gd name="T1" fmla="*/ 1074 h 1074"/>
              <a:gd name="T2" fmla="*/ 2120 w 2120"/>
              <a:gd name="T3" fmla="*/ 0 h 1074"/>
              <a:gd name="T4" fmla="*/ 0 w 2120"/>
              <a:gd name="T5" fmla="*/ 1074 h 1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20" h="1074">
                <a:moveTo>
                  <a:pt x="0" y="1074"/>
                </a:moveTo>
                <a:lnTo>
                  <a:pt x="2120" y="0"/>
                </a:lnTo>
                <a:lnTo>
                  <a:pt x="0" y="1074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7" name="Line 1173">
            <a:extLst>
              <a:ext uri="{FF2B5EF4-FFF2-40B4-BE49-F238E27FC236}">
                <a16:creationId xmlns:a16="http://schemas.microsoft.com/office/drawing/2014/main" id="{18E86504-03B6-422D-B248-2392C2C56C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538" y="7883129"/>
            <a:ext cx="1586913" cy="803936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8" name="Freeform 1174">
            <a:extLst>
              <a:ext uri="{FF2B5EF4-FFF2-40B4-BE49-F238E27FC236}">
                <a16:creationId xmlns:a16="http://schemas.microsoft.com/office/drawing/2014/main" id="{904C362F-3B2B-4B1B-81C6-E12C8D0A7FEA}"/>
              </a:ext>
            </a:extLst>
          </p:cNvPr>
          <p:cNvSpPr/>
          <p:nvPr/>
        </p:nvSpPr>
        <p:spPr bwMode="auto">
          <a:xfrm>
            <a:off x="8070407" y="5307391"/>
            <a:ext cx="887024" cy="2510615"/>
          </a:xfrm>
          <a:custGeom>
            <a:avLst/>
            <a:gdLst>
              <a:gd name="T0" fmla="*/ 1185 w 1185"/>
              <a:gd name="T1" fmla="*/ 3354 h 3354"/>
              <a:gd name="T2" fmla="*/ 0 w 1185"/>
              <a:gd name="T3" fmla="*/ 0 h 3354"/>
              <a:gd name="T4" fmla="*/ 1185 w 1185"/>
              <a:gd name="T5" fmla="*/ 3354 h 3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85" h="3354">
                <a:moveTo>
                  <a:pt x="1185" y="3354"/>
                </a:moveTo>
                <a:lnTo>
                  <a:pt x="0" y="0"/>
                </a:lnTo>
                <a:lnTo>
                  <a:pt x="1185" y="3354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9" name="Line 1175">
            <a:extLst>
              <a:ext uri="{FF2B5EF4-FFF2-40B4-BE49-F238E27FC236}">
                <a16:creationId xmlns:a16="http://schemas.microsoft.com/office/drawing/2014/main" id="{64902B07-98D5-4DB1-81CC-8A3F2CF0131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70407" y="5454876"/>
            <a:ext cx="887024" cy="2510615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0" name="Freeform 1176">
            <a:extLst>
              <a:ext uri="{FF2B5EF4-FFF2-40B4-BE49-F238E27FC236}">
                <a16:creationId xmlns:a16="http://schemas.microsoft.com/office/drawing/2014/main" id="{509E2E99-DC40-4D7B-983F-1C87DECD379A}"/>
              </a:ext>
            </a:extLst>
          </p:cNvPr>
          <p:cNvSpPr/>
          <p:nvPr/>
        </p:nvSpPr>
        <p:spPr bwMode="auto">
          <a:xfrm>
            <a:off x="5270632" y="7017065"/>
            <a:ext cx="716357" cy="837620"/>
          </a:xfrm>
          <a:custGeom>
            <a:avLst/>
            <a:gdLst>
              <a:gd name="T0" fmla="*/ 957 w 957"/>
              <a:gd name="T1" fmla="*/ 1119 h 1119"/>
              <a:gd name="T2" fmla="*/ 0 w 957"/>
              <a:gd name="T3" fmla="*/ 0 h 1119"/>
              <a:gd name="T4" fmla="*/ 957 w 957"/>
              <a:gd name="T5" fmla="*/ 1119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57" h="1119">
                <a:moveTo>
                  <a:pt x="957" y="1119"/>
                </a:moveTo>
                <a:lnTo>
                  <a:pt x="0" y="0"/>
                </a:lnTo>
                <a:lnTo>
                  <a:pt x="957" y="1119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1" name="Line 1177">
            <a:extLst>
              <a:ext uri="{FF2B5EF4-FFF2-40B4-BE49-F238E27FC236}">
                <a16:creationId xmlns:a16="http://schemas.microsoft.com/office/drawing/2014/main" id="{9470BAD7-93A6-460E-91B3-A6C40B72991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70632" y="7017065"/>
            <a:ext cx="716357" cy="837620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2" name="Freeform 1178">
            <a:extLst>
              <a:ext uri="{FF2B5EF4-FFF2-40B4-BE49-F238E27FC236}">
                <a16:creationId xmlns:a16="http://schemas.microsoft.com/office/drawing/2014/main" id="{943DC4EE-DE5A-4AB4-8BE5-6655A6E440D6}"/>
              </a:ext>
            </a:extLst>
          </p:cNvPr>
          <p:cNvSpPr/>
          <p:nvPr/>
        </p:nvSpPr>
        <p:spPr bwMode="auto">
          <a:xfrm>
            <a:off x="8055215" y="8845756"/>
            <a:ext cx="1358607" cy="292681"/>
          </a:xfrm>
          <a:custGeom>
            <a:avLst/>
            <a:gdLst>
              <a:gd name="T0" fmla="*/ 1815 w 1815"/>
              <a:gd name="T1" fmla="*/ 391 h 391"/>
              <a:gd name="T2" fmla="*/ 0 w 1815"/>
              <a:gd name="T3" fmla="*/ 0 h 391"/>
              <a:gd name="T4" fmla="*/ 1815 w 1815"/>
              <a:gd name="T5" fmla="*/ 39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15" h="391">
                <a:moveTo>
                  <a:pt x="1815" y="391"/>
                </a:moveTo>
                <a:lnTo>
                  <a:pt x="0" y="0"/>
                </a:lnTo>
                <a:lnTo>
                  <a:pt x="1815" y="391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3" name="Line 1179">
            <a:extLst>
              <a:ext uri="{FF2B5EF4-FFF2-40B4-BE49-F238E27FC236}">
                <a16:creationId xmlns:a16="http://schemas.microsoft.com/office/drawing/2014/main" id="{22797E12-9C84-422F-92E5-D786A10CBC0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55215" y="8845756"/>
            <a:ext cx="1358607" cy="292681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4" name="Freeform 1180">
            <a:extLst>
              <a:ext uri="{FF2B5EF4-FFF2-40B4-BE49-F238E27FC236}">
                <a16:creationId xmlns:a16="http://schemas.microsoft.com/office/drawing/2014/main" id="{0A7A51B6-6E23-4594-81A4-410D2064E962}"/>
              </a:ext>
            </a:extLst>
          </p:cNvPr>
          <p:cNvSpPr/>
          <p:nvPr/>
        </p:nvSpPr>
        <p:spPr bwMode="auto">
          <a:xfrm>
            <a:off x="7400987" y="8123412"/>
            <a:ext cx="49404" cy="214832"/>
          </a:xfrm>
          <a:custGeom>
            <a:avLst/>
            <a:gdLst>
              <a:gd name="T0" fmla="*/ 0 w 66"/>
              <a:gd name="T1" fmla="*/ 287 h 287"/>
              <a:gd name="T2" fmla="*/ 66 w 66"/>
              <a:gd name="T3" fmla="*/ 0 h 287"/>
              <a:gd name="T4" fmla="*/ 0 w 66"/>
              <a:gd name="T5" fmla="*/ 287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6" h="287">
                <a:moveTo>
                  <a:pt x="0" y="287"/>
                </a:moveTo>
                <a:lnTo>
                  <a:pt x="66" y="0"/>
                </a:lnTo>
                <a:lnTo>
                  <a:pt x="0" y="287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5" name="Line 1181">
            <a:extLst>
              <a:ext uri="{FF2B5EF4-FFF2-40B4-BE49-F238E27FC236}">
                <a16:creationId xmlns:a16="http://schemas.microsoft.com/office/drawing/2014/main" id="{C02DE1B5-0BC2-4F43-A97F-9D5793EF20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00987" y="8123412"/>
            <a:ext cx="49404" cy="214832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6" name="Freeform 1182">
            <a:extLst>
              <a:ext uri="{FF2B5EF4-FFF2-40B4-BE49-F238E27FC236}">
                <a16:creationId xmlns:a16="http://schemas.microsoft.com/office/drawing/2014/main" id="{6F78BD7F-77D4-4335-B535-C8A40B2BE67E}"/>
              </a:ext>
            </a:extLst>
          </p:cNvPr>
          <p:cNvSpPr/>
          <p:nvPr/>
        </p:nvSpPr>
        <p:spPr bwMode="auto">
          <a:xfrm>
            <a:off x="7450391" y="7098656"/>
            <a:ext cx="449126" cy="1024756"/>
          </a:xfrm>
          <a:custGeom>
            <a:avLst/>
            <a:gdLst>
              <a:gd name="T0" fmla="*/ 0 w 600"/>
              <a:gd name="T1" fmla="*/ 1369 h 1369"/>
              <a:gd name="T2" fmla="*/ 600 w 600"/>
              <a:gd name="T3" fmla="*/ 0 h 1369"/>
              <a:gd name="T4" fmla="*/ 0 w 600"/>
              <a:gd name="T5" fmla="*/ 1369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00" h="1369">
                <a:moveTo>
                  <a:pt x="0" y="1369"/>
                </a:moveTo>
                <a:lnTo>
                  <a:pt x="600" y="0"/>
                </a:lnTo>
                <a:lnTo>
                  <a:pt x="0" y="1369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7" name="Line 1183">
            <a:extLst>
              <a:ext uri="{FF2B5EF4-FFF2-40B4-BE49-F238E27FC236}">
                <a16:creationId xmlns:a16="http://schemas.microsoft.com/office/drawing/2014/main" id="{4E5E7CB6-8D29-4830-9E49-E09F845F93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50391" y="7098656"/>
            <a:ext cx="449126" cy="1024756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8" name="Freeform 1184">
            <a:extLst>
              <a:ext uri="{FF2B5EF4-FFF2-40B4-BE49-F238E27FC236}">
                <a16:creationId xmlns:a16="http://schemas.microsoft.com/office/drawing/2014/main" id="{731C9E04-A995-4EBC-87DF-3BDAB4BA33F1}"/>
              </a:ext>
            </a:extLst>
          </p:cNvPr>
          <p:cNvSpPr/>
          <p:nvPr/>
        </p:nvSpPr>
        <p:spPr bwMode="auto">
          <a:xfrm>
            <a:off x="6034896" y="6246813"/>
            <a:ext cx="569642" cy="1604129"/>
          </a:xfrm>
          <a:custGeom>
            <a:avLst/>
            <a:gdLst>
              <a:gd name="T0" fmla="*/ 761 w 761"/>
              <a:gd name="T1" fmla="*/ 0 h 2143"/>
              <a:gd name="T2" fmla="*/ 0 w 761"/>
              <a:gd name="T3" fmla="*/ 2143 h 2143"/>
              <a:gd name="T4" fmla="*/ 761 w 761"/>
              <a:gd name="T5" fmla="*/ 0 h 2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1" h="2143">
                <a:moveTo>
                  <a:pt x="761" y="0"/>
                </a:moveTo>
                <a:lnTo>
                  <a:pt x="0" y="2143"/>
                </a:lnTo>
                <a:lnTo>
                  <a:pt x="761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9" name="Line 1185">
            <a:extLst>
              <a:ext uri="{FF2B5EF4-FFF2-40B4-BE49-F238E27FC236}">
                <a16:creationId xmlns:a16="http://schemas.microsoft.com/office/drawing/2014/main" id="{4835E05F-C869-440D-BEF4-54E52DA60E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34896" y="6246813"/>
            <a:ext cx="569642" cy="1604129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0" name="Freeform 1186">
            <a:extLst>
              <a:ext uri="{FF2B5EF4-FFF2-40B4-BE49-F238E27FC236}">
                <a16:creationId xmlns:a16="http://schemas.microsoft.com/office/drawing/2014/main" id="{374F6E29-B92E-4EC0-8ED1-48441253E0B8}"/>
              </a:ext>
            </a:extLst>
          </p:cNvPr>
          <p:cNvSpPr/>
          <p:nvPr/>
        </p:nvSpPr>
        <p:spPr bwMode="auto">
          <a:xfrm>
            <a:off x="6379974" y="6284240"/>
            <a:ext cx="232049" cy="70363"/>
          </a:xfrm>
          <a:custGeom>
            <a:avLst/>
            <a:gdLst>
              <a:gd name="T0" fmla="*/ 0 w 310"/>
              <a:gd name="T1" fmla="*/ 94 h 94"/>
              <a:gd name="T2" fmla="*/ 310 w 310"/>
              <a:gd name="T3" fmla="*/ 0 h 94"/>
              <a:gd name="T4" fmla="*/ 0 w 310"/>
              <a:gd name="T5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0" h="94">
                <a:moveTo>
                  <a:pt x="0" y="94"/>
                </a:moveTo>
                <a:lnTo>
                  <a:pt x="310" y="0"/>
                </a:lnTo>
                <a:lnTo>
                  <a:pt x="0" y="94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1" name="Line 1187">
            <a:extLst>
              <a:ext uri="{FF2B5EF4-FFF2-40B4-BE49-F238E27FC236}">
                <a16:creationId xmlns:a16="http://schemas.microsoft.com/office/drawing/2014/main" id="{98874957-CA2D-4C72-837F-9147A71E3D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79974" y="6284240"/>
            <a:ext cx="232049" cy="70363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2" name="Freeform 1188">
            <a:extLst>
              <a:ext uri="{FF2B5EF4-FFF2-40B4-BE49-F238E27FC236}">
                <a16:creationId xmlns:a16="http://schemas.microsoft.com/office/drawing/2014/main" id="{D97A4C8E-B025-45A9-A845-27D6FD3E8A49}"/>
              </a:ext>
            </a:extLst>
          </p:cNvPr>
          <p:cNvSpPr/>
          <p:nvPr/>
        </p:nvSpPr>
        <p:spPr bwMode="auto">
          <a:xfrm>
            <a:off x="5025110" y="6429458"/>
            <a:ext cx="245522" cy="587607"/>
          </a:xfrm>
          <a:custGeom>
            <a:avLst/>
            <a:gdLst>
              <a:gd name="T0" fmla="*/ 328 w 328"/>
              <a:gd name="T1" fmla="*/ 785 h 785"/>
              <a:gd name="T2" fmla="*/ 0 w 328"/>
              <a:gd name="T3" fmla="*/ 0 h 785"/>
              <a:gd name="T4" fmla="*/ 328 w 328"/>
              <a:gd name="T5" fmla="*/ 785 h 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8" h="785">
                <a:moveTo>
                  <a:pt x="328" y="785"/>
                </a:moveTo>
                <a:lnTo>
                  <a:pt x="0" y="0"/>
                </a:lnTo>
                <a:lnTo>
                  <a:pt x="328" y="785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3" name="Line 1189">
            <a:extLst>
              <a:ext uri="{FF2B5EF4-FFF2-40B4-BE49-F238E27FC236}">
                <a16:creationId xmlns:a16="http://schemas.microsoft.com/office/drawing/2014/main" id="{6FA17E85-A79A-4B42-8581-6F1FF681AEF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25110" y="6429458"/>
            <a:ext cx="245522" cy="587607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4" name="Freeform 1190">
            <a:extLst>
              <a:ext uri="{FF2B5EF4-FFF2-40B4-BE49-F238E27FC236}">
                <a16:creationId xmlns:a16="http://schemas.microsoft.com/office/drawing/2014/main" id="{FA91E040-E4E6-4C4E-833D-0D961F8387B4}"/>
              </a:ext>
            </a:extLst>
          </p:cNvPr>
          <p:cNvSpPr/>
          <p:nvPr/>
        </p:nvSpPr>
        <p:spPr bwMode="auto">
          <a:xfrm>
            <a:off x="4533317" y="7017065"/>
            <a:ext cx="737316" cy="612309"/>
          </a:xfrm>
          <a:custGeom>
            <a:avLst/>
            <a:gdLst>
              <a:gd name="T0" fmla="*/ 0 w 985"/>
              <a:gd name="T1" fmla="*/ 818 h 818"/>
              <a:gd name="T2" fmla="*/ 985 w 985"/>
              <a:gd name="T3" fmla="*/ 0 h 818"/>
              <a:gd name="T4" fmla="*/ 0 w 985"/>
              <a:gd name="T5" fmla="*/ 818 h 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85" h="818">
                <a:moveTo>
                  <a:pt x="0" y="818"/>
                </a:moveTo>
                <a:lnTo>
                  <a:pt x="985" y="0"/>
                </a:lnTo>
                <a:lnTo>
                  <a:pt x="0" y="818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5" name="Line 1191">
            <a:extLst>
              <a:ext uri="{FF2B5EF4-FFF2-40B4-BE49-F238E27FC236}">
                <a16:creationId xmlns:a16="http://schemas.microsoft.com/office/drawing/2014/main" id="{728C16EB-100B-4ADF-B573-11638B930E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33317" y="7017065"/>
            <a:ext cx="737316" cy="612309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6" name="Freeform 1192">
            <a:extLst>
              <a:ext uri="{FF2B5EF4-FFF2-40B4-BE49-F238E27FC236}">
                <a16:creationId xmlns:a16="http://schemas.microsoft.com/office/drawing/2014/main" id="{45F1DFB8-B579-41FE-A21E-25A837BAB2A3}"/>
              </a:ext>
            </a:extLst>
          </p:cNvPr>
          <p:cNvSpPr/>
          <p:nvPr/>
        </p:nvSpPr>
        <p:spPr bwMode="auto">
          <a:xfrm>
            <a:off x="4513855" y="7587455"/>
            <a:ext cx="1411753" cy="15720"/>
          </a:xfrm>
          <a:custGeom>
            <a:avLst/>
            <a:gdLst>
              <a:gd name="T0" fmla="*/ 0 w 1886"/>
              <a:gd name="T1" fmla="*/ 21 h 21"/>
              <a:gd name="T2" fmla="*/ 1886 w 1886"/>
              <a:gd name="T3" fmla="*/ 0 h 21"/>
              <a:gd name="T4" fmla="*/ 0 w 1886"/>
              <a:gd name="T5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86" h="21">
                <a:moveTo>
                  <a:pt x="0" y="21"/>
                </a:moveTo>
                <a:lnTo>
                  <a:pt x="1886" y="0"/>
                </a:lnTo>
                <a:lnTo>
                  <a:pt x="0" y="21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7" name="Line 1193">
            <a:extLst>
              <a:ext uri="{FF2B5EF4-FFF2-40B4-BE49-F238E27FC236}">
                <a16:creationId xmlns:a16="http://schemas.microsoft.com/office/drawing/2014/main" id="{2C745152-FF6B-4F1A-AE13-D42AE40AE4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13855" y="7587455"/>
            <a:ext cx="1411753" cy="15720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8" name="Freeform 1194">
            <a:extLst>
              <a:ext uri="{FF2B5EF4-FFF2-40B4-BE49-F238E27FC236}">
                <a16:creationId xmlns:a16="http://schemas.microsoft.com/office/drawing/2014/main" id="{B870F8DC-9031-43B3-A7AB-1108E7A90F6E}"/>
              </a:ext>
            </a:extLst>
          </p:cNvPr>
          <p:cNvSpPr/>
          <p:nvPr/>
        </p:nvSpPr>
        <p:spPr bwMode="auto">
          <a:xfrm>
            <a:off x="5803595" y="8687065"/>
            <a:ext cx="45661" cy="270224"/>
          </a:xfrm>
          <a:custGeom>
            <a:avLst/>
            <a:gdLst>
              <a:gd name="T0" fmla="*/ 61 w 61"/>
              <a:gd name="T1" fmla="*/ 361 h 361"/>
              <a:gd name="T2" fmla="*/ 0 w 61"/>
              <a:gd name="T3" fmla="*/ 0 h 361"/>
              <a:gd name="T4" fmla="*/ 61 w 61"/>
              <a:gd name="T5" fmla="*/ 361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1" h="361">
                <a:moveTo>
                  <a:pt x="61" y="361"/>
                </a:moveTo>
                <a:lnTo>
                  <a:pt x="0" y="0"/>
                </a:lnTo>
                <a:lnTo>
                  <a:pt x="61" y="361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9" name="Line 1195">
            <a:extLst>
              <a:ext uri="{FF2B5EF4-FFF2-40B4-BE49-F238E27FC236}">
                <a16:creationId xmlns:a16="http://schemas.microsoft.com/office/drawing/2014/main" id="{3B768066-3EED-4FB4-9786-84A2EBBFBE1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03595" y="8687065"/>
            <a:ext cx="45661" cy="270224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0" name="Freeform 1196">
            <a:extLst>
              <a:ext uri="{FF2B5EF4-FFF2-40B4-BE49-F238E27FC236}">
                <a16:creationId xmlns:a16="http://schemas.microsoft.com/office/drawing/2014/main" id="{54FFBADB-6627-44CD-AF0B-70A7000EED0A}"/>
              </a:ext>
            </a:extLst>
          </p:cNvPr>
          <p:cNvSpPr/>
          <p:nvPr/>
        </p:nvSpPr>
        <p:spPr bwMode="auto">
          <a:xfrm>
            <a:off x="8681219" y="7818006"/>
            <a:ext cx="276213" cy="223066"/>
          </a:xfrm>
          <a:custGeom>
            <a:avLst/>
            <a:gdLst>
              <a:gd name="T0" fmla="*/ 0 w 369"/>
              <a:gd name="T1" fmla="*/ 298 h 298"/>
              <a:gd name="T2" fmla="*/ 369 w 369"/>
              <a:gd name="T3" fmla="*/ 0 h 298"/>
              <a:gd name="T4" fmla="*/ 0 w 369"/>
              <a:gd name="T5" fmla="*/ 29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9" h="298">
                <a:moveTo>
                  <a:pt x="0" y="298"/>
                </a:moveTo>
                <a:lnTo>
                  <a:pt x="369" y="0"/>
                </a:lnTo>
                <a:lnTo>
                  <a:pt x="0" y="298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1" name="Line 1197">
            <a:extLst>
              <a:ext uri="{FF2B5EF4-FFF2-40B4-BE49-F238E27FC236}">
                <a16:creationId xmlns:a16="http://schemas.microsoft.com/office/drawing/2014/main" id="{ED9A129A-4AB2-439E-80FE-016A24247D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81219" y="7818006"/>
            <a:ext cx="276213" cy="223066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2" name="Oval 1198">
            <a:extLst>
              <a:ext uri="{FF2B5EF4-FFF2-40B4-BE49-F238E27FC236}">
                <a16:creationId xmlns:a16="http://schemas.microsoft.com/office/drawing/2014/main" id="{A1C83829-170C-41D9-8F8B-8A2ED2AA5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4425" y="7658566"/>
            <a:ext cx="84586" cy="83089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3" name="Oval 1199">
            <a:extLst>
              <a:ext uri="{FF2B5EF4-FFF2-40B4-BE49-F238E27FC236}">
                <a16:creationId xmlns:a16="http://schemas.microsoft.com/office/drawing/2014/main" id="{5FB516E3-59CE-4435-8287-91D26BFA0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7165" y="7576226"/>
            <a:ext cx="74106" cy="76351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4" name="Oval 1200">
            <a:extLst>
              <a:ext uri="{FF2B5EF4-FFF2-40B4-BE49-F238E27FC236}">
                <a16:creationId xmlns:a16="http://schemas.microsoft.com/office/drawing/2014/main" id="{870786B9-6142-4EEB-8BFC-7BA449554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8536" y="8809078"/>
            <a:ext cx="75603" cy="74106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5" name="Oval 1201">
            <a:extLst>
              <a:ext uri="{FF2B5EF4-FFF2-40B4-BE49-F238E27FC236}">
                <a16:creationId xmlns:a16="http://schemas.microsoft.com/office/drawing/2014/main" id="{C24C6900-5A9D-4342-AC64-FF59DF248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7143" y="9101010"/>
            <a:ext cx="75603" cy="74106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6" name="Oval 1202">
            <a:extLst>
              <a:ext uri="{FF2B5EF4-FFF2-40B4-BE49-F238E27FC236}">
                <a16:creationId xmlns:a16="http://schemas.microsoft.com/office/drawing/2014/main" id="{2D3C6F1C-23D2-4C72-827E-165C14EC3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90" y="7592694"/>
            <a:ext cx="74106" cy="7410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47" name="Oval 1203">
            <a:extLst>
              <a:ext uri="{FF2B5EF4-FFF2-40B4-BE49-F238E27FC236}">
                <a16:creationId xmlns:a16="http://schemas.microsoft.com/office/drawing/2014/main" id="{0F411BC4-FC5A-422E-A075-78298611C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8221" y="6359843"/>
            <a:ext cx="74106" cy="74854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48" name="Oval 1204">
            <a:extLst>
              <a:ext uri="{FF2B5EF4-FFF2-40B4-BE49-F238E27FC236}">
                <a16:creationId xmlns:a16="http://schemas.microsoft.com/office/drawing/2014/main" id="{EFD58DB1-6145-4935-8009-AAF253790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2839" y="7061228"/>
            <a:ext cx="75603" cy="7410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49" name="Oval 1205">
            <a:extLst>
              <a:ext uri="{FF2B5EF4-FFF2-40B4-BE49-F238E27FC236}">
                <a16:creationId xmlns:a16="http://schemas.microsoft.com/office/drawing/2014/main" id="{71F4905F-6D6B-4C72-8C03-0559BCC52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3560" y="8300816"/>
            <a:ext cx="74106" cy="74106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0" name="Oval 1206">
            <a:extLst>
              <a:ext uri="{FF2B5EF4-FFF2-40B4-BE49-F238E27FC236}">
                <a16:creationId xmlns:a16="http://schemas.microsoft.com/office/drawing/2014/main" id="{8AA6CE77-3327-4142-842F-59E308727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5034" y="8906388"/>
            <a:ext cx="74106" cy="76351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1" name="Oval 1207">
            <a:extLst>
              <a:ext uri="{FF2B5EF4-FFF2-40B4-BE49-F238E27FC236}">
                <a16:creationId xmlns:a16="http://schemas.microsoft.com/office/drawing/2014/main" id="{47FDFCE9-8FDB-47CB-B92D-0C948C3A3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8181" y="7550028"/>
            <a:ext cx="74106" cy="7410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52" name="Oval 1208">
            <a:extLst>
              <a:ext uri="{FF2B5EF4-FFF2-40B4-BE49-F238E27FC236}">
                <a16:creationId xmlns:a16="http://schemas.microsoft.com/office/drawing/2014/main" id="{50C49108-B6D4-4996-A22B-3298E54D6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7859" y="6246813"/>
            <a:ext cx="75603" cy="7410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53" name="Oval 1209">
            <a:extLst>
              <a:ext uri="{FF2B5EF4-FFF2-40B4-BE49-F238E27FC236}">
                <a16:creationId xmlns:a16="http://schemas.microsoft.com/office/drawing/2014/main" id="{FAF45247-026C-4F28-96D3-DAAC3F7EE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2295" y="8003645"/>
            <a:ext cx="75603" cy="74854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4" name="Oval 1210">
            <a:extLst>
              <a:ext uri="{FF2B5EF4-FFF2-40B4-BE49-F238E27FC236}">
                <a16:creationId xmlns:a16="http://schemas.microsoft.com/office/drawing/2014/main" id="{B32E442D-D8A3-45CF-8810-47A6F61B4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5690" y="6808221"/>
            <a:ext cx="65124" cy="6362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55" name="Oval 1211">
            <a:extLst>
              <a:ext uri="{FF2B5EF4-FFF2-40B4-BE49-F238E27FC236}">
                <a16:creationId xmlns:a16="http://schemas.microsoft.com/office/drawing/2014/main" id="{8560992D-C83B-448B-96A9-070D47A4C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086" y="7542542"/>
            <a:ext cx="114527" cy="11527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56" name="Oval 1212">
            <a:extLst>
              <a:ext uri="{FF2B5EF4-FFF2-40B4-BE49-F238E27FC236}">
                <a16:creationId xmlns:a16="http://schemas.microsoft.com/office/drawing/2014/main" id="{D7A82540-3A70-4EEE-BFE9-0A9176DD5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7782" y="8606971"/>
            <a:ext cx="169920" cy="16992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57" name="Oval 1213">
            <a:extLst>
              <a:ext uri="{FF2B5EF4-FFF2-40B4-BE49-F238E27FC236}">
                <a16:creationId xmlns:a16="http://schemas.microsoft.com/office/drawing/2014/main" id="{E4B9C2A2-FE75-4117-95FA-3D8558A42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2264" y="6981883"/>
            <a:ext cx="77849" cy="793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58" name="Oval 1214">
            <a:extLst>
              <a:ext uri="{FF2B5EF4-FFF2-40B4-BE49-F238E27FC236}">
                <a16:creationId xmlns:a16="http://schemas.microsoft.com/office/drawing/2014/main" id="{586F8CA7-760D-49F3-A8F7-CE8D7AB88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0005" y="7780579"/>
            <a:ext cx="74106" cy="74106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9" name="Oval 1215">
            <a:extLst>
              <a:ext uri="{FF2B5EF4-FFF2-40B4-BE49-F238E27FC236}">
                <a16:creationId xmlns:a16="http://schemas.microsoft.com/office/drawing/2014/main" id="{7C48BD50-61FD-4DD3-B511-8DEA17DBD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6133" y="6804478"/>
            <a:ext cx="65872" cy="65872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60" name="Oval 1216">
            <a:extLst>
              <a:ext uri="{FF2B5EF4-FFF2-40B4-BE49-F238E27FC236}">
                <a16:creationId xmlns:a16="http://schemas.microsoft.com/office/drawing/2014/main" id="{6AEEB97F-D920-4648-9F55-D7B14E4E4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8862" y="6284240"/>
            <a:ext cx="142223" cy="141475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61" name="Oval 1217">
            <a:extLst>
              <a:ext uri="{FF2B5EF4-FFF2-40B4-BE49-F238E27FC236}">
                <a16:creationId xmlns:a16="http://schemas.microsoft.com/office/drawing/2014/main" id="{0DF6CFC5-3ACE-4665-9408-0AA6F6F95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931" y="6992362"/>
            <a:ext cx="51650" cy="50901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62" name="Oval 1218">
            <a:extLst>
              <a:ext uri="{FF2B5EF4-FFF2-40B4-BE49-F238E27FC236}">
                <a16:creationId xmlns:a16="http://schemas.microsoft.com/office/drawing/2014/main" id="{6B34C660-EF5B-4754-8D2E-A46133815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5608" y="7796298"/>
            <a:ext cx="109287" cy="109287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63" name="Oval 1219">
            <a:extLst>
              <a:ext uri="{FF2B5EF4-FFF2-40B4-BE49-F238E27FC236}">
                <a16:creationId xmlns:a16="http://schemas.microsoft.com/office/drawing/2014/main" id="{53CDBFFB-8A19-4801-97B8-836E8362D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0508" y="8063528"/>
            <a:ext cx="118270" cy="1205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64" name="Oval 1220">
            <a:extLst>
              <a:ext uri="{FF2B5EF4-FFF2-40B4-BE49-F238E27FC236}">
                <a16:creationId xmlns:a16="http://schemas.microsoft.com/office/drawing/2014/main" id="{00FC5AD6-73C5-43E7-A546-648A1F723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4894" y="8630176"/>
            <a:ext cx="111533" cy="111533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5" name="Oval 1221">
            <a:extLst>
              <a:ext uri="{FF2B5EF4-FFF2-40B4-BE49-F238E27FC236}">
                <a16:creationId xmlns:a16="http://schemas.microsoft.com/office/drawing/2014/main" id="{32B15C90-F3EF-4C54-B21D-635C5C58B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491" y="7210189"/>
            <a:ext cx="151955" cy="15420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1B351182-20C3-4F07-8EE4-EF8B59E0DE1A}"/>
              </a:ext>
            </a:extLst>
          </p:cNvPr>
          <p:cNvGrpSpPr/>
          <p:nvPr/>
        </p:nvGrpSpPr>
        <p:grpSpPr>
          <a:xfrm>
            <a:off x="-15724841" y="-637958"/>
            <a:ext cx="15746187" cy="6827133"/>
            <a:chOff x="-4832379" y="-180733"/>
            <a:chExt cx="15746187" cy="6827133"/>
          </a:xfrm>
        </p:grpSpPr>
        <p:sp>
          <p:nvSpPr>
            <p:cNvPr id="167" name="Oval 5">
              <a:extLst>
                <a:ext uri="{FF2B5EF4-FFF2-40B4-BE49-F238E27FC236}">
                  <a16:creationId xmlns:a16="http://schemas.microsoft.com/office/drawing/2014/main" id="{99929379-F491-47E7-B681-A649DC92C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877" y="2668858"/>
              <a:ext cx="36467" cy="3733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8" name="Oval 6">
              <a:extLst>
                <a:ext uri="{FF2B5EF4-FFF2-40B4-BE49-F238E27FC236}">
                  <a16:creationId xmlns:a16="http://schemas.microsoft.com/office/drawing/2014/main" id="{6CC8C408-82A4-444A-A4B6-9D3BC96C7A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2877" y="2330233"/>
              <a:ext cx="34731" cy="3733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9" name="Oval 7">
              <a:extLst>
                <a:ext uri="{FF2B5EF4-FFF2-40B4-BE49-F238E27FC236}">
                  <a16:creationId xmlns:a16="http://schemas.microsoft.com/office/drawing/2014/main" id="{CBB1485B-D56F-42C3-8B3C-C4DF9D2D3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6572" y="2050651"/>
              <a:ext cx="37336" cy="35599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0" name="Oval 8">
              <a:extLst>
                <a:ext uri="{FF2B5EF4-FFF2-40B4-BE49-F238E27FC236}">
                  <a16:creationId xmlns:a16="http://schemas.microsoft.com/office/drawing/2014/main" id="{72F387EE-B3D8-433E-9161-A3204A6F1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4053" y="4895101"/>
              <a:ext cx="37336" cy="34731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1" name="Oval 9">
              <a:extLst>
                <a:ext uri="{FF2B5EF4-FFF2-40B4-BE49-F238E27FC236}">
                  <a16:creationId xmlns:a16="http://schemas.microsoft.com/office/drawing/2014/main" id="{679A0694-50A0-4F41-8169-18471B249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78209" y="3544074"/>
              <a:ext cx="35599" cy="34731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2" name="Oval 10">
              <a:extLst>
                <a:ext uri="{FF2B5EF4-FFF2-40B4-BE49-F238E27FC236}">
                  <a16:creationId xmlns:a16="http://schemas.microsoft.com/office/drawing/2014/main" id="{4D4218EC-E6C3-449D-8B4C-423BB6348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5214" y="3726410"/>
              <a:ext cx="37336" cy="3733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3" name="Oval 11">
              <a:extLst>
                <a:ext uri="{FF2B5EF4-FFF2-40B4-BE49-F238E27FC236}">
                  <a16:creationId xmlns:a16="http://schemas.microsoft.com/office/drawing/2014/main" id="{DEC50ED3-3DD4-479F-8A3A-7C1D3F9D8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147" y="3866201"/>
              <a:ext cx="82486" cy="8161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4" name="Oval 12">
              <a:extLst>
                <a:ext uri="{FF2B5EF4-FFF2-40B4-BE49-F238E27FC236}">
                  <a16:creationId xmlns:a16="http://schemas.microsoft.com/office/drawing/2014/main" id="{E32F3DE3-6385-4BC2-A84D-2887207BC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6672" y="3096047"/>
              <a:ext cx="148474" cy="14760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5" name="Oval 13">
              <a:extLst>
                <a:ext uri="{FF2B5EF4-FFF2-40B4-BE49-F238E27FC236}">
                  <a16:creationId xmlns:a16="http://schemas.microsoft.com/office/drawing/2014/main" id="{A77F0ACE-46B9-4A1B-B61E-F64E1303F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8772" y="3004010"/>
              <a:ext cx="67725" cy="65120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6" name="Freeform 14">
              <a:extLst>
                <a:ext uri="{FF2B5EF4-FFF2-40B4-BE49-F238E27FC236}">
                  <a16:creationId xmlns:a16="http://schemas.microsoft.com/office/drawing/2014/main" id="{8E375E95-A41F-4561-B5E9-6343D6D00D18}"/>
                </a:ext>
              </a:extLst>
            </p:cNvPr>
            <p:cNvSpPr/>
            <p:nvPr/>
          </p:nvSpPr>
          <p:spPr bwMode="auto">
            <a:xfrm>
              <a:off x="6084494" y="1211034"/>
              <a:ext cx="105061" cy="105061"/>
            </a:xfrm>
            <a:custGeom>
              <a:avLst/>
              <a:gdLst>
                <a:gd name="T0" fmla="*/ 38 w 51"/>
                <a:gd name="T1" fmla="*/ 13 h 51"/>
                <a:gd name="T2" fmla="*/ 14 w 51"/>
                <a:gd name="T3" fmla="*/ 37 h 51"/>
                <a:gd name="T4" fmla="*/ 38 w 51"/>
                <a:gd name="T5" fmla="*/ 1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51">
                  <a:moveTo>
                    <a:pt x="38" y="13"/>
                  </a:moveTo>
                  <a:cubicBezTo>
                    <a:pt x="51" y="31"/>
                    <a:pt x="31" y="51"/>
                    <a:pt x="14" y="37"/>
                  </a:cubicBezTo>
                  <a:cubicBezTo>
                    <a:pt x="0" y="20"/>
                    <a:pt x="20" y="0"/>
                    <a:pt x="38" y="13"/>
                  </a:cubicBez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7" name="Oval 15">
              <a:extLst>
                <a:ext uri="{FF2B5EF4-FFF2-40B4-BE49-F238E27FC236}">
                  <a16:creationId xmlns:a16="http://schemas.microsoft.com/office/drawing/2014/main" id="{074AC008-F62C-4BB1-AEB8-69BAE015C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7618" y="4689321"/>
              <a:ext cx="65120" cy="67725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8" name="Oval 16">
              <a:extLst>
                <a:ext uri="{FF2B5EF4-FFF2-40B4-BE49-F238E27FC236}">
                  <a16:creationId xmlns:a16="http://schemas.microsoft.com/office/drawing/2014/main" id="{C34E9E36-66BC-4AF3-9C52-0E85EDCB8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5366" y="4654590"/>
              <a:ext cx="65988" cy="67725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9" name="Oval 17">
              <a:extLst>
                <a:ext uri="{FF2B5EF4-FFF2-40B4-BE49-F238E27FC236}">
                  <a16:creationId xmlns:a16="http://schemas.microsoft.com/office/drawing/2014/main" id="{791EFBC5-55B9-418F-AAFE-3207BB575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2386" y="2002028"/>
              <a:ext cx="67725" cy="67725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0" name="Oval 18">
              <a:extLst>
                <a:ext uri="{FF2B5EF4-FFF2-40B4-BE49-F238E27FC236}">
                  <a16:creationId xmlns:a16="http://schemas.microsoft.com/office/drawing/2014/main" id="{2D3F6683-3460-4D16-AC4F-1C83687B05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7081" y="3020507"/>
              <a:ext cx="67725" cy="67725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1" name="Oval 19">
              <a:extLst>
                <a:ext uri="{FF2B5EF4-FFF2-40B4-BE49-F238E27FC236}">
                  <a16:creationId xmlns:a16="http://schemas.microsoft.com/office/drawing/2014/main" id="{EACD9EC1-D03A-4B09-B5E4-A2FEB5D6C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2680" y="3693416"/>
              <a:ext cx="67725" cy="67725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2" name="Oval 20">
              <a:extLst>
                <a:ext uri="{FF2B5EF4-FFF2-40B4-BE49-F238E27FC236}">
                  <a16:creationId xmlns:a16="http://schemas.microsoft.com/office/drawing/2014/main" id="{B5DB1CB6-2D88-44F9-93F8-29061BF07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5420" y="4654590"/>
              <a:ext cx="67725" cy="67725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3" name="Oval 21">
              <a:extLst>
                <a:ext uri="{FF2B5EF4-FFF2-40B4-BE49-F238E27FC236}">
                  <a16:creationId xmlns:a16="http://schemas.microsoft.com/office/drawing/2014/main" id="{E9F8CB57-19CE-4DF8-A9E8-FD86FE8AA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2102" y="2118376"/>
              <a:ext cx="147606" cy="150211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4" name="Oval 22">
              <a:extLst>
                <a:ext uri="{FF2B5EF4-FFF2-40B4-BE49-F238E27FC236}">
                  <a16:creationId xmlns:a16="http://schemas.microsoft.com/office/drawing/2014/main" id="{4EE60ADA-C732-455D-A369-F22FAE047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1253" y="3673446"/>
              <a:ext cx="150211" cy="14760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5" name="Oval 23">
              <a:extLst>
                <a:ext uri="{FF2B5EF4-FFF2-40B4-BE49-F238E27FC236}">
                  <a16:creationId xmlns:a16="http://schemas.microsoft.com/office/drawing/2014/main" id="{8E69379A-D153-4E69-8482-0916487DB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7558" y="4566027"/>
              <a:ext cx="147606" cy="148474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6" name="Oval 24">
              <a:extLst>
                <a:ext uri="{FF2B5EF4-FFF2-40B4-BE49-F238E27FC236}">
                  <a16:creationId xmlns:a16="http://schemas.microsoft.com/office/drawing/2014/main" id="{830B0164-EE04-41A2-AE58-4DED516BA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266" y="3786321"/>
              <a:ext cx="242247" cy="24224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7" name="Oval 25">
              <a:extLst>
                <a:ext uri="{FF2B5EF4-FFF2-40B4-BE49-F238E27FC236}">
                  <a16:creationId xmlns:a16="http://schemas.microsoft.com/office/drawing/2014/main" id="{5312CEF8-E3C3-4FB9-B009-7B2553595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0475" y="1695528"/>
              <a:ext cx="174522" cy="174522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8" name="Oval 26">
              <a:extLst>
                <a:ext uri="{FF2B5EF4-FFF2-40B4-BE49-F238E27FC236}">
                  <a16:creationId xmlns:a16="http://schemas.microsoft.com/office/drawing/2014/main" id="{427D26B0-AE9E-4614-B6F2-78873030B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8349" y="1660797"/>
              <a:ext cx="242247" cy="243984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9" name="Oval 27">
              <a:extLst>
                <a:ext uri="{FF2B5EF4-FFF2-40B4-BE49-F238E27FC236}">
                  <a16:creationId xmlns:a16="http://schemas.microsoft.com/office/drawing/2014/main" id="{FC03B770-CEC7-47FD-BF49-4F392F9DD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9680" y="3097783"/>
              <a:ext cx="174522" cy="174522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0" name="Oval 28">
              <a:extLst>
                <a:ext uri="{FF2B5EF4-FFF2-40B4-BE49-F238E27FC236}">
                  <a16:creationId xmlns:a16="http://schemas.microsoft.com/office/drawing/2014/main" id="{3EBCC636-C38F-43E4-8673-3A010FC03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6685" y="3063053"/>
              <a:ext cx="242247" cy="24224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1" name="Freeform 29">
              <a:extLst>
                <a:ext uri="{FF2B5EF4-FFF2-40B4-BE49-F238E27FC236}">
                  <a16:creationId xmlns:a16="http://schemas.microsoft.com/office/drawing/2014/main" id="{074B6B1D-1C90-4CE8-8ABF-49334D5C4E01}"/>
                </a:ext>
              </a:extLst>
            </p:cNvPr>
            <p:cNvSpPr/>
            <p:nvPr/>
          </p:nvSpPr>
          <p:spPr bwMode="auto">
            <a:xfrm>
              <a:off x="4775144" y="5225043"/>
              <a:ext cx="192756" cy="193624"/>
            </a:xfrm>
            <a:custGeom>
              <a:avLst/>
              <a:gdLst>
                <a:gd name="T0" fmla="*/ 89 w 94"/>
                <a:gd name="T1" fmla="*/ 40 h 94"/>
                <a:gd name="T2" fmla="*/ 40 w 94"/>
                <a:gd name="T3" fmla="*/ 89 h 94"/>
                <a:gd name="T4" fmla="*/ 5 w 94"/>
                <a:gd name="T5" fmla="*/ 54 h 94"/>
                <a:gd name="T6" fmla="*/ 54 w 94"/>
                <a:gd name="T7" fmla="*/ 5 h 94"/>
                <a:gd name="T8" fmla="*/ 89 w 94"/>
                <a:gd name="T9" fmla="*/ 4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94">
                  <a:moveTo>
                    <a:pt x="89" y="40"/>
                  </a:moveTo>
                  <a:cubicBezTo>
                    <a:pt x="94" y="69"/>
                    <a:pt x="69" y="94"/>
                    <a:pt x="40" y="89"/>
                  </a:cubicBezTo>
                  <a:cubicBezTo>
                    <a:pt x="22" y="86"/>
                    <a:pt x="8" y="72"/>
                    <a:pt x="5" y="54"/>
                  </a:cubicBezTo>
                  <a:cubicBezTo>
                    <a:pt x="0" y="25"/>
                    <a:pt x="25" y="0"/>
                    <a:pt x="54" y="5"/>
                  </a:cubicBezTo>
                  <a:cubicBezTo>
                    <a:pt x="72" y="8"/>
                    <a:pt x="86" y="22"/>
                    <a:pt x="89" y="40"/>
                  </a:cubicBez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2" name="Freeform 30">
              <a:extLst>
                <a:ext uri="{FF2B5EF4-FFF2-40B4-BE49-F238E27FC236}">
                  <a16:creationId xmlns:a16="http://schemas.microsoft.com/office/drawing/2014/main" id="{3A12738F-3C75-42CE-BC29-5BD5C7A3E325}"/>
                </a:ext>
              </a:extLst>
            </p:cNvPr>
            <p:cNvSpPr/>
            <p:nvPr/>
          </p:nvSpPr>
          <p:spPr bwMode="auto">
            <a:xfrm>
              <a:off x="4743018" y="5190312"/>
              <a:ext cx="260481" cy="261349"/>
            </a:xfrm>
            <a:custGeom>
              <a:avLst/>
              <a:gdLst>
                <a:gd name="T0" fmla="*/ 122 w 127"/>
                <a:gd name="T1" fmla="*/ 56 h 127"/>
                <a:gd name="T2" fmla="*/ 56 w 127"/>
                <a:gd name="T3" fmla="*/ 122 h 127"/>
                <a:gd name="T4" fmla="*/ 5 w 127"/>
                <a:gd name="T5" fmla="*/ 71 h 127"/>
                <a:gd name="T6" fmla="*/ 71 w 127"/>
                <a:gd name="T7" fmla="*/ 5 h 127"/>
                <a:gd name="T8" fmla="*/ 122 w 127"/>
                <a:gd name="T9" fmla="*/ 5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7">
                  <a:moveTo>
                    <a:pt x="122" y="56"/>
                  </a:moveTo>
                  <a:cubicBezTo>
                    <a:pt x="127" y="95"/>
                    <a:pt x="94" y="127"/>
                    <a:pt x="56" y="122"/>
                  </a:cubicBezTo>
                  <a:cubicBezTo>
                    <a:pt x="29" y="119"/>
                    <a:pt x="8" y="98"/>
                    <a:pt x="5" y="71"/>
                  </a:cubicBezTo>
                  <a:cubicBezTo>
                    <a:pt x="0" y="33"/>
                    <a:pt x="32" y="0"/>
                    <a:pt x="71" y="5"/>
                  </a:cubicBezTo>
                  <a:cubicBezTo>
                    <a:pt x="97" y="8"/>
                    <a:pt x="119" y="30"/>
                    <a:pt x="122" y="56"/>
                  </a:cubicBez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3" name="Oval 31">
              <a:extLst>
                <a:ext uri="{FF2B5EF4-FFF2-40B4-BE49-F238E27FC236}">
                  <a16:creationId xmlns:a16="http://schemas.microsoft.com/office/drawing/2014/main" id="{72244C03-C4A6-4DE7-947B-A39FE258A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6539" y="1560078"/>
              <a:ext cx="82486" cy="8248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4" name="Oval 32">
              <a:extLst>
                <a:ext uri="{FF2B5EF4-FFF2-40B4-BE49-F238E27FC236}">
                  <a16:creationId xmlns:a16="http://schemas.microsoft.com/office/drawing/2014/main" id="{22EFAC34-1170-4391-98BC-40B91627A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6658" y="1480197"/>
              <a:ext cx="242247" cy="24224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5" name="Oval 33">
              <a:extLst>
                <a:ext uri="{FF2B5EF4-FFF2-40B4-BE49-F238E27FC236}">
                  <a16:creationId xmlns:a16="http://schemas.microsoft.com/office/drawing/2014/main" id="{C78F1A89-2180-41A4-B30A-14C3A4DBE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0200" y="4931568"/>
              <a:ext cx="82486" cy="8248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6" name="Oval 34">
              <a:extLst>
                <a:ext uri="{FF2B5EF4-FFF2-40B4-BE49-F238E27FC236}">
                  <a16:creationId xmlns:a16="http://schemas.microsoft.com/office/drawing/2014/main" id="{C1DD1F12-7131-4F8F-86EA-7789E805E5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0319" y="4851687"/>
              <a:ext cx="242247" cy="24224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7" name="Oval 35">
              <a:extLst>
                <a:ext uri="{FF2B5EF4-FFF2-40B4-BE49-F238E27FC236}">
                  <a16:creationId xmlns:a16="http://schemas.microsoft.com/office/drawing/2014/main" id="{A9B7BB89-485E-4976-ABEB-29731D0DD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8533" y="2551642"/>
              <a:ext cx="79881" cy="8248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8" name="Oval 36">
              <a:extLst>
                <a:ext uri="{FF2B5EF4-FFF2-40B4-BE49-F238E27FC236}">
                  <a16:creationId xmlns:a16="http://schemas.microsoft.com/office/drawing/2014/main" id="{81D12DF3-BFE5-44C3-85AB-636F7F9A4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6047" y="2471761"/>
              <a:ext cx="243984" cy="24224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9" name="Oval 37">
              <a:extLst>
                <a:ext uri="{FF2B5EF4-FFF2-40B4-BE49-F238E27FC236}">
                  <a16:creationId xmlns:a16="http://schemas.microsoft.com/office/drawing/2014/main" id="{4758B099-1FD9-470C-8944-9533B0CEA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9302" y="2681014"/>
              <a:ext cx="79881" cy="8248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0" name="Oval 38">
              <a:extLst>
                <a:ext uri="{FF2B5EF4-FFF2-40B4-BE49-F238E27FC236}">
                  <a16:creationId xmlns:a16="http://schemas.microsoft.com/office/drawing/2014/main" id="{81DCB5C6-773F-40AE-A9A7-4485F22D8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6816" y="2601133"/>
              <a:ext cx="243984" cy="24224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1" name="Freeform 39">
              <a:extLst>
                <a:ext uri="{FF2B5EF4-FFF2-40B4-BE49-F238E27FC236}">
                  <a16:creationId xmlns:a16="http://schemas.microsoft.com/office/drawing/2014/main" id="{7AE6F4B7-D411-4558-A09A-9F9899CDA0FF}"/>
                </a:ext>
              </a:extLst>
            </p:cNvPr>
            <p:cNvSpPr/>
            <p:nvPr/>
          </p:nvSpPr>
          <p:spPr bwMode="auto">
            <a:xfrm>
              <a:off x="3149744" y="2706194"/>
              <a:ext cx="1065367" cy="2017858"/>
            </a:xfrm>
            <a:custGeom>
              <a:avLst/>
              <a:gdLst>
                <a:gd name="T0" fmla="*/ 1227 w 1227"/>
                <a:gd name="T1" fmla="*/ 0 h 2324"/>
                <a:gd name="T2" fmla="*/ 0 w 1227"/>
                <a:gd name="T3" fmla="*/ 2324 h 2324"/>
                <a:gd name="T4" fmla="*/ 1227 w 1227"/>
                <a:gd name="T5" fmla="*/ 0 h 2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27" h="2324">
                  <a:moveTo>
                    <a:pt x="1227" y="0"/>
                  </a:moveTo>
                  <a:lnTo>
                    <a:pt x="0" y="2324"/>
                  </a:lnTo>
                  <a:lnTo>
                    <a:pt x="1227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2" name="Line 40">
              <a:extLst>
                <a:ext uri="{FF2B5EF4-FFF2-40B4-BE49-F238E27FC236}">
                  <a16:creationId xmlns:a16="http://schemas.microsoft.com/office/drawing/2014/main" id="{24679269-314B-465E-A4E7-40527669BF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49744" y="2706194"/>
              <a:ext cx="1065367" cy="201785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3" name="Freeform 41">
              <a:extLst>
                <a:ext uri="{FF2B5EF4-FFF2-40B4-BE49-F238E27FC236}">
                  <a16:creationId xmlns:a16="http://schemas.microsoft.com/office/drawing/2014/main" id="{99CC36EF-BCC5-4DAF-8321-A131FE8CF756}"/>
                </a:ext>
              </a:extLst>
            </p:cNvPr>
            <p:cNvSpPr/>
            <p:nvPr/>
          </p:nvSpPr>
          <p:spPr bwMode="auto">
            <a:xfrm>
              <a:off x="3149744" y="3907010"/>
              <a:ext cx="1199080" cy="817042"/>
            </a:xfrm>
            <a:custGeom>
              <a:avLst/>
              <a:gdLst>
                <a:gd name="T0" fmla="*/ 0 w 1381"/>
                <a:gd name="T1" fmla="*/ 941 h 941"/>
                <a:gd name="T2" fmla="*/ 1381 w 1381"/>
                <a:gd name="T3" fmla="*/ 0 h 941"/>
                <a:gd name="T4" fmla="*/ 0 w 1381"/>
                <a:gd name="T5" fmla="*/ 941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81" h="941">
                  <a:moveTo>
                    <a:pt x="0" y="941"/>
                  </a:moveTo>
                  <a:lnTo>
                    <a:pt x="1381" y="0"/>
                  </a:lnTo>
                  <a:lnTo>
                    <a:pt x="0" y="941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4" name="Line 42">
              <a:extLst>
                <a:ext uri="{FF2B5EF4-FFF2-40B4-BE49-F238E27FC236}">
                  <a16:creationId xmlns:a16="http://schemas.microsoft.com/office/drawing/2014/main" id="{0B3ED27B-A483-443C-8831-D6CB97DE5B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49744" y="3907010"/>
              <a:ext cx="1199080" cy="817042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5" name="Freeform 43">
              <a:extLst>
                <a:ext uri="{FF2B5EF4-FFF2-40B4-BE49-F238E27FC236}">
                  <a16:creationId xmlns:a16="http://schemas.microsoft.com/office/drawing/2014/main" id="{E00B73E7-0443-42FE-ADF7-3DE7A59DE966}"/>
                </a:ext>
              </a:extLst>
            </p:cNvPr>
            <p:cNvSpPr/>
            <p:nvPr/>
          </p:nvSpPr>
          <p:spPr bwMode="auto">
            <a:xfrm>
              <a:off x="4340141" y="3923507"/>
              <a:ext cx="531381" cy="1415279"/>
            </a:xfrm>
            <a:custGeom>
              <a:avLst/>
              <a:gdLst>
                <a:gd name="T0" fmla="*/ 0 w 612"/>
                <a:gd name="T1" fmla="*/ 0 h 1630"/>
                <a:gd name="T2" fmla="*/ 612 w 612"/>
                <a:gd name="T3" fmla="*/ 1630 h 1630"/>
                <a:gd name="T4" fmla="*/ 0 w 612"/>
                <a:gd name="T5" fmla="*/ 0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12" h="1630">
                  <a:moveTo>
                    <a:pt x="0" y="0"/>
                  </a:moveTo>
                  <a:lnTo>
                    <a:pt x="612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6" name="Line 44">
              <a:extLst>
                <a:ext uri="{FF2B5EF4-FFF2-40B4-BE49-F238E27FC236}">
                  <a16:creationId xmlns:a16="http://schemas.microsoft.com/office/drawing/2014/main" id="{E271569B-B8E8-4C97-848E-9200A2C5FE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0141" y="3923507"/>
              <a:ext cx="531381" cy="1415279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7" name="Freeform 45">
              <a:extLst>
                <a:ext uri="{FF2B5EF4-FFF2-40B4-BE49-F238E27FC236}">
                  <a16:creationId xmlns:a16="http://schemas.microsoft.com/office/drawing/2014/main" id="{47F25786-65D7-4277-827B-37F34A93F9DE}"/>
                </a:ext>
              </a:extLst>
            </p:cNvPr>
            <p:cNvSpPr/>
            <p:nvPr/>
          </p:nvSpPr>
          <p:spPr bwMode="auto">
            <a:xfrm>
              <a:off x="4871522" y="1784092"/>
              <a:ext cx="207517" cy="3554695"/>
            </a:xfrm>
            <a:custGeom>
              <a:avLst/>
              <a:gdLst>
                <a:gd name="T0" fmla="*/ 0 w 239"/>
                <a:gd name="T1" fmla="*/ 4094 h 4094"/>
                <a:gd name="T2" fmla="*/ 239 w 239"/>
                <a:gd name="T3" fmla="*/ 0 h 4094"/>
                <a:gd name="T4" fmla="*/ 0 w 239"/>
                <a:gd name="T5" fmla="*/ 4094 h 4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9" h="4094">
                  <a:moveTo>
                    <a:pt x="0" y="4094"/>
                  </a:moveTo>
                  <a:lnTo>
                    <a:pt x="239" y="0"/>
                  </a:lnTo>
                  <a:lnTo>
                    <a:pt x="0" y="4094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8" name="Line 46">
              <a:extLst>
                <a:ext uri="{FF2B5EF4-FFF2-40B4-BE49-F238E27FC236}">
                  <a16:creationId xmlns:a16="http://schemas.microsoft.com/office/drawing/2014/main" id="{881C11AD-A10E-43E1-A83B-A59E858902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71522" y="1784092"/>
              <a:ext cx="207517" cy="355469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9" name="Freeform 47">
              <a:extLst>
                <a:ext uri="{FF2B5EF4-FFF2-40B4-BE49-F238E27FC236}">
                  <a16:creationId xmlns:a16="http://schemas.microsoft.com/office/drawing/2014/main" id="{A7AF60A8-45D4-460A-B0E1-9535A21971F7}"/>
                </a:ext>
              </a:extLst>
            </p:cNvPr>
            <p:cNvSpPr/>
            <p:nvPr/>
          </p:nvSpPr>
          <p:spPr bwMode="auto">
            <a:xfrm>
              <a:off x="4990475" y="1765858"/>
              <a:ext cx="88563" cy="1403992"/>
            </a:xfrm>
            <a:custGeom>
              <a:avLst/>
              <a:gdLst>
                <a:gd name="T0" fmla="*/ 102 w 102"/>
                <a:gd name="T1" fmla="*/ 0 h 1617"/>
                <a:gd name="T2" fmla="*/ 0 w 102"/>
                <a:gd name="T3" fmla="*/ 1617 h 1617"/>
                <a:gd name="T4" fmla="*/ 102 w 102"/>
                <a:gd name="T5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2" h="1617">
                  <a:moveTo>
                    <a:pt x="102" y="0"/>
                  </a:moveTo>
                  <a:lnTo>
                    <a:pt x="0" y="1617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0" name="Line 48">
              <a:extLst>
                <a:ext uri="{FF2B5EF4-FFF2-40B4-BE49-F238E27FC236}">
                  <a16:creationId xmlns:a16="http://schemas.microsoft.com/office/drawing/2014/main" id="{CEF393A2-8411-4A6C-8D8C-E0B614CBCA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90475" y="1765858"/>
              <a:ext cx="88563" cy="1403992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1" name="Freeform 49">
              <a:extLst>
                <a:ext uri="{FF2B5EF4-FFF2-40B4-BE49-F238E27FC236}">
                  <a16:creationId xmlns:a16="http://schemas.microsoft.com/office/drawing/2014/main" id="{1828511C-8452-424B-B325-ACAABBCE5CB7}"/>
                </a:ext>
              </a:extLst>
            </p:cNvPr>
            <p:cNvSpPr/>
            <p:nvPr/>
          </p:nvSpPr>
          <p:spPr bwMode="auto">
            <a:xfrm>
              <a:off x="4990475" y="3036136"/>
              <a:ext cx="593896" cy="133713"/>
            </a:xfrm>
            <a:custGeom>
              <a:avLst/>
              <a:gdLst>
                <a:gd name="T0" fmla="*/ 0 w 684"/>
                <a:gd name="T1" fmla="*/ 154 h 154"/>
                <a:gd name="T2" fmla="*/ 684 w 684"/>
                <a:gd name="T3" fmla="*/ 0 h 154"/>
                <a:gd name="T4" fmla="*/ 0 w 684"/>
                <a:gd name="T5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4" h="154">
                  <a:moveTo>
                    <a:pt x="0" y="154"/>
                  </a:moveTo>
                  <a:lnTo>
                    <a:pt x="684" y="0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2" name="Line 50">
              <a:extLst>
                <a:ext uri="{FF2B5EF4-FFF2-40B4-BE49-F238E27FC236}">
                  <a16:creationId xmlns:a16="http://schemas.microsoft.com/office/drawing/2014/main" id="{481212D0-4881-4FF6-9DB5-4A8993721F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90475" y="3036136"/>
              <a:ext cx="593896" cy="13371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3" name="Freeform 51">
              <a:extLst>
                <a:ext uri="{FF2B5EF4-FFF2-40B4-BE49-F238E27FC236}">
                  <a16:creationId xmlns:a16="http://schemas.microsoft.com/office/drawing/2014/main" id="{9A97B257-7298-403E-90BF-07C46AA3D376}"/>
                </a:ext>
              </a:extLst>
            </p:cNvPr>
            <p:cNvSpPr/>
            <p:nvPr/>
          </p:nvSpPr>
          <p:spPr bwMode="auto">
            <a:xfrm>
              <a:off x="4346219" y="3036136"/>
              <a:ext cx="1238152" cy="870874"/>
            </a:xfrm>
            <a:custGeom>
              <a:avLst/>
              <a:gdLst>
                <a:gd name="T0" fmla="*/ 1426 w 1426"/>
                <a:gd name="T1" fmla="*/ 0 h 1003"/>
                <a:gd name="T2" fmla="*/ 0 w 1426"/>
                <a:gd name="T3" fmla="*/ 1003 h 1003"/>
                <a:gd name="T4" fmla="*/ 1426 w 1426"/>
                <a:gd name="T5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26" h="1003">
                  <a:moveTo>
                    <a:pt x="1426" y="0"/>
                  </a:moveTo>
                  <a:lnTo>
                    <a:pt x="0" y="1003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4" name="Line 52">
              <a:extLst>
                <a:ext uri="{FF2B5EF4-FFF2-40B4-BE49-F238E27FC236}">
                  <a16:creationId xmlns:a16="http://schemas.microsoft.com/office/drawing/2014/main" id="{33BBA61C-DA58-4145-BF76-A6BFE96F9C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46219" y="3036136"/>
              <a:ext cx="1238152" cy="870874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5" name="Freeform 53">
              <a:extLst>
                <a:ext uri="{FF2B5EF4-FFF2-40B4-BE49-F238E27FC236}">
                  <a16:creationId xmlns:a16="http://schemas.microsoft.com/office/drawing/2014/main" id="{A3E44DE8-A896-4A3B-94A9-BA3E242EF445}"/>
                </a:ext>
              </a:extLst>
            </p:cNvPr>
            <p:cNvSpPr/>
            <p:nvPr/>
          </p:nvSpPr>
          <p:spPr bwMode="auto">
            <a:xfrm>
              <a:off x="4215110" y="2706194"/>
              <a:ext cx="131109" cy="1200817"/>
            </a:xfrm>
            <a:custGeom>
              <a:avLst/>
              <a:gdLst>
                <a:gd name="T0" fmla="*/ 151 w 151"/>
                <a:gd name="T1" fmla="*/ 1383 h 1383"/>
                <a:gd name="T2" fmla="*/ 0 w 151"/>
                <a:gd name="T3" fmla="*/ 0 h 1383"/>
                <a:gd name="T4" fmla="*/ 151 w 151"/>
                <a:gd name="T5" fmla="*/ 1383 h 1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1383">
                  <a:moveTo>
                    <a:pt x="151" y="1383"/>
                  </a:moveTo>
                  <a:lnTo>
                    <a:pt x="0" y="0"/>
                  </a:lnTo>
                  <a:lnTo>
                    <a:pt x="151" y="1383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6" name="Line 54">
              <a:extLst>
                <a:ext uri="{FF2B5EF4-FFF2-40B4-BE49-F238E27FC236}">
                  <a16:creationId xmlns:a16="http://schemas.microsoft.com/office/drawing/2014/main" id="{92B20E5B-B169-4483-85DC-4F4473860F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15110" y="2706194"/>
              <a:ext cx="131109" cy="1200817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7" name="Freeform 55">
              <a:extLst>
                <a:ext uri="{FF2B5EF4-FFF2-40B4-BE49-F238E27FC236}">
                  <a16:creationId xmlns:a16="http://schemas.microsoft.com/office/drawing/2014/main" id="{21AB9335-96CB-40D4-BDF8-80A0C450D18A}"/>
                </a:ext>
              </a:extLst>
            </p:cNvPr>
            <p:cNvSpPr/>
            <p:nvPr/>
          </p:nvSpPr>
          <p:spPr bwMode="auto">
            <a:xfrm>
              <a:off x="4346219" y="1778014"/>
              <a:ext cx="693747" cy="2128996"/>
            </a:xfrm>
            <a:custGeom>
              <a:avLst/>
              <a:gdLst>
                <a:gd name="T0" fmla="*/ 0 w 799"/>
                <a:gd name="T1" fmla="*/ 2452 h 2452"/>
                <a:gd name="T2" fmla="*/ 799 w 799"/>
                <a:gd name="T3" fmla="*/ 0 h 2452"/>
                <a:gd name="T4" fmla="*/ 0 w 799"/>
                <a:gd name="T5" fmla="*/ 2452 h 2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99" h="2452">
                  <a:moveTo>
                    <a:pt x="0" y="2452"/>
                  </a:moveTo>
                  <a:lnTo>
                    <a:pt x="799" y="0"/>
                  </a:lnTo>
                  <a:lnTo>
                    <a:pt x="0" y="2452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8" name="Line 56">
              <a:extLst>
                <a:ext uri="{FF2B5EF4-FFF2-40B4-BE49-F238E27FC236}">
                  <a16:creationId xmlns:a16="http://schemas.microsoft.com/office/drawing/2014/main" id="{A23A3A62-1881-4165-9968-2FAFD53A93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6219" y="1778014"/>
              <a:ext cx="693747" cy="2128996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9" name="Freeform 57">
              <a:extLst>
                <a:ext uri="{FF2B5EF4-FFF2-40B4-BE49-F238E27FC236}">
                  <a16:creationId xmlns:a16="http://schemas.microsoft.com/office/drawing/2014/main" id="{A717D595-A363-433D-8EAD-8665750DA9CA}"/>
                </a:ext>
              </a:extLst>
            </p:cNvPr>
            <p:cNvSpPr/>
            <p:nvPr/>
          </p:nvSpPr>
          <p:spPr bwMode="auto">
            <a:xfrm>
              <a:off x="4231608" y="1778014"/>
              <a:ext cx="808359" cy="905605"/>
            </a:xfrm>
            <a:custGeom>
              <a:avLst/>
              <a:gdLst>
                <a:gd name="T0" fmla="*/ 931 w 931"/>
                <a:gd name="T1" fmla="*/ 0 h 1043"/>
                <a:gd name="T2" fmla="*/ 0 w 931"/>
                <a:gd name="T3" fmla="*/ 1043 h 1043"/>
                <a:gd name="T4" fmla="*/ 931 w 931"/>
                <a:gd name="T5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31" h="1043">
                  <a:moveTo>
                    <a:pt x="931" y="0"/>
                  </a:moveTo>
                  <a:lnTo>
                    <a:pt x="0" y="1043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0" name="Line 58">
              <a:extLst>
                <a:ext uri="{FF2B5EF4-FFF2-40B4-BE49-F238E27FC236}">
                  <a16:creationId xmlns:a16="http://schemas.microsoft.com/office/drawing/2014/main" id="{CB90B2FC-F40F-4FA8-B86E-E8E1258B9E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31608" y="1778014"/>
              <a:ext cx="808359" cy="90560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1" name="Freeform 59">
              <a:extLst>
                <a:ext uri="{FF2B5EF4-FFF2-40B4-BE49-F238E27FC236}">
                  <a16:creationId xmlns:a16="http://schemas.microsoft.com/office/drawing/2014/main" id="{33E63D25-E9FD-4751-B703-73D0CE1F3C6E}"/>
                </a:ext>
              </a:extLst>
            </p:cNvPr>
            <p:cNvSpPr/>
            <p:nvPr/>
          </p:nvSpPr>
          <p:spPr bwMode="auto">
            <a:xfrm>
              <a:off x="5118110" y="1765858"/>
              <a:ext cx="466261" cy="1270278"/>
            </a:xfrm>
            <a:custGeom>
              <a:avLst/>
              <a:gdLst>
                <a:gd name="T0" fmla="*/ 0 w 537"/>
                <a:gd name="T1" fmla="*/ 0 h 1463"/>
                <a:gd name="T2" fmla="*/ 537 w 537"/>
                <a:gd name="T3" fmla="*/ 1463 h 1463"/>
                <a:gd name="T4" fmla="*/ 0 w 537"/>
                <a:gd name="T5" fmla="*/ 0 h 1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7" h="1463">
                  <a:moveTo>
                    <a:pt x="0" y="0"/>
                  </a:moveTo>
                  <a:lnTo>
                    <a:pt x="537" y="14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2" name="Line 60">
              <a:extLst>
                <a:ext uri="{FF2B5EF4-FFF2-40B4-BE49-F238E27FC236}">
                  <a16:creationId xmlns:a16="http://schemas.microsoft.com/office/drawing/2014/main" id="{EB125602-5595-48D4-8273-6498DF1CC2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8110" y="1765858"/>
              <a:ext cx="466261" cy="127027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3" name="Freeform 61">
              <a:extLst>
                <a:ext uri="{FF2B5EF4-FFF2-40B4-BE49-F238E27FC236}">
                  <a16:creationId xmlns:a16="http://schemas.microsoft.com/office/drawing/2014/main" id="{77BB5D14-62AA-4E99-8D0F-2BDB152218D2}"/>
                </a:ext>
              </a:extLst>
            </p:cNvPr>
            <p:cNvSpPr/>
            <p:nvPr/>
          </p:nvSpPr>
          <p:spPr bwMode="auto">
            <a:xfrm>
              <a:off x="4869785" y="3744644"/>
              <a:ext cx="1315428" cy="1577645"/>
            </a:xfrm>
            <a:custGeom>
              <a:avLst/>
              <a:gdLst>
                <a:gd name="T0" fmla="*/ 0 w 1515"/>
                <a:gd name="T1" fmla="*/ 1817 h 1817"/>
                <a:gd name="T2" fmla="*/ 1515 w 1515"/>
                <a:gd name="T3" fmla="*/ 0 h 1817"/>
                <a:gd name="T4" fmla="*/ 0 w 1515"/>
                <a:gd name="T5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5" h="1817">
                  <a:moveTo>
                    <a:pt x="0" y="1817"/>
                  </a:moveTo>
                  <a:lnTo>
                    <a:pt x="1515" y="0"/>
                  </a:lnTo>
                  <a:lnTo>
                    <a:pt x="0" y="1817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4" name="Line 62">
              <a:extLst>
                <a:ext uri="{FF2B5EF4-FFF2-40B4-BE49-F238E27FC236}">
                  <a16:creationId xmlns:a16="http://schemas.microsoft.com/office/drawing/2014/main" id="{F5CC12E6-3794-49F8-BA18-355BE2C566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69785" y="3744644"/>
              <a:ext cx="1315428" cy="157764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5" name="Freeform 63">
              <a:extLst>
                <a:ext uri="{FF2B5EF4-FFF2-40B4-BE49-F238E27FC236}">
                  <a16:creationId xmlns:a16="http://schemas.microsoft.com/office/drawing/2014/main" id="{6B95B6B4-9C9F-4880-A2E4-60070D434189}"/>
                </a:ext>
              </a:extLst>
            </p:cNvPr>
            <p:cNvSpPr/>
            <p:nvPr/>
          </p:nvSpPr>
          <p:spPr bwMode="auto">
            <a:xfrm>
              <a:off x="6203447" y="3763746"/>
              <a:ext cx="494913" cy="923838"/>
            </a:xfrm>
            <a:custGeom>
              <a:avLst/>
              <a:gdLst>
                <a:gd name="T0" fmla="*/ 0 w 570"/>
                <a:gd name="T1" fmla="*/ 0 h 1064"/>
                <a:gd name="T2" fmla="*/ 570 w 570"/>
                <a:gd name="T3" fmla="*/ 1064 h 1064"/>
                <a:gd name="T4" fmla="*/ 0 w 570"/>
                <a:gd name="T5" fmla="*/ 0 h 1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0" h="1064">
                  <a:moveTo>
                    <a:pt x="0" y="0"/>
                  </a:moveTo>
                  <a:lnTo>
                    <a:pt x="570" y="1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6" name="Line 64">
              <a:extLst>
                <a:ext uri="{FF2B5EF4-FFF2-40B4-BE49-F238E27FC236}">
                  <a16:creationId xmlns:a16="http://schemas.microsoft.com/office/drawing/2014/main" id="{FA06F649-B8D2-4BCC-BFF8-904AC381CB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447" y="3763746"/>
              <a:ext cx="494913" cy="92383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7" name="Freeform 65">
              <a:extLst>
                <a:ext uri="{FF2B5EF4-FFF2-40B4-BE49-F238E27FC236}">
                  <a16:creationId xmlns:a16="http://schemas.microsoft.com/office/drawing/2014/main" id="{AD6CCC01-1528-405C-8F9A-AE75B1463CB2}"/>
                </a:ext>
              </a:extLst>
            </p:cNvPr>
            <p:cNvSpPr/>
            <p:nvPr/>
          </p:nvSpPr>
          <p:spPr bwMode="auto">
            <a:xfrm>
              <a:off x="4869785" y="4687585"/>
              <a:ext cx="1828575" cy="634705"/>
            </a:xfrm>
            <a:custGeom>
              <a:avLst/>
              <a:gdLst>
                <a:gd name="T0" fmla="*/ 2106 w 2106"/>
                <a:gd name="T1" fmla="*/ 0 h 731"/>
                <a:gd name="T2" fmla="*/ 0 w 2106"/>
                <a:gd name="T3" fmla="*/ 731 h 731"/>
                <a:gd name="T4" fmla="*/ 2106 w 2106"/>
                <a:gd name="T5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06" h="731">
                  <a:moveTo>
                    <a:pt x="2106" y="0"/>
                  </a:moveTo>
                  <a:lnTo>
                    <a:pt x="0" y="731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8" name="Line 66">
              <a:extLst>
                <a:ext uri="{FF2B5EF4-FFF2-40B4-BE49-F238E27FC236}">
                  <a16:creationId xmlns:a16="http://schemas.microsoft.com/office/drawing/2014/main" id="{82968F92-BFD3-404A-BCDA-415DDD5CEC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69785" y="4687585"/>
              <a:ext cx="1828575" cy="63470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9" name="Freeform 67">
              <a:extLst>
                <a:ext uri="{FF2B5EF4-FFF2-40B4-BE49-F238E27FC236}">
                  <a16:creationId xmlns:a16="http://schemas.microsoft.com/office/drawing/2014/main" id="{90E08FFF-A393-4779-91C4-7714172681F3}"/>
                </a:ext>
              </a:extLst>
            </p:cNvPr>
            <p:cNvSpPr/>
            <p:nvPr/>
          </p:nvSpPr>
          <p:spPr bwMode="auto">
            <a:xfrm>
              <a:off x="4871522" y="3036136"/>
              <a:ext cx="712849" cy="2250554"/>
            </a:xfrm>
            <a:custGeom>
              <a:avLst/>
              <a:gdLst>
                <a:gd name="T0" fmla="*/ 821 w 821"/>
                <a:gd name="T1" fmla="*/ 0 h 2592"/>
                <a:gd name="T2" fmla="*/ 0 w 821"/>
                <a:gd name="T3" fmla="*/ 2592 h 2592"/>
                <a:gd name="T4" fmla="*/ 821 w 821"/>
                <a:gd name="T5" fmla="*/ 0 h 2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21" h="2592">
                  <a:moveTo>
                    <a:pt x="821" y="0"/>
                  </a:moveTo>
                  <a:lnTo>
                    <a:pt x="0" y="2592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0" name="Line 68">
              <a:extLst>
                <a:ext uri="{FF2B5EF4-FFF2-40B4-BE49-F238E27FC236}">
                  <a16:creationId xmlns:a16="http://schemas.microsoft.com/office/drawing/2014/main" id="{45EBBF30-7C17-4CF2-A469-5618FDBFF5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4832379" y="-180733"/>
              <a:ext cx="712849" cy="2250554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1" name="Freeform 69">
              <a:extLst>
                <a:ext uri="{FF2B5EF4-FFF2-40B4-BE49-F238E27FC236}">
                  <a16:creationId xmlns:a16="http://schemas.microsoft.com/office/drawing/2014/main" id="{77EC0D24-49DC-49DF-8864-9D3F3E033B1D}"/>
                </a:ext>
              </a:extLst>
            </p:cNvPr>
            <p:cNvSpPr/>
            <p:nvPr/>
          </p:nvSpPr>
          <p:spPr bwMode="auto">
            <a:xfrm>
              <a:off x="5584371" y="2206939"/>
              <a:ext cx="995037" cy="829197"/>
            </a:xfrm>
            <a:custGeom>
              <a:avLst/>
              <a:gdLst>
                <a:gd name="T0" fmla="*/ 0 w 1146"/>
                <a:gd name="T1" fmla="*/ 955 h 955"/>
                <a:gd name="T2" fmla="*/ 1146 w 1146"/>
                <a:gd name="T3" fmla="*/ 0 h 955"/>
                <a:gd name="T4" fmla="*/ 0 w 1146"/>
                <a:gd name="T5" fmla="*/ 955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46" h="955">
                  <a:moveTo>
                    <a:pt x="0" y="955"/>
                  </a:moveTo>
                  <a:lnTo>
                    <a:pt x="1146" y="0"/>
                  </a:lnTo>
                  <a:lnTo>
                    <a:pt x="0" y="955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2" name="Line 70">
              <a:extLst>
                <a:ext uri="{FF2B5EF4-FFF2-40B4-BE49-F238E27FC236}">
                  <a16:creationId xmlns:a16="http://schemas.microsoft.com/office/drawing/2014/main" id="{4603FED3-B499-4040-B02B-937C8F5A54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84371" y="2206939"/>
              <a:ext cx="995037" cy="829197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3" name="Freeform 71">
              <a:extLst>
                <a:ext uri="{FF2B5EF4-FFF2-40B4-BE49-F238E27FC236}">
                  <a16:creationId xmlns:a16="http://schemas.microsoft.com/office/drawing/2014/main" id="{9053E977-9735-48DD-92B5-6D08EE659AEA}"/>
                </a:ext>
              </a:extLst>
            </p:cNvPr>
            <p:cNvSpPr/>
            <p:nvPr/>
          </p:nvSpPr>
          <p:spPr bwMode="auto">
            <a:xfrm>
              <a:off x="5584371" y="2367569"/>
              <a:ext cx="435003" cy="668567"/>
            </a:xfrm>
            <a:custGeom>
              <a:avLst/>
              <a:gdLst>
                <a:gd name="T0" fmla="*/ 501 w 501"/>
                <a:gd name="T1" fmla="*/ 0 h 770"/>
                <a:gd name="T2" fmla="*/ 0 w 501"/>
                <a:gd name="T3" fmla="*/ 770 h 770"/>
                <a:gd name="T4" fmla="*/ 501 w 501"/>
                <a:gd name="T5" fmla="*/ 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1" h="770">
                  <a:moveTo>
                    <a:pt x="501" y="0"/>
                  </a:moveTo>
                  <a:lnTo>
                    <a:pt x="0" y="770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4" name="Line 72">
              <a:extLst>
                <a:ext uri="{FF2B5EF4-FFF2-40B4-BE49-F238E27FC236}">
                  <a16:creationId xmlns:a16="http://schemas.microsoft.com/office/drawing/2014/main" id="{B3556933-A7D7-4E6C-B119-5769D5B23E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84371" y="2367569"/>
              <a:ext cx="435003" cy="668567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5" name="Freeform 73">
              <a:extLst>
                <a:ext uri="{FF2B5EF4-FFF2-40B4-BE49-F238E27FC236}">
                  <a16:creationId xmlns:a16="http://schemas.microsoft.com/office/drawing/2014/main" id="{16599AA2-8B56-4099-A44C-8A541B5ABB91}"/>
                </a:ext>
              </a:extLst>
            </p:cNvPr>
            <p:cNvSpPr/>
            <p:nvPr/>
          </p:nvSpPr>
          <p:spPr bwMode="auto">
            <a:xfrm>
              <a:off x="5079039" y="1778014"/>
              <a:ext cx="923838" cy="570453"/>
            </a:xfrm>
            <a:custGeom>
              <a:avLst/>
              <a:gdLst>
                <a:gd name="T0" fmla="*/ 1064 w 1064"/>
                <a:gd name="T1" fmla="*/ 657 h 657"/>
                <a:gd name="T2" fmla="*/ 0 w 1064"/>
                <a:gd name="T3" fmla="*/ 0 h 657"/>
                <a:gd name="T4" fmla="*/ 1064 w 1064"/>
                <a:gd name="T5" fmla="*/ 657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64" h="657">
                  <a:moveTo>
                    <a:pt x="1064" y="657"/>
                  </a:moveTo>
                  <a:lnTo>
                    <a:pt x="0" y="0"/>
                  </a:lnTo>
                  <a:lnTo>
                    <a:pt x="1064" y="657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6" name="Line 74">
              <a:extLst>
                <a:ext uri="{FF2B5EF4-FFF2-40B4-BE49-F238E27FC236}">
                  <a16:creationId xmlns:a16="http://schemas.microsoft.com/office/drawing/2014/main" id="{3D028FCD-8123-43CA-A98E-E506BFAC94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79039" y="1778014"/>
              <a:ext cx="923838" cy="57045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7" name="Freeform 75">
              <a:extLst>
                <a:ext uri="{FF2B5EF4-FFF2-40B4-BE49-F238E27FC236}">
                  <a16:creationId xmlns:a16="http://schemas.microsoft.com/office/drawing/2014/main" id="{06ABA7AE-2D78-4F5E-AB52-34A7A97C94CA}"/>
                </a:ext>
              </a:extLst>
            </p:cNvPr>
            <p:cNvSpPr/>
            <p:nvPr/>
          </p:nvSpPr>
          <p:spPr bwMode="auto">
            <a:xfrm>
              <a:off x="5103350" y="1262262"/>
              <a:ext cx="1034977" cy="523567"/>
            </a:xfrm>
            <a:custGeom>
              <a:avLst/>
              <a:gdLst>
                <a:gd name="T0" fmla="*/ 1192 w 1192"/>
                <a:gd name="T1" fmla="*/ 0 h 603"/>
                <a:gd name="T2" fmla="*/ 0 w 1192"/>
                <a:gd name="T3" fmla="*/ 603 h 603"/>
                <a:gd name="T4" fmla="*/ 1192 w 1192"/>
                <a:gd name="T5" fmla="*/ 0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92" h="603">
                  <a:moveTo>
                    <a:pt x="1192" y="0"/>
                  </a:moveTo>
                  <a:lnTo>
                    <a:pt x="0" y="603"/>
                  </a:lnTo>
                  <a:lnTo>
                    <a:pt x="1192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8" name="Line 76">
              <a:extLst>
                <a:ext uri="{FF2B5EF4-FFF2-40B4-BE49-F238E27FC236}">
                  <a16:creationId xmlns:a16="http://schemas.microsoft.com/office/drawing/2014/main" id="{20E6E60F-11D3-43A3-AD4B-3E243D6187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03350" y="1262262"/>
              <a:ext cx="1034977" cy="523567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9" name="Freeform 77">
              <a:extLst>
                <a:ext uri="{FF2B5EF4-FFF2-40B4-BE49-F238E27FC236}">
                  <a16:creationId xmlns:a16="http://schemas.microsoft.com/office/drawing/2014/main" id="{FE0A861A-8B2C-450A-908F-E8E6E0CA2E55}"/>
                </a:ext>
              </a:extLst>
            </p:cNvPr>
            <p:cNvSpPr/>
            <p:nvPr/>
          </p:nvSpPr>
          <p:spPr bwMode="auto">
            <a:xfrm>
              <a:off x="6698360" y="3141197"/>
              <a:ext cx="379434" cy="1546388"/>
            </a:xfrm>
            <a:custGeom>
              <a:avLst/>
              <a:gdLst>
                <a:gd name="T0" fmla="*/ 0 w 437"/>
                <a:gd name="T1" fmla="*/ 1781 h 1781"/>
                <a:gd name="T2" fmla="*/ 437 w 437"/>
                <a:gd name="T3" fmla="*/ 0 h 1781"/>
                <a:gd name="T4" fmla="*/ 0 w 437"/>
                <a:gd name="T5" fmla="*/ 1781 h 1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7" h="1781">
                  <a:moveTo>
                    <a:pt x="0" y="1781"/>
                  </a:moveTo>
                  <a:lnTo>
                    <a:pt x="437" y="0"/>
                  </a:lnTo>
                  <a:lnTo>
                    <a:pt x="0" y="1781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0" name="Line 78">
              <a:extLst>
                <a:ext uri="{FF2B5EF4-FFF2-40B4-BE49-F238E27FC236}">
                  <a16:creationId xmlns:a16="http://schemas.microsoft.com/office/drawing/2014/main" id="{F1FAF195-CEB9-4939-9E92-8C6D6ECEB7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98360" y="3141197"/>
              <a:ext cx="379434" cy="154638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1" name="Freeform 79">
              <a:extLst>
                <a:ext uri="{FF2B5EF4-FFF2-40B4-BE49-F238E27FC236}">
                  <a16:creationId xmlns:a16="http://schemas.microsoft.com/office/drawing/2014/main" id="{82EFFA3A-4BBC-44A4-88C1-E0E1306FDB9C}"/>
                </a:ext>
              </a:extLst>
            </p:cNvPr>
            <p:cNvSpPr/>
            <p:nvPr/>
          </p:nvSpPr>
          <p:spPr bwMode="auto">
            <a:xfrm>
              <a:off x="6203447" y="2211280"/>
              <a:ext cx="375961" cy="1515130"/>
            </a:xfrm>
            <a:custGeom>
              <a:avLst/>
              <a:gdLst>
                <a:gd name="T0" fmla="*/ 0 w 433"/>
                <a:gd name="T1" fmla="*/ 1745 h 1745"/>
                <a:gd name="T2" fmla="*/ 433 w 433"/>
                <a:gd name="T3" fmla="*/ 0 h 1745"/>
                <a:gd name="T4" fmla="*/ 0 w 433"/>
                <a:gd name="T5" fmla="*/ 1745 h 1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3" h="1745">
                  <a:moveTo>
                    <a:pt x="0" y="1745"/>
                  </a:moveTo>
                  <a:lnTo>
                    <a:pt x="433" y="0"/>
                  </a:lnTo>
                  <a:lnTo>
                    <a:pt x="0" y="1745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2" name="Line 80">
              <a:extLst>
                <a:ext uri="{FF2B5EF4-FFF2-40B4-BE49-F238E27FC236}">
                  <a16:creationId xmlns:a16="http://schemas.microsoft.com/office/drawing/2014/main" id="{03F65C89-748A-4A2C-8197-755AE61BEC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3447" y="2211280"/>
              <a:ext cx="375961" cy="151513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3" name="Freeform 81">
              <a:extLst>
                <a:ext uri="{FF2B5EF4-FFF2-40B4-BE49-F238E27FC236}">
                  <a16:creationId xmlns:a16="http://schemas.microsoft.com/office/drawing/2014/main" id="{43FE9C52-3D62-4039-822E-05A3309BBD18}"/>
                </a:ext>
              </a:extLst>
            </p:cNvPr>
            <p:cNvSpPr/>
            <p:nvPr/>
          </p:nvSpPr>
          <p:spPr bwMode="auto">
            <a:xfrm>
              <a:off x="4871522" y="2206939"/>
              <a:ext cx="1707886" cy="3079751"/>
            </a:xfrm>
            <a:custGeom>
              <a:avLst/>
              <a:gdLst>
                <a:gd name="T0" fmla="*/ 1967 w 1967"/>
                <a:gd name="T1" fmla="*/ 0 h 3547"/>
                <a:gd name="T2" fmla="*/ 0 w 1967"/>
                <a:gd name="T3" fmla="*/ 3547 h 3547"/>
                <a:gd name="T4" fmla="*/ 1967 w 1967"/>
                <a:gd name="T5" fmla="*/ 0 h 3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67" h="3547">
                  <a:moveTo>
                    <a:pt x="1967" y="0"/>
                  </a:moveTo>
                  <a:lnTo>
                    <a:pt x="0" y="3547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4" name="Line 82">
              <a:extLst>
                <a:ext uri="{FF2B5EF4-FFF2-40B4-BE49-F238E27FC236}">
                  <a16:creationId xmlns:a16="http://schemas.microsoft.com/office/drawing/2014/main" id="{8E429B68-59C4-4994-8016-ABDB134EE1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71522" y="2206939"/>
              <a:ext cx="1707886" cy="3079751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5" name="Freeform 83">
              <a:extLst>
                <a:ext uri="{FF2B5EF4-FFF2-40B4-BE49-F238E27FC236}">
                  <a16:creationId xmlns:a16="http://schemas.microsoft.com/office/drawing/2014/main" id="{7406C06C-1995-404F-9B33-F4E62D486A79}"/>
                </a:ext>
              </a:extLst>
            </p:cNvPr>
            <p:cNvSpPr/>
            <p:nvPr/>
          </p:nvSpPr>
          <p:spPr bwMode="auto">
            <a:xfrm>
              <a:off x="6579408" y="2206939"/>
              <a:ext cx="486231" cy="909946"/>
            </a:xfrm>
            <a:custGeom>
              <a:avLst/>
              <a:gdLst>
                <a:gd name="T0" fmla="*/ 0 w 560"/>
                <a:gd name="T1" fmla="*/ 0 h 1048"/>
                <a:gd name="T2" fmla="*/ 560 w 560"/>
                <a:gd name="T3" fmla="*/ 1048 h 1048"/>
                <a:gd name="T4" fmla="*/ 0 w 560"/>
                <a:gd name="T5" fmla="*/ 0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0" h="1048">
                  <a:moveTo>
                    <a:pt x="0" y="0"/>
                  </a:moveTo>
                  <a:lnTo>
                    <a:pt x="560" y="10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6" name="Line 84">
              <a:extLst>
                <a:ext uri="{FF2B5EF4-FFF2-40B4-BE49-F238E27FC236}">
                  <a16:creationId xmlns:a16="http://schemas.microsoft.com/office/drawing/2014/main" id="{263764F5-AA86-4679-96A3-52852461A1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9408" y="2206939"/>
              <a:ext cx="486231" cy="909946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7" name="Freeform 85">
              <a:extLst>
                <a:ext uri="{FF2B5EF4-FFF2-40B4-BE49-F238E27FC236}">
                  <a16:creationId xmlns:a16="http://schemas.microsoft.com/office/drawing/2014/main" id="{A0CD511B-7469-4A65-997A-7D35389D4C3E}"/>
                </a:ext>
              </a:extLst>
            </p:cNvPr>
            <p:cNvSpPr/>
            <p:nvPr/>
          </p:nvSpPr>
          <p:spPr bwMode="auto">
            <a:xfrm>
              <a:off x="6579408" y="1600887"/>
              <a:ext cx="797940" cy="606052"/>
            </a:xfrm>
            <a:custGeom>
              <a:avLst/>
              <a:gdLst>
                <a:gd name="T0" fmla="*/ 0 w 919"/>
                <a:gd name="T1" fmla="*/ 698 h 698"/>
                <a:gd name="T2" fmla="*/ 919 w 919"/>
                <a:gd name="T3" fmla="*/ 0 h 698"/>
                <a:gd name="T4" fmla="*/ 0 w 919"/>
                <a:gd name="T5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19" h="698">
                  <a:moveTo>
                    <a:pt x="0" y="698"/>
                  </a:moveTo>
                  <a:lnTo>
                    <a:pt x="919" y="0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8" name="Line 86">
              <a:extLst>
                <a:ext uri="{FF2B5EF4-FFF2-40B4-BE49-F238E27FC236}">
                  <a16:creationId xmlns:a16="http://schemas.microsoft.com/office/drawing/2014/main" id="{5DEE4B39-D2CF-418C-8947-02556A2EB4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79408" y="1600887"/>
              <a:ext cx="797940" cy="606052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9" name="Freeform 87">
              <a:extLst>
                <a:ext uri="{FF2B5EF4-FFF2-40B4-BE49-F238E27FC236}">
                  <a16:creationId xmlns:a16="http://schemas.microsoft.com/office/drawing/2014/main" id="{8C41AD77-528A-458A-A12F-4F0C4D971F12}"/>
                </a:ext>
              </a:extLst>
            </p:cNvPr>
            <p:cNvSpPr/>
            <p:nvPr/>
          </p:nvSpPr>
          <p:spPr bwMode="auto">
            <a:xfrm>
              <a:off x="7036985" y="1600887"/>
              <a:ext cx="340362" cy="1540310"/>
            </a:xfrm>
            <a:custGeom>
              <a:avLst/>
              <a:gdLst>
                <a:gd name="T0" fmla="*/ 392 w 392"/>
                <a:gd name="T1" fmla="*/ 0 h 1774"/>
                <a:gd name="T2" fmla="*/ 0 w 392"/>
                <a:gd name="T3" fmla="*/ 1774 h 1774"/>
                <a:gd name="T4" fmla="*/ 392 w 392"/>
                <a:gd name="T5" fmla="*/ 0 h 1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2" h="1774">
                  <a:moveTo>
                    <a:pt x="392" y="0"/>
                  </a:moveTo>
                  <a:lnTo>
                    <a:pt x="0" y="1774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0" name="Line 88">
              <a:extLst>
                <a:ext uri="{FF2B5EF4-FFF2-40B4-BE49-F238E27FC236}">
                  <a16:creationId xmlns:a16="http://schemas.microsoft.com/office/drawing/2014/main" id="{2315E8B4-6C11-4340-9DF9-B120A9C5B0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36985" y="1600887"/>
              <a:ext cx="340362" cy="154031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1" name="Freeform 89">
              <a:extLst>
                <a:ext uri="{FF2B5EF4-FFF2-40B4-BE49-F238E27FC236}">
                  <a16:creationId xmlns:a16="http://schemas.microsoft.com/office/drawing/2014/main" id="{9050D0BB-D318-4DF1-922F-779C545E6AFC}"/>
                </a:ext>
              </a:extLst>
            </p:cNvPr>
            <p:cNvSpPr/>
            <p:nvPr/>
          </p:nvSpPr>
          <p:spPr bwMode="auto">
            <a:xfrm>
              <a:off x="6019374" y="2367569"/>
              <a:ext cx="1017612" cy="773628"/>
            </a:xfrm>
            <a:custGeom>
              <a:avLst/>
              <a:gdLst>
                <a:gd name="T0" fmla="*/ 1172 w 1172"/>
                <a:gd name="T1" fmla="*/ 891 h 891"/>
                <a:gd name="T2" fmla="*/ 0 w 1172"/>
                <a:gd name="T3" fmla="*/ 0 h 891"/>
                <a:gd name="T4" fmla="*/ 1172 w 1172"/>
                <a:gd name="T5" fmla="*/ 891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2" h="891">
                  <a:moveTo>
                    <a:pt x="1172" y="891"/>
                  </a:moveTo>
                  <a:lnTo>
                    <a:pt x="0" y="0"/>
                  </a:lnTo>
                  <a:lnTo>
                    <a:pt x="1172" y="891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2" name="Line 90">
              <a:extLst>
                <a:ext uri="{FF2B5EF4-FFF2-40B4-BE49-F238E27FC236}">
                  <a16:creationId xmlns:a16="http://schemas.microsoft.com/office/drawing/2014/main" id="{7F2A2C35-5BF5-4232-B52D-16495B30AA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019374" y="2367569"/>
              <a:ext cx="1017612" cy="77362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3" name="Freeform 91">
              <a:extLst>
                <a:ext uri="{FF2B5EF4-FFF2-40B4-BE49-F238E27FC236}">
                  <a16:creationId xmlns:a16="http://schemas.microsoft.com/office/drawing/2014/main" id="{EFE2ADB8-B357-4C4C-8032-10C0DA314C77}"/>
                </a:ext>
              </a:extLst>
            </p:cNvPr>
            <p:cNvSpPr/>
            <p:nvPr/>
          </p:nvSpPr>
          <p:spPr bwMode="auto">
            <a:xfrm>
              <a:off x="6019374" y="1266603"/>
              <a:ext cx="118953" cy="1063630"/>
            </a:xfrm>
            <a:custGeom>
              <a:avLst/>
              <a:gdLst>
                <a:gd name="T0" fmla="*/ 137 w 137"/>
                <a:gd name="T1" fmla="*/ 0 h 1225"/>
                <a:gd name="T2" fmla="*/ 0 w 137"/>
                <a:gd name="T3" fmla="*/ 1225 h 1225"/>
                <a:gd name="T4" fmla="*/ 137 w 137"/>
                <a:gd name="T5" fmla="*/ 0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7" h="1225">
                  <a:moveTo>
                    <a:pt x="137" y="0"/>
                  </a:moveTo>
                  <a:lnTo>
                    <a:pt x="0" y="1225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4" name="Line 92">
              <a:extLst>
                <a:ext uri="{FF2B5EF4-FFF2-40B4-BE49-F238E27FC236}">
                  <a16:creationId xmlns:a16="http://schemas.microsoft.com/office/drawing/2014/main" id="{653CD685-C31B-41E2-8ADA-FE5305E00D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19374" y="1266603"/>
              <a:ext cx="118953" cy="106363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5" name="Freeform 93">
              <a:extLst>
                <a:ext uri="{FF2B5EF4-FFF2-40B4-BE49-F238E27FC236}">
                  <a16:creationId xmlns:a16="http://schemas.microsoft.com/office/drawing/2014/main" id="{CD1EA60A-6342-4977-B86E-436E16D14A74}"/>
                </a:ext>
              </a:extLst>
            </p:cNvPr>
            <p:cNvSpPr/>
            <p:nvPr/>
          </p:nvSpPr>
          <p:spPr bwMode="auto">
            <a:xfrm>
              <a:off x="6037608" y="2182628"/>
              <a:ext cx="558297" cy="165840"/>
            </a:xfrm>
            <a:custGeom>
              <a:avLst/>
              <a:gdLst>
                <a:gd name="T0" fmla="*/ 0 w 643"/>
                <a:gd name="T1" fmla="*/ 191 h 191"/>
                <a:gd name="T2" fmla="*/ 643 w 643"/>
                <a:gd name="T3" fmla="*/ 0 h 191"/>
                <a:gd name="T4" fmla="*/ 0 w 643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43" h="191">
                  <a:moveTo>
                    <a:pt x="0" y="191"/>
                  </a:moveTo>
                  <a:lnTo>
                    <a:pt x="643" y="0"/>
                  </a:lnTo>
                  <a:lnTo>
                    <a:pt x="0" y="191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6" name="Line 94">
              <a:extLst>
                <a:ext uri="{FF2B5EF4-FFF2-40B4-BE49-F238E27FC236}">
                  <a16:creationId xmlns:a16="http://schemas.microsoft.com/office/drawing/2014/main" id="{3D7AA7C8-ED6D-4CE4-B2F2-3C319AFD62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37608" y="2182628"/>
              <a:ext cx="558297" cy="16584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7" name="Freeform 95">
              <a:extLst>
                <a:ext uri="{FF2B5EF4-FFF2-40B4-BE49-F238E27FC236}">
                  <a16:creationId xmlns:a16="http://schemas.microsoft.com/office/drawing/2014/main" id="{7F920D7A-9EF6-466B-B9B5-A1C08F6B0B44}"/>
                </a:ext>
              </a:extLst>
            </p:cNvPr>
            <p:cNvSpPr/>
            <p:nvPr/>
          </p:nvSpPr>
          <p:spPr bwMode="auto">
            <a:xfrm>
              <a:off x="6138327" y="1266603"/>
              <a:ext cx="457578" cy="916024"/>
            </a:xfrm>
            <a:custGeom>
              <a:avLst/>
              <a:gdLst>
                <a:gd name="T0" fmla="*/ 527 w 527"/>
                <a:gd name="T1" fmla="*/ 1055 h 1055"/>
                <a:gd name="T2" fmla="*/ 0 w 527"/>
                <a:gd name="T3" fmla="*/ 0 h 1055"/>
                <a:gd name="T4" fmla="*/ 527 w 527"/>
                <a:gd name="T5" fmla="*/ 1055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7" h="1055">
                  <a:moveTo>
                    <a:pt x="527" y="1055"/>
                  </a:moveTo>
                  <a:lnTo>
                    <a:pt x="0" y="0"/>
                  </a:lnTo>
                  <a:lnTo>
                    <a:pt x="527" y="1055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8" name="Line 96">
              <a:extLst>
                <a:ext uri="{FF2B5EF4-FFF2-40B4-BE49-F238E27FC236}">
                  <a16:creationId xmlns:a16="http://schemas.microsoft.com/office/drawing/2014/main" id="{B5D8A2A2-BF20-40C9-B76A-C1F0B458F7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138327" y="1266603"/>
              <a:ext cx="457578" cy="916024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9" name="Freeform 97">
              <a:extLst>
                <a:ext uri="{FF2B5EF4-FFF2-40B4-BE49-F238E27FC236}">
                  <a16:creationId xmlns:a16="http://schemas.microsoft.com/office/drawing/2014/main" id="{D5DE3057-E142-41E5-A949-0A5DEF50BC69}"/>
                </a:ext>
              </a:extLst>
            </p:cNvPr>
            <p:cNvSpPr/>
            <p:nvPr/>
          </p:nvSpPr>
          <p:spPr bwMode="auto">
            <a:xfrm>
              <a:off x="4346219" y="1262262"/>
              <a:ext cx="1792108" cy="2644748"/>
            </a:xfrm>
            <a:custGeom>
              <a:avLst/>
              <a:gdLst>
                <a:gd name="T0" fmla="*/ 2064 w 2064"/>
                <a:gd name="T1" fmla="*/ 0 h 3046"/>
                <a:gd name="T2" fmla="*/ 0 w 2064"/>
                <a:gd name="T3" fmla="*/ 3046 h 3046"/>
                <a:gd name="T4" fmla="*/ 2064 w 2064"/>
                <a:gd name="T5" fmla="*/ 0 h 3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4" h="3046">
                  <a:moveTo>
                    <a:pt x="2064" y="0"/>
                  </a:moveTo>
                  <a:lnTo>
                    <a:pt x="0" y="3046"/>
                  </a:lnTo>
                  <a:lnTo>
                    <a:pt x="2064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0" name="Line 98">
              <a:extLst>
                <a:ext uri="{FF2B5EF4-FFF2-40B4-BE49-F238E27FC236}">
                  <a16:creationId xmlns:a16="http://schemas.microsoft.com/office/drawing/2014/main" id="{169E0457-4041-4C79-A08D-02167F10D6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46219" y="1262262"/>
              <a:ext cx="1792108" cy="264474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1" name="Freeform 99">
              <a:extLst>
                <a:ext uri="{FF2B5EF4-FFF2-40B4-BE49-F238E27FC236}">
                  <a16:creationId xmlns:a16="http://schemas.microsoft.com/office/drawing/2014/main" id="{5D4DE69B-C54C-498C-AB4D-214CD268B0A7}"/>
                </a:ext>
              </a:extLst>
            </p:cNvPr>
            <p:cNvSpPr/>
            <p:nvPr/>
          </p:nvSpPr>
          <p:spPr bwMode="auto">
            <a:xfrm>
              <a:off x="4990475" y="3169849"/>
              <a:ext cx="1707886" cy="1517735"/>
            </a:xfrm>
            <a:custGeom>
              <a:avLst/>
              <a:gdLst>
                <a:gd name="T0" fmla="*/ 0 w 1967"/>
                <a:gd name="T1" fmla="*/ 0 h 1748"/>
                <a:gd name="T2" fmla="*/ 1967 w 1967"/>
                <a:gd name="T3" fmla="*/ 1748 h 1748"/>
                <a:gd name="T4" fmla="*/ 0 w 1967"/>
                <a:gd name="T5" fmla="*/ 0 h 1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67" h="1748">
                  <a:moveTo>
                    <a:pt x="0" y="0"/>
                  </a:moveTo>
                  <a:lnTo>
                    <a:pt x="1967" y="17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2" name="Line 100">
              <a:extLst>
                <a:ext uri="{FF2B5EF4-FFF2-40B4-BE49-F238E27FC236}">
                  <a16:creationId xmlns:a16="http://schemas.microsoft.com/office/drawing/2014/main" id="{4598636D-0B73-48CF-9A82-4376DF720D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0475" y="3169849"/>
              <a:ext cx="1707886" cy="151773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3" name="Freeform 101">
              <a:extLst>
                <a:ext uri="{FF2B5EF4-FFF2-40B4-BE49-F238E27FC236}">
                  <a16:creationId xmlns:a16="http://schemas.microsoft.com/office/drawing/2014/main" id="{55616651-E9A2-4EAD-8773-DC3918067CEB}"/>
                </a:ext>
              </a:extLst>
            </p:cNvPr>
            <p:cNvSpPr/>
            <p:nvPr/>
          </p:nvSpPr>
          <p:spPr bwMode="auto">
            <a:xfrm>
              <a:off x="5584371" y="3036136"/>
              <a:ext cx="1464771" cy="133713"/>
            </a:xfrm>
            <a:custGeom>
              <a:avLst/>
              <a:gdLst>
                <a:gd name="T0" fmla="*/ 0 w 1687"/>
                <a:gd name="T1" fmla="*/ 0 h 154"/>
                <a:gd name="T2" fmla="*/ 1687 w 1687"/>
                <a:gd name="T3" fmla="*/ 154 h 154"/>
                <a:gd name="T4" fmla="*/ 0 w 1687"/>
                <a:gd name="T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87" h="154">
                  <a:moveTo>
                    <a:pt x="0" y="0"/>
                  </a:moveTo>
                  <a:lnTo>
                    <a:pt x="1687" y="1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4" name="Line 102">
              <a:extLst>
                <a:ext uri="{FF2B5EF4-FFF2-40B4-BE49-F238E27FC236}">
                  <a16:creationId xmlns:a16="http://schemas.microsoft.com/office/drawing/2014/main" id="{A80266FA-0A95-46E6-9B17-6E1550AE22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4371" y="3036136"/>
              <a:ext cx="1464771" cy="13371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5" name="Freeform 103">
              <a:extLst>
                <a:ext uri="{FF2B5EF4-FFF2-40B4-BE49-F238E27FC236}">
                  <a16:creationId xmlns:a16="http://schemas.microsoft.com/office/drawing/2014/main" id="{6549C7D7-5442-4C83-BD09-E43CEB814625}"/>
                </a:ext>
              </a:extLst>
            </p:cNvPr>
            <p:cNvSpPr/>
            <p:nvPr/>
          </p:nvSpPr>
          <p:spPr bwMode="auto">
            <a:xfrm>
              <a:off x="3149744" y="3169849"/>
              <a:ext cx="1840731" cy="1554202"/>
            </a:xfrm>
            <a:custGeom>
              <a:avLst/>
              <a:gdLst>
                <a:gd name="T0" fmla="*/ 2120 w 2120"/>
                <a:gd name="T1" fmla="*/ 0 h 1790"/>
                <a:gd name="T2" fmla="*/ 0 w 2120"/>
                <a:gd name="T3" fmla="*/ 1790 h 1790"/>
                <a:gd name="T4" fmla="*/ 2120 w 2120"/>
                <a:gd name="T5" fmla="*/ 0 h 1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20" h="1790">
                  <a:moveTo>
                    <a:pt x="2120" y="0"/>
                  </a:moveTo>
                  <a:lnTo>
                    <a:pt x="0" y="1790"/>
                  </a:lnTo>
                  <a:lnTo>
                    <a:pt x="212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6" name="Line 104">
              <a:extLst>
                <a:ext uri="{FF2B5EF4-FFF2-40B4-BE49-F238E27FC236}">
                  <a16:creationId xmlns:a16="http://schemas.microsoft.com/office/drawing/2014/main" id="{37F2454E-F992-4E36-9605-156ED6DA18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49744" y="3169849"/>
              <a:ext cx="1840731" cy="1554202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7" name="Freeform 105">
              <a:extLst>
                <a:ext uri="{FF2B5EF4-FFF2-40B4-BE49-F238E27FC236}">
                  <a16:creationId xmlns:a16="http://schemas.microsoft.com/office/drawing/2014/main" id="{7B740FD4-5A3B-4E00-B7F5-CB6CB7CAF4B1}"/>
                </a:ext>
              </a:extLst>
            </p:cNvPr>
            <p:cNvSpPr/>
            <p:nvPr/>
          </p:nvSpPr>
          <p:spPr bwMode="auto">
            <a:xfrm>
              <a:off x="6698360" y="4613781"/>
              <a:ext cx="903000" cy="79881"/>
            </a:xfrm>
            <a:custGeom>
              <a:avLst/>
              <a:gdLst>
                <a:gd name="T0" fmla="*/ 0 w 1040"/>
                <a:gd name="T1" fmla="*/ 92 h 92"/>
                <a:gd name="T2" fmla="*/ 1040 w 1040"/>
                <a:gd name="T3" fmla="*/ 0 h 92"/>
                <a:gd name="T4" fmla="*/ 0 w 1040"/>
                <a:gd name="T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40" h="92">
                  <a:moveTo>
                    <a:pt x="0" y="92"/>
                  </a:moveTo>
                  <a:lnTo>
                    <a:pt x="1040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8" name="Line 106">
              <a:extLst>
                <a:ext uri="{FF2B5EF4-FFF2-40B4-BE49-F238E27FC236}">
                  <a16:creationId xmlns:a16="http://schemas.microsoft.com/office/drawing/2014/main" id="{4F21989C-9F0F-45E4-92C4-EF83B29903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98360" y="4613781"/>
              <a:ext cx="903000" cy="79881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9" name="Freeform 107">
              <a:extLst>
                <a:ext uri="{FF2B5EF4-FFF2-40B4-BE49-F238E27FC236}">
                  <a16:creationId xmlns:a16="http://schemas.microsoft.com/office/drawing/2014/main" id="{8E48D27C-F384-4FB1-B570-D9FB8D160EF9}"/>
                </a:ext>
              </a:extLst>
            </p:cNvPr>
            <p:cNvSpPr/>
            <p:nvPr/>
          </p:nvSpPr>
          <p:spPr bwMode="auto">
            <a:xfrm>
              <a:off x="7601361" y="4639830"/>
              <a:ext cx="1101834" cy="335152"/>
            </a:xfrm>
            <a:custGeom>
              <a:avLst/>
              <a:gdLst>
                <a:gd name="T0" fmla="*/ 0 w 1269"/>
                <a:gd name="T1" fmla="*/ 0 h 386"/>
                <a:gd name="T2" fmla="*/ 1269 w 1269"/>
                <a:gd name="T3" fmla="*/ 386 h 386"/>
                <a:gd name="T4" fmla="*/ 0 w 1269"/>
                <a:gd name="T5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69" h="386">
                  <a:moveTo>
                    <a:pt x="0" y="0"/>
                  </a:moveTo>
                  <a:lnTo>
                    <a:pt x="1269" y="3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0" name="Line 108">
              <a:extLst>
                <a:ext uri="{FF2B5EF4-FFF2-40B4-BE49-F238E27FC236}">
                  <a16:creationId xmlns:a16="http://schemas.microsoft.com/office/drawing/2014/main" id="{16B20A7F-4CB9-4CC6-AE50-B164BB29F4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01361" y="4639830"/>
              <a:ext cx="1101834" cy="335152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1" name="Freeform 109">
              <a:extLst>
                <a:ext uri="{FF2B5EF4-FFF2-40B4-BE49-F238E27FC236}">
                  <a16:creationId xmlns:a16="http://schemas.microsoft.com/office/drawing/2014/main" id="{C548F0C6-6698-419C-A763-F28805E33B57}"/>
                </a:ext>
              </a:extLst>
            </p:cNvPr>
            <p:cNvSpPr/>
            <p:nvPr/>
          </p:nvSpPr>
          <p:spPr bwMode="auto">
            <a:xfrm>
              <a:off x="7291389" y="4913335"/>
              <a:ext cx="1411806" cy="61647"/>
            </a:xfrm>
            <a:custGeom>
              <a:avLst/>
              <a:gdLst>
                <a:gd name="T0" fmla="*/ 1626 w 1626"/>
                <a:gd name="T1" fmla="*/ 71 h 71"/>
                <a:gd name="T2" fmla="*/ 0 w 1626"/>
                <a:gd name="T3" fmla="*/ 0 h 71"/>
                <a:gd name="T4" fmla="*/ 1626 w 1626"/>
                <a:gd name="T5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26" h="71">
                  <a:moveTo>
                    <a:pt x="1626" y="71"/>
                  </a:moveTo>
                  <a:lnTo>
                    <a:pt x="0" y="0"/>
                  </a:lnTo>
                  <a:lnTo>
                    <a:pt x="1626" y="71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2" name="Line 110">
              <a:extLst>
                <a:ext uri="{FF2B5EF4-FFF2-40B4-BE49-F238E27FC236}">
                  <a16:creationId xmlns:a16="http://schemas.microsoft.com/office/drawing/2014/main" id="{00BA9BC0-A9C6-43C9-9DD9-2EB8CC86BD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291389" y="4913335"/>
              <a:ext cx="1411806" cy="61647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3" name="Freeform 111">
              <a:extLst>
                <a:ext uri="{FF2B5EF4-FFF2-40B4-BE49-F238E27FC236}">
                  <a16:creationId xmlns:a16="http://schemas.microsoft.com/office/drawing/2014/main" id="{AE969924-C223-4275-8BFD-A30315CD450E}"/>
                </a:ext>
              </a:extLst>
            </p:cNvPr>
            <p:cNvSpPr/>
            <p:nvPr/>
          </p:nvSpPr>
          <p:spPr bwMode="auto">
            <a:xfrm>
              <a:off x="7273155" y="3052633"/>
              <a:ext cx="609525" cy="1842467"/>
            </a:xfrm>
            <a:custGeom>
              <a:avLst/>
              <a:gdLst>
                <a:gd name="T0" fmla="*/ 0 w 702"/>
                <a:gd name="T1" fmla="*/ 2122 h 2122"/>
                <a:gd name="T2" fmla="*/ 702 w 702"/>
                <a:gd name="T3" fmla="*/ 0 h 2122"/>
                <a:gd name="T4" fmla="*/ 0 w 702"/>
                <a:gd name="T5" fmla="*/ 2122 h 2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2" h="2122">
                  <a:moveTo>
                    <a:pt x="0" y="2122"/>
                  </a:moveTo>
                  <a:lnTo>
                    <a:pt x="702" y="0"/>
                  </a:lnTo>
                  <a:lnTo>
                    <a:pt x="0" y="2122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4" name="Line 112">
              <a:extLst>
                <a:ext uri="{FF2B5EF4-FFF2-40B4-BE49-F238E27FC236}">
                  <a16:creationId xmlns:a16="http://schemas.microsoft.com/office/drawing/2014/main" id="{E5F0555A-A7A9-47DA-8156-FB35EAF044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73155" y="3052633"/>
              <a:ext cx="609525" cy="1842467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5" name="Freeform 113">
              <a:extLst>
                <a:ext uri="{FF2B5EF4-FFF2-40B4-BE49-F238E27FC236}">
                  <a16:creationId xmlns:a16="http://schemas.microsoft.com/office/drawing/2014/main" id="{BA0BB1B4-47A5-4D96-B5EB-14AADD0E30D2}"/>
                </a:ext>
              </a:extLst>
            </p:cNvPr>
            <p:cNvSpPr/>
            <p:nvPr/>
          </p:nvSpPr>
          <p:spPr bwMode="auto">
            <a:xfrm>
              <a:off x="7077794" y="3052633"/>
              <a:ext cx="804886" cy="88563"/>
            </a:xfrm>
            <a:custGeom>
              <a:avLst/>
              <a:gdLst>
                <a:gd name="T0" fmla="*/ 927 w 927"/>
                <a:gd name="T1" fmla="*/ 0 h 102"/>
                <a:gd name="T2" fmla="*/ 0 w 927"/>
                <a:gd name="T3" fmla="*/ 102 h 102"/>
                <a:gd name="T4" fmla="*/ 927 w 927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27" h="102">
                  <a:moveTo>
                    <a:pt x="927" y="0"/>
                  </a:moveTo>
                  <a:lnTo>
                    <a:pt x="0" y="102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6" name="Line 114">
              <a:extLst>
                <a:ext uri="{FF2B5EF4-FFF2-40B4-BE49-F238E27FC236}">
                  <a16:creationId xmlns:a16="http://schemas.microsoft.com/office/drawing/2014/main" id="{1944EC98-A40A-450A-885E-0D66B0396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77794" y="3052633"/>
              <a:ext cx="804886" cy="8856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7" name="Freeform 115">
              <a:extLst>
                <a:ext uri="{FF2B5EF4-FFF2-40B4-BE49-F238E27FC236}">
                  <a16:creationId xmlns:a16="http://schemas.microsoft.com/office/drawing/2014/main" id="{4B2BA9F1-9A81-447C-9B18-600C9C41D7D2}"/>
                </a:ext>
              </a:extLst>
            </p:cNvPr>
            <p:cNvSpPr/>
            <p:nvPr/>
          </p:nvSpPr>
          <p:spPr bwMode="auto">
            <a:xfrm>
              <a:off x="7049141" y="2081908"/>
              <a:ext cx="853509" cy="1106175"/>
            </a:xfrm>
            <a:custGeom>
              <a:avLst/>
              <a:gdLst>
                <a:gd name="T0" fmla="*/ 0 w 983"/>
                <a:gd name="T1" fmla="*/ 1274 h 1274"/>
                <a:gd name="T2" fmla="*/ 983 w 983"/>
                <a:gd name="T3" fmla="*/ 0 h 1274"/>
                <a:gd name="T4" fmla="*/ 0 w 983"/>
                <a:gd name="T5" fmla="*/ 1274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83" h="1274">
                  <a:moveTo>
                    <a:pt x="0" y="1274"/>
                  </a:moveTo>
                  <a:lnTo>
                    <a:pt x="983" y="0"/>
                  </a:lnTo>
                  <a:lnTo>
                    <a:pt x="0" y="1274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8" name="Line 116">
              <a:extLst>
                <a:ext uri="{FF2B5EF4-FFF2-40B4-BE49-F238E27FC236}">
                  <a16:creationId xmlns:a16="http://schemas.microsoft.com/office/drawing/2014/main" id="{49E1F753-4BEC-4F05-AAFF-B11F204677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49141" y="2081908"/>
              <a:ext cx="853509" cy="110617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9" name="Freeform 117">
              <a:extLst>
                <a:ext uri="{FF2B5EF4-FFF2-40B4-BE49-F238E27FC236}">
                  <a16:creationId xmlns:a16="http://schemas.microsoft.com/office/drawing/2014/main" id="{12A46D4B-C64E-4884-9875-478FEB7B011C}"/>
                </a:ext>
              </a:extLst>
            </p:cNvPr>
            <p:cNvSpPr/>
            <p:nvPr/>
          </p:nvSpPr>
          <p:spPr bwMode="auto">
            <a:xfrm>
              <a:off x="7896572" y="2069753"/>
              <a:ext cx="833538" cy="652938"/>
            </a:xfrm>
            <a:custGeom>
              <a:avLst/>
              <a:gdLst>
                <a:gd name="T0" fmla="*/ 0 w 960"/>
                <a:gd name="T1" fmla="*/ 0 h 752"/>
                <a:gd name="T2" fmla="*/ 960 w 960"/>
                <a:gd name="T3" fmla="*/ 752 h 752"/>
                <a:gd name="T4" fmla="*/ 0 w 960"/>
                <a:gd name="T5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0" h="752">
                  <a:moveTo>
                    <a:pt x="0" y="0"/>
                  </a:moveTo>
                  <a:lnTo>
                    <a:pt x="960" y="7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0" name="Line 118">
              <a:extLst>
                <a:ext uri="{FF2B5EF4-FFF2-40B4-BE49-F238E27FC236}">
                  <a16:creationId xmlns:a16="http://schemas.microsoft.com/office/drawing/2014/main" id="{2906D677-D9AB-44C8-9F3F-CED98B27FB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96572" y="2069753"/>
              <a:ext cx="833538" cy="65293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1" name="Freeform 119">
              <a:extLst>
                <a:ext uri="{FF2B5EF4-FFF2-40B4-BE49-F238E27FC236}">
                  <a16:creationId xmlns:a16="http://schemas.microsoft.com/office/drawing/2014/main" id="{226F1868-84CC-471E-911E-01D578EB6486}"/>
                </a:ext>
              </a:extLst>
            </p:cNvPr>
            <p:cNvSpPr/>
            <p:nvPr/>
          </p:nvSpPr>
          <p:spPr bwMode="auto">
            <a:xfrm>
              <a:off x="8695380" y="2034153"/>
              <a:ext cx="34731" cy="688538"/>
            </a:xfrm>
            <a:custGeom>
              <a:avLst/>
              <a:gdLst>
                <a:gd name="T0" fmla="*/ 40 w 40"/>
                <a:gd name="T1" fmla="*/ 793 h 793"/>
                <a:gd name="T2" fmla="*/ 0 w 40"/>
                <a:gd name="T3" fmla="*/ 0 h 793"/>
                <a:gd name="T4" fmla="*/ 40 w 40"/>
                <a:gd name="T5" fmla="*/ 793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793">
                  <a:moveTo>
                    <a:pt x="40" y="793"/>
                  </a:moveTo>
                  <a:lnTo>
                    <a:pt x="0" y="0"/>
                  </a:lnTo>
                  <a:lnTo>
                    <a:pt x="40" y="793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2" name="Line 120">
              <a:extLst>
                <a:ext uri="{FF2B5EF4-FFF2-40B4-BE49-F238E27FC236}">
                  <a16:creationId xmlns:a16="http://schemas.microsoft.com/office/drawing/2014/main" id="{4C68BADB-9A56-431D-9DA1-72F0112990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695380" y="2034153"/>
              <a:ext cx="34731" cy="68853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3" name="Freeform 121">
              <a:extLst>
                <a:ext uri="{FF2B5EF4-FFF2-40B4-BE49-F238E27FC236}">
                  <a16:creationId xmlns:a16="http://schemas.microsoft.com/office/drawing/2014/main" id="{738D32A2-D62A-4EB2-A668-55A1664FAD61}"/>
                </a:ext>
              </a:extLst>
            </p:cNvPr>
            <p:cNvSpPr/>
            <p:nvPr/>
          </p:nvSpPr>
          <p:spPr bwMode="auto">
            <a:xfrm>
              <a:off x="7366928" y="1603492"/>
              <a:ext cx="1328452" cy="430662"/>
            </a:xfrm>
            <a:custGeom>
              <a:avLst/>
              <a:gdLst>
                <a:gd name="T0" fmla="*/ 1530 w 1530"/>
                <a:gd name="T1" fmla="*/ 496 h 496"/>
                <a:gd name="T2" fmla="*/ 0 w 1530"/>
                <a:gd name="T3" fmla="*/ 0 h 496"/>
                <a:gd name="T4" fmla="*/ 1530 w 1530"/>
                <a:gd name="T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30" h="496">
                  <a:moveTo>
                    <a:pt x="1530" y="496"/>
                  </a:moveTo>
                  <a:lnTo>
                    <a:pt x="0" y="0"/>
                  </a:lnTo>
                  <a:lnTo>
                    <a:pt x="1530" y="496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4" name="Line 122">
              <a:extLst>
                <a:ext uri="{FF2B5EF4-FFF2-40B4-BE49-F238E27FC236}">
                  <a16:creationId xmlns:a16="http://schemas.microsoft.com/office/drawing/2014/main" id="{6DD1DBA3-B68F-42B0-8FA5-6C6BEF7E8F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366928" y="1603492"/>
              <a:ext cx="1328452" cy="430662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5" name="Freeform 123">
              <a:extLst>
                <a:ext uri="{FF2B5EF4-FFF2-40B4-BE49-F238E27FC236}">
                  <a16:creationId xmlns:a16="http://schemas.microsoft.com/office/drawing/2014/main" id="{0974FF36-0BB6-4A1F-A331-C8578BC2F6AF}"/>
                </a:ext>
              </a:extLst>
            </p:cNvPr>
            <p:cNvSpPr/>
            <p:nvPr/>
          </p:nvSpPr>
          <p:spPr bwMode="auto">
            <a:xfrm>
              <a:off x="7601361" y="3726410"/>
              <a:ext cx="299553" cy="923838"/>
            </a:xfrm>
            <a:custGeom>
              <a:avLst/>
              <a:gdLst>
                <a:gd name="T0" fmla="*/ 0 w 345"/>
                <a:gd name="T1" fmla="*/ 1064 h 1064"/>
                <a:gd name="T2" fmla="*/ 345 w 345"/>
                <a:gd name="T3" fmla="*/ 0 h 1064"/>
                <a:gd name="T4" fmla="*/ 0 w 345"/>
                <a:gd name="T5" fmla="*/ 1064 h 1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5" h="1064">
                  <a:moveTo>
                    <a:pt x="0" y="1064"/>
                  </a:moveTo>
                  <a:lnTo>
                    <a:pt x="345" y="0"/>
                  </a:lnTo>
                  <a:lnTo>
                    <a:pt x="0" y="1064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6" name="Line 124">
              <a:extLst>
                <a:ext uri="{FF2B5EF4-FFF2-40B4-BE49-F238E27FC236}">
                  <a16:creationId xmlns:a16="http://schemas.microsoft.com/office/drawing/2014/main" id="{3174CBA6-3782-40C1-9075-917B91E0E2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01361" y="3726410"/>
              <a:ext cx="299553" cy="92383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7" name="Freeform 125">
              <a:extLst>
                <a:ext uri="{FF2B5EF4-FFF2-40B4-BE49-F238E27FC236}">
                  <a16:creationId xmlns:a16="http://schemas.microsoft.com/office/drawing/2014/main" id="{DAD11980-2879-4371-87D9-0438EA8471E5}"/>
                </a:ext>
              </a:extLst>
            </p:cNvPr>
            <p:cNvSpPr/>
            <p:nvPr/>
          </p:nvSpPr>
          <p:spPr bwMode="auto">
            <a:xfrm>
              <a:off x="7882680" y="3061316"/>
              <a:ext cx="32126" cy="665094"/>
            </a:xfrm>
            <a:custGeom>
              <a:avLst/>
              <a:gdLst>
                <a:gd name="T0" fmla="*/ 37 w 37"/>
                <a:gd name="T1" fmla="*/ 766 h 766"/>
                <a:gd name="T2" fmla="*/ 0 w 37"/>
                <a:gd name="T3" fmla="*/ 0 h 766"/>
                <a:gd name="T4" fmla="*/ 37 w 37"/>
                <a:gd name="T5" fmla="*/ 766 h 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766">
                  <a:moveTo>
                    <a:pt x="37" y="766"/>
                  </a:moveTo>
                  <a:lnTo>
                    <a:pt x="0" y="0"/>
                  </a:lnTo>
                  <a:lnTo>
                    <a:pt x="37" y="766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8" name="Line 126">
              <a:extLst>
                <a:ext uri="{FF2B5EF4-FFF2-40B4-BE49-F238E27FC236}">
                  <a16:creationId xmlns:a16="http://schemas.microsoft.com/office/drawing/2014/main" id="{9C4349C6-49E2-4DD1-8D62-060534E526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882680" y="3061316"/>
              <a:ext cx="32126" cy="665094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9" name="Freeform 127">
              <a:extLst>
                <a:ext uri="{FF2B5EF4-FFF2-40B4-BE49-F238E27FC236}">
                  <a16:creationId xmlns:a16="http://schemas.microsoft.com/office/drawing/2014/main" id="{80B3C9EB-93C9-425A-9652-0A3E8F99B300}"/>
                </a:ext>
              </a:extLst>
            </p:cNvPr>
            <p:cNvSpPr/>
            <p:nvPr/>
          </p:nvSpPr>
          <p:spPr bwMode="auto">
            <a:xfrm>
              <a:off x="7882680" y="2722691"/>
              <a:ext cx="832670" cy="338625"/>
            </a:xfrm>
            <a:custGeom>
              <a:avLst/>
              <a:gdLst>
                <a:gd name="T0" fmla="*/ 0 w 959"/>
                <a:gd name="T1" fmla="*/ 390 h 390"/>
                <a:gd name="T2" fmla="*/ 959 w 959"/>
                <a:gd name="T3" fmla="*/ 0 h 390"/>
                <a:gd name="T4" fmla="*/ 0 w 959"/>
                <a:gd name="T5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59" h="390">
                  <a:moveTo>
                    <a:pt x="0" y="390"/>
                  </a:moveTo>
                  <a:lnTo>
                    <a:pt x="959" y="0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0" name="Line 128">
              <a:extLst>
                <a:ext uri="{FF2B5EF4-FFF2-40B4-BE49-F238E27FC236}">
                  <a16:creationId xmlns:a16="http://schemas.microsoft.com/office/drawing/2014/main" id="{7B134C2B-D4C1-4EB3-9FA0-380739CECA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82680" y="2722691"/>
              <a:ext cx="832670" cy="33862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1" name="Freeform 129">
              <a:extLst>
                <a:ext uri="{FF2B5EF4-FFF2-40B4-BE49-F238E27FC236}">
                  <a16:creationId xmlns:a16="http://schemas.microsoft.com/office/drawing/2014/main" id="{C6C55CFC-EC0A-49D5-ADC2-EF6418B688B5}"/>
                </a:ext>
              </a:extLst>
            </p:cNvPr>
            <p:cNvSpPr/>
            <p:nvPr/>
          </p:nvSpPr>
          <p:spPr bwMode="auto">
            <a:xfrm>
              <a:off x="7900914" y="3726410"/>
              <a:ext cx="1596747" cy="8683"/>
            </a:xfrm>
            <a:custGeom>
              <a:avLst/>
              <a:gdLst>
                <a:gd name="T0" fmla="*/ 0 w 1839"/>
                <a:gd name="T1" fmla="*/ 0 h 10"/>
                <a:gd name="T2" fmla="*/ 1839 w 1839"/>
                <a:gd name="T3" fmla="*/ 10 h 10"/>
                <a:gd name="T4" fmla="*/ 0 w 1839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39" h="10">
                  <a:moveTo>
                    <a:pt x="0" y="0"/>
                  </a:moveTo>
                  <a:lnTo>
                    <a:pt x="1839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2" name="Line 130">
              <a:extLst>
                <a:ext uri="{FF2B5EF4-FFF2-40B4-BE49-F238E27FC236}">
                  <a16:creationId xmlns:a16="http://schemas.microsoft.com/office/drawing/2014/main" id="{CEFCC4D4-92E9-478D-9FED-BDCEC92A0F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00914" y="3726410"/>
              <a:ext cx="1596747" cy="868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3" name="Freeform 131">
              <a:extLst>
                <a:ext uri="{FF2B5EF4-FFF2-40B4-BE49-F238E27FC236}">
                  <a16:creationId xmlns:a16="http://schemas.microsoft.com/office/drawing/2014/main" id="{D0869617-CE8B-41D3-85FA-83CE247AE9A9}"/>
                </a:ext>
              </a:extLst>
            </p:cNvPr>
            <p:cNvSpPr/>
            <p:nvPr/>
          </p:nvSpPr>
          <p:spPr bwMode="auto">
            <a:xfrm>
              <a:off x="9497661" y="3578804"/>
              <a:ext cx="1380548" cy="156288"/>
            </a:xfrm>
            <a:custGeom>
              <a:avLst/>
              <a:gdLst>
                <a:gd name="T0" fmla="*/ 0 w 1590"/>
                <a:gd name="T1" fmla="*/ 180 h 180"/>
                <a:gd name="T2" fmla="*/ 1590 w 1590"/>
                <a:gd name="T3" fmla="*/ 0 h 180"/>
                <a:gd name="T4" fmla="*/ 0 w 1590"/>
                <a:gd name="T5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0" h="180">
                  <a:moveTo>
                    <a:pt x="0" y="180"/>
                  </a:moveTo>
                  <a:lnTo>
                    <a:pt x="1590" y="0"/>
                  </a:lnTo>
                  <a:lnTo>
                    <a:pt x="0" y="18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4" name="Line 132">
              <a:extLst>
                <a:ext uri="{FF2B5EF4-FFF2-40B4-BE49-F238E27FC236}">
                  <a16:creationId xmlns:a16="http://schemas.microsoft.com/office/drawing/2014/main" id="{BD5258B7-6D46-4F64-B6A9-B0A83D54F1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97661" y="3578804"/>
              <a:ext cx="1380548" cy="15628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5" name="Freeform 133">
              <a:extLst>
                <a:ext uri="{FF2B5EF4-FFF2-40B4-BE49-F238E27FC236}">
                  <a16:creationId xmlns:a16="http://schemas.microsoft.com/office/drawing/2014/main" id="{9C090D82-BE47-4E5D-9FD5-B3ADCC556C08}"/>
                </a:ext>
              </a:extLst>
            </p:cNvPr>
            <p:cNvSpPr/>
            <p:nvPr/>
          </p:nvSpPr>
          <p:spPr bwMode="auto">
            <a:xfrm>
              <a:off x="9497661" y="3735093"/>
              <a:ext cx="660753" cy="940336"/>
            </a:xfrm>
            <a:custGeom>
              <a:avLst/>
              <a:gdLst>
                <a:gd name="T0" fmla="*/ 0 w 761"/>
                <a:gd name="T1" fmla="*/ 0 h 1083"/>
                <a:gd name="T2" fmla="*/ 761 w 761"/>
                <a:gd name="T3" fmla="*/ 1083 h 1083"/>
                <a:gd name="T4" fmla="*/ 0 w 761"/>
                <a:gd name="T5" fmla="*/ 0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1" h="1083">
                  <a:moveTo>
                    <a:pt x="0" y="0"/>
                  </a:moveTo>
                  <a:lnTo>
                    <a:pt x="761" y="10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6" name="Line 134">
              <a:extLst>
                <a:ext uri="{FF2B5EF4-FFF2-40B4-BE49-F238E27FC236}">
                  <a16:creationId xmlns:a16="http://schemas.microsoft.com/office/drawing/2014/main" id="{50BD2895-4FA3-4B37-8990-F9CBA56919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97661" y="3735093"/>
              <a:ext cx="660753" cy="940336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7" name="Freeform 135">
              <a:extLst>
                <a:ext uri="{FF2B5EF4-FFF2-40B4-BE49-F238E27FC236}">
                  <a16:creationId xmlns:a16="http://schemas.microsoft.com/office/drawing/2014/main" id="{0E392266-7393-4EC1-80E1-BBFFF7FBA2DC}"/>
                </a:ext>
              </a:extLst>
            </p:cNvPr>
            <p:cNvSpPr/>
            <p:nvPr/>
          </p:nvSpPr>
          <p:spPr bwMode="auto">
            <a:xfrm>
              <a:off x="7900914" y="2590714"/>
              <a:ext cx="2212350" cy="1135696"/>
            </a:xfrm>
            <a:custGeom>
              <a:avLst/>
              <a:gdLst>
                <a:gd name="T0" fmla="*/ 0 w 2548"/>
                <a:gd name="T1" fmla="*/ 1308 h 1308"/>
                <a:gd name="T2" fmla="*/ 2548 w 2548"/>
                <a:gd name="T3" fmla="*/ 0 h 1308"/>
                <a:gd name="T4" fmla="*/ 0 w 2548"/>
                <a:gd name="T5" fmla="*/ 1308 h 1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48" h="1308">
                  <a:moveTo>
                    <a:pt x="0" y="1308"/>
                  </a:moveTo>
                  <a:lnTo>
                    <a:pt x="2548" y="0"/>
                  </a:lnTo>
                  <a:lnTo>
                    <a:pt x="0" y="1308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8" name="Line 136">
              <a:extLst>
                <a:ext uri="{FF2B5EF4-FFF2-40B4-BE49-F238E27FC236}">
                  <a16:creationId xmlns:a16="http://schemas.microsoft.com/office/drawing/2014/main" id="{709C0E29-3CE1-41EA-8819-D6A2A410EF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00914" y="2590714"/>
              <a:ext cx="2212350" cy="1135696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9" name="Freeform 137">
              <a:extLst>
                <a:ext uri="{FF2B5EF4-FFF2-40B4-BE49-F238E27FC236}">
                  <a16:creationId xmlns:a16="http://schemas.microsoft.com/office/drawing/2014/main" id="{55EFE4B3-D710-490D-B3F7-C59B8050D15F}"/>
                </a:ext>
              </a:extLst>
            </p:cNvPr>
            <p:cNvSpPr/>
            <p:nvPr/>
          </p:nvSpPr>
          <p:spPr bwMode="auto">
            <a:xfrm>
              <a:off x="10113264" y="2590714"/>
              <a:ext cx="781442" cy="953360"/>
            </a:xfrm>
            <a:custGeom>
              <a:avLst/>
              <a:gdLst>
                <a:gd name="T0" fmla="*/ 0 w 900"/>
                <a:gd name="T1" fmla="*/ 0 h 1098"/>
                <a:gd name="T2" fmla="*/ 900 w 900"/>
                <a:gd name="T3" fmla="*/ 1098 h 1098"/>
                <a:gd name="T4" fmla="*/ 0 w 900"/>
                <a:gd name="T5" fmla="*/ 0 h 1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0" h="1098">
                  <a:moveTo>
                    <a:pt x="0" y="0"/>
                  </a:moveTo>
                  <a:lnTo>
                    <a:pt x="900" y="10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0" name="Line 138">
              <a:extLst>
                <a:ext uri="{FF2B5EF4-FFF2-40B4-BE49-F238E27FC236}">
                  <a16:creationId xmlns:a16="http://schemas.microsoft.com/office/drawing/2014/main" id="{B4D362F3-F3DB-462D-BD55-FA21A8C28E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13264" y="2590714"/>
              <a:ext cx="781442" cy="95336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1" name="Freeform 139">
              <a:extLst>
                <a:ext uri="{FF2B5EF4-FFF2-40B4-BE49-F238E27FC236}">
                  <a16:creationId xmlns:a16="http://schemas.microsoft.com/office/drawing/2014/main" id="{04D6F008-89AD-4945-8F8D-2DC09E2A7225}"/>
                </a:ext>
              </a:extLst>
            </p:cNvPr>
            <p:cNvSpPr/>
            <p:nvPr/>
          </p:nvSpPr>
          <p:spPr bwMode="auto">
            <a:xfrm>
              <a:off x="8715350" y="2722691"/>
              <a:ext cx="2179356" cy="821383"/>
            </a:xfrm>
            <a:custGeom>
              <a:avLst/>
              <a:gdLst>
                <a:gd name="T0" fmla="*/ 2510 w 2510"/>
                <a:gd name="T1" fmla="*/ 946 h 946"/>
                <a:gd name="T2" fmla="*/ 0 w 2510"/>
                <a:gd name="T3" fmla="*/ 0 h 946"/>
                <a:gd name="T4" fmla="*/ 2510 w 2510"/>
                <a:gd name="T5" fmla="*/ 946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10" h="946">
                  <a:moveTo>
                    <a:pt x="2510" y="946"/>
                  </a:moveTo>
                  <a:lnTo>
                    <a:pt x="0" y="0"/>
                  </a:lnTo>
                  <a:lnTo>
                    <a:pt x="2510" y="946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2" name="Line 140">
              <a:extLst>
                <a:ext uri="{FF2B5EF4-FFF2-40B4-BE49-F238E27FC236}">
                  <a16:creationId xmlns:a16="http://schemas.microsoft.com/office/drawing/2014/main" id="{8C9DE3CC-6324-47D4-955F-89264897D5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715350" y="2722691"/>
              <a:ext cx="2179356" cy="82138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3" name="Freeform 141">
              <a:extLst>
                <a:ext uri="{FF2B5EF4-FFF2-40B4-BE49-F238E27FC236}">
                  <a16:creationId xmlns:a16="http://schemas.microsoft.com/office/drawing/2014/main" id="{D32C4B53-CC25-4DC9-91B5-CE3628BFAA43}"/>
                </a:ext>
              </a:extLst>
            </p:cNvPr>
            <p:cNvSpPr/>
            <p:nvPr/>
          </p:nvSpPr>
          <p:spPr bwMode="auto">
            <a:xfrm>
              <a:off x="7933908" y="2034153"/>
              <a:ext cx="761472" cy="35599"/>
            </a:xfrm>
            <a:custGeom>
              <a:avLst/>
              <a:gdLst>
                <a:gd name="T0" fmla="*/ 0 w 877"/>
                <a:gd name="T1" fmla="*/ 41 h 41"/>
                <a:gd name="T2" fmla="*/ 877 w 877"/>
                <a:gd name="T3" fmla="*/ 0 h 41"/>
                <a:gd name="T4" fmla="*/ 0 w 877"/>
                <a:gd name="T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77" h="41">
                  <a:moveTo>
                    <a:pt x="0" y="41"/>
                  </a:moveTo>
                  <a:lnTo>
                    <a:pt x="877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4" name="Line 142">
              <a:extLst>
                <a:ext uri="{FF2B5EF4-FFF2-40B4-BE49-F238E27FC236}">
                  <a16:creationId xmlns:a16="http://schemas.microsoft.com/office/drawing/2014/main" id="{C88284B3-E9BB-4E38-AE2C-91FB0A2D16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33908" y="2034153"/>
              <a:ext cx="761472" cy="35599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5" name="Freeform 143">
              <a:extLst>
                <a:ext uri="{FF2B5EF4-FFF2-40B4-BE49-F238E27FC236}">
                  <a16:creationId xmlns:a16="http://schemas.microsoft.com/office/drawing/2014/main" id="{FF39C148-135C-4344-A5B1-2ED72B7105E8}"/>
                </a:ext>
              </a:extLst>
            </p:cNvPr>
            <p:cNvSpPr/>
            <p:nvPr/>
          </p:nvSpPr>
          <p:spPr bwMode="auto">
            <a:xfrm>
              <a:off x="7601361" y="2593319"/>
              <a:ext cx="2517981" cy="2020463"/>
            </a:xfrm>
            <a:custGeom>
              <a:avLst/>
              <a:gdLst>
                <a:gd name="T0" fmla="*/ 2900 w 2900"/>
                <a:gd name="T1" fmla="*/ 0 h 2327"/>
                <a:gd name="T2" fmla="*/ 0 w 2900"/>
                <a:gd name="T3" fmla="*/ 2327 h 2327"/>
                <a:gd name="T4" fmla="*/ 2900 w 2900"/>
                <a:gd name="T5" fmla="*/ 0 h 2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00" h="2327">
                  <a:moveTo>
                    <a:pt x="2900" y="0"/>
                  </a:moveTo>
                  <a:lnTo>
                    <a:pt x="0" y="2327"/>
                  </a:lnTo>
                  <a:lnTo>
                    <a:pt x="290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6" name="Line 144">
              <a:extLst>
                <a:ext uri="{FF2B5EF4-FFF2-40B4-BE49-F238E27FC236}">
                  <a16:creationId xmlns:a16="http://schemas.microsoft.com/office/drawing/2014/main" id="{E821D5E3-83EA-4EE7-928F-5665635523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01361" y="2593319"/>
              <a:ext cx="2517981" cy="202046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7" name="Freeform 145">
              <a:extLst>
                <a:ext uri="{FF2B5EF4-FFF2-40B4-BE49-F238E27FC236}">
                  <a16:creationId xmlns:a16="http://schemas.microsoft.com/office/drawing/2014/main" id="{85CA15F5-3812-4390-B41B-716B6278E782}"/>
                </a:ext>
              </a:extLst>
            </p:cNvPr>
            <p:cNvSpPr/>
            <p:nvPr/>
          </p:nvSpPr>
          <p:spPr bwMode="auto">
            <a:xfrm>
              <a:off x="6698360" y="3052633"/>
              <a:ext cx="1148721" cy="1641029"/>
            </a:xfrm>
            <a:custGeom>
              <a:avLst/>
              <a:gdLst>
                <a:gd name="T0" fmla="*/ 1323 w 1323"/>
                <a:gd name="T1" fmla="*/ 0 h 1890"/>
                <a:gd name="T2" fmla="*/ 0 w 1323"/>
                <a:gd name="T3" fmla="*/ 1890 h 1890"/>
                <a:gd name="T4" fmla="*/ 1323 w 1323"/>
                <a:gd name="T5" fmla="*/ 0 h 1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23" h="1890">
                  <a:moveTo>
                    <a:pt x="1323" y="0"/>
                  </a:moveTo>
                  <a:lnTo>
                    <a:pt x="0" y="1890"/>
                  </a:lnTo>
                  <a:lnTo>
                    <a:pt x="1323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8" name="Line 146">
              <a:extLst>
                <a:ext uri="{FF2B5EF4-FFF2-40B4-BE49-F238E27FC236}">
                  <a16:creationId xmlns:a16="http://schemas.microsoft.com/office/drawing/2014/main" id="{83AA8E6F-F98F-4971-A739-A9BE48AD9A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98360" y="3052633"/>
              <a:ext cx="1148721" cy="1641029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9" name="Freeform 147">
              <a:extLst>
                <a:ext uri="{FF2B5EF4-FFF2-40B4-BE49-F238E27FC236}">
                  <a16:creationId xmlns:a16="http://schemas.microsoft.com/office/drawing/2014/main" id="{C9993612-2457-4E5C-8EDB-A7B534B81270}"/>
                </a:ext>
              </a:extLst>
            </p:cNvPr>
            <p:cNvSpPr/>
            <p:nvPr/>
          </p:nvSpPr>
          <p:spPr bwMode="auto">
            <a:xfrm>
              <a:off x="7601361" y="2712272"/>
              <a:ext cx="1130487" cy="1901510"/>
            </a:xfrm>
            <a:custGeom>
              <a:avLst/>
              <a:gdLst>
                <a:gd name="T0" fmla="*/ 1302 w 1302"/>
                <a:gd name="T1" fmla="*/ 0 h 2190"/>
                <a:gd name="T2" fmla="*/ 0 w 1302"/>
                <a:gd name="T3" fmla="*/ 2190 h 2190"/>
                <a:gd name="T4" fmla="*/ 1302 w 1302"/>
                <a:gd name="T5" fmla="*/ 0 h 2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2" h="2190">
                  <a:moveTo>
                    <a:pt x="1302" y="0"/>
                  </a:moveTo>
                  <a:lnTo>
                    <a:pt x="0" y="2190"/>
                  </a:lnTo>
                  <a:lnTo>
                    <a:pt x="1302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0" name="Line 148">
              <a:extLst>
                <a:ext uri="{FF2B5EF4-FFF2-40B4-BE49-F238E27FC236}">
                  <a16:creationId xmlns:a16="http://schemas.microsoft.com/office/drawing/2014/main" id="{94E4A68B-DE11-470A-B584-11037C04EF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01361" y="2712272"/>
              <a:ext cx="1130487" cy="190151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1" name="Freeform 149">
              <a:extLst>
                <a:ext uri="{FF2B5EF4-FFF2-40B4-BE49-F238E27FC236}">
                  <a16:creationId xmlns:a16="http://schemas.microsoft.com/office/drawing/2014/main" id="{E4EEB818-5630-4342-8968-6D747B685BE6}"/>
                </a:ext>
              </a:extLst>
            </p:cNvPr>
            <p:cNvSpPr/>
            <p:nvPr/>
          </p:nvSpPr>
          <p:spPr bwMode="auto">
            <a:xfrm>
              <a:off x="8731847" y="2590714"/>
              <a:ext cx="1381417" cy="121558"/>
            </a:xfrm>
            <a:custGeom>
              <a:avLst/>
              <a:gdLst>
                <a:gd name="T0" fmla="*/ 0 w 1591"/>
                <a:gd name="T1" fmla="*/ 140 h 140"/>
                <a:gd name="T2" fmla="*/ 1591 w 1591"/>
                <a:gd name="T3" fmla="*/ 0 h 140"/>
                <a:gd name="T4" fmla="*/ 0 w 1591"/>
                <a:gd name="T5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1" h="140">
                  <a:moveTo>
                    <a:pt x="0" y="140"/>
                  </a:moveTo>
                  <a:lnTo>
                    <a:pt x="1591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2" name="Line 150">
              <a:extLst>
                <a:ext uri="{FF2B5EF4-FFF2-40B4-BE49-F238E27FC236}">
                  <a16:creationId xmlns:a16="http://schemas.microsoft.com/office/drawing/2014/main" id="{7A299142-C77A-44B1-8E8E-DB1251ADDE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731847" y="2590714"/>
              <a:ext cx="1381417" cy="12155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3" name="Freeform 151">
              <a:extLst>
                <a:ext uri="{FF2B5EF4-FFF2-40B4-BE49-F238E27FC236}">
                  <a16:creationId xmlns:a16="http://schemas.microsoft.com/office/drawing/2014/main" id="{FFB5ED8E-02E2-42A1-BF08-B411643CBB77}"/>
                </a:ext>
              </a:extLst>
            </p:cNvPr>
            <p:cNvSpPr/>
            <p:nvPr/>
          </p:nvSpPr>
          <p:spPr bwMode="auto">
            <a:xfrm>
              <a:off x="8731847" y="2712272"/>
              <a:ext cx="765813" cy="1022821"/>
            </a:xfrm>
            <a:custGeom>
              <a:avLst/>
              <a:gdLst>
                <a:gd name="T0" fmla="*/ 0 w 882"/>
                <a:gd name="T1" fmla="*/ 0 h 1178"/>
                <a:gd name="T2" fmla="*/ 882 w 882"/>
                <a:gd name="T3" fmla="*/ 1178 h 1178"/>
                <a:gd name="T4" fmla="*/ 0 w 882"/>
                <a:gd name="T5" fmla="*/ 0 h 1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2" h="1178">
                  <a:moveTo>
                    <a:pt x="0" y="0"/>
                  </a:moveTo>
                  <a:lnTo>
                    <a:pt x="882" y="1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4" name="Line 152">
              <a:extLst>
                <a:ext uri="{FF2B5EF4-FFF2-40B4-BE49-F238E27FC236}">
                  <a16:creationId xmlns:a16="http://schemas.microsoft.com/office/drawing/2014/main" id="{1F6B7100-F40C-470E-8D2A-07DCBC32F5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31847" y="2712272"/>
              <a:ext cx="765813" cy="1022821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5" name="Freeform 153">
              <a:extLst>
                <a:ext uri="{FF2B5EF4-FFF2-40B4-BE49-F238E27FC236}">
                  <a16:creationId xmlns:a16="http://schemas.microsoft.com/office/drawing/2014/main" id="{1EA42578-A2B7-42F2-BD0C-51AFAB313CBC}"/>
                </a:ext>
              </a:extLst>
            </p:cNvPr>
            <p:cNvSpPr/>
            <p:nvPr/>
          </p:nvSpPr>
          <p:spPr bwMode="auto">
            <a:xfrm>
              <a:off x="10158414" y="3578804"/>
              <a:ext cx="736292" cy="1108780"/>
            </a:xfrm>
            <a:custGeom>
              <a:avLst/>
              <a:gdLst>
                <a:gd name="T0" fmla="*/ 848 w 848"/>
                <a:gd name="T1" fmla="*/ 0 h 1277"/>
                <a:gd name="T2" fmla="*/ 0 w 848"/>
                <a:gd name="T3" fmla="*/ 1277 h 1277"/>
                <a:gd name="T4" fmla="*/ 848 w 848"/>
                <a:gd name="T5" fmla="*/ 0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48" h="1277">
                  <a:moveTo>
                    <a:pt x="848" y="0"/>
                  </a:moveTo>
                  <a:lnTo>
                    <a:pt x="0" y="1277"/>
                  </a:lnTo>
                  <a:lnTo>
                    <a:pt x="848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6" name="Line 154">
              <a:extLst>
                <a:ext uri="{FF2B5EF4-FFF2-40B4-BE49-F238E27FC236}">
                  <a16:creationId xmlns:a16="http://schemas.microsoft.com/office/drawing/2014/main" id="{B59EBDF4-209E-413B-B767-3AE298AC25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158414" y="3578804"/>
              <a:ext cx="736292" cy="110878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7" name="Freeform 155">
              <a:extLst>
                <a:ext uri="{FF2B5EF4-FFF2-40B4-BE49-F238E27FC236}">
                  <a16:creationId xmlns:a16="http://schemas.microsoft.com/office/drawing/2014/main" id="{FD35EA83-EFEA-4509-BEE2-B965347887CA}"/>
                </a:ext>
              </a:extLst>
            </p:cNvPr>
            <p:cNvSpPr/>
            <p:nvPr/>
          </p:nvSpPr>
          <p:spPr bwMode="auto">
            <a:xfrm>
              <a:off x="8703194" y="4687585"/>
              <a:ext cx="1455219" cy="287397"/>
            </a:xfrm>
            <a:custGeom>
              <a:avLst/>
              <a:gdLst>
                <a:gd name="T0" fmla="*/ 1676 w 1676"/>
                <a:gd name="T1" fmla="*/ 0 h 331"/>
                <a:gd name="T2" fmla="*/ 0 w 1676"/>
                <a:gd name="T3" fmla="*/ 331 h 331"/>
                <a:gd name="T4" fmla="*/ 1676 w 1676"/>
                <a:gd name="T5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76" h="331">
                  <a:moveTo>
                    <a:pt x="1676" y="0"/>
                  </a:moveTo>
                  <a:lnTo>
                    <a:pt x="0" y="331"/>
                  </a:lnTo>
                  <a:lnTo>
                    <a:pt x="1676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8" name="Line 156">
              <a:extLst>
                <a:ext uri="{FF2B5EF4-FFF2-40B4-BE49-F238E27FC236}">
                  <a16:creationId xmlns:a16="http://schemas.microsoft.com/office/drawing/2014/main" id="{7DEDF844-EF04-412E-9B49-5A39601F1A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03194" y="4687585"/>
              <a:ext cx="1455219" cy="287397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9" name="Freeform 157">
              <a:extLst>
                <a:ext uri="{FF2B5EF4-FFF2-40B4-BE49-F238E27FC236}">
                  <a16:creationId xmlns:a16="http://schemas.microsoft.com/office/drawing/2014/main" id="{D780F001-72E6-4E2C-88C3-FADE99B79477}"/>
                </a:ext>
              </a:extLst>
            </p:cNvPr>
            <p:cNvSpPr/>
            <p:nvPr/>
          </p:nvSpPr>
          <p:spPr bwMode="auto">
            <a:xfrm>
              <a:off x="8703194" y="2734847"/>
              <a:ext cx="28653" cy="2240135"/>
            </a:xfrm>
            <a:custGeom>
              <a:avLst/>
              <a:gdLst>
                <a:gd name="T0" fmla="*/ 33 w 33"/>
                <a:gd name="T1" fmla="*/ 0 h 2580"/>
                <a:gd name="T2" fmla="*/ 0 w 33"/>
                <a:gd name="T3" fmla="*/ 2580 h 2580"/>
                <a:gd name="T4" fmla="*/ 33 w 33"/>
                <a:gd name="T5" fmla="*/ 0 h 2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" h="2580">
                  <a:moveTo>
                    <a:pt x="33" y="0"/>
                  </a:moveTo>
                  <a:lnTo>
                    <a:pt x="0" y="25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0" name="Line 158">
              <a:extLst>
                <a:ext uri="{FF2B5EF4-FFF2-40B4-BE49-F238E27FC236}">
                  <a16:creationId xmlns:a16="http://schemas.microsoft.com/office/drawing/2014/main" id="{8BD673DD-FC34-4249-91DE-CAED0D6172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03194" y="2734847"/>
              <a:ext cx="28653" cy="224013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1" name="Freeform 159">
              <a:extLst>
                <a:ext uri="{FF2B5EF4-FFF2-40B4-BE49-F238E27FC236}">
                  <a16:creationId xmlns:a16="http://schemas.microsoft.com/office/drawing/2014/main" id="{349E4F7C-44B1-4126-9759-2616443E019D}"/>
                </a:ext>
              </a:extLst>
            </p:cNvPr>
            <p:cNvSpPr/>
            <p:nvPr/>
          </p:nvSpPr>
          <p:spPr bwMode="auto">
            <a:xfrm>
              <a:off x="7049141" y="3188083"/>
              <a:ext cx="543537" cy="1451746"/>
            </a:xfrm>
            <a:custGeom>
              <a:avLst/>
              <a:gdLst>
                <a:gd name="T0" fmla="*/ 0 w 626"/>
                <a:gd name="T1" fmla="*/ 0 h 1672"/>
                <a:gd name="T2" fmla="*/ 626 w 626"/>
                <a:gd name="T3" fmla="*/ 1672 h 1672"/>
                <a:gd name="T4" fmla="*/ 0 w 626"/>
                <a:gd name="T5" fmla="*/ 0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6" h="1672">
                  <a:moveTo>
                    <a:pt x="0" y="0"/>
                  </a:moveTo>
                  <a:lnTo>
                    <a:pt x="626" y="1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2" name="Line 160">
              <a:extLst>
                <a:ext uri="{FF2B5EF4-FFF2-40B4-BE49-F238E27FC236}">
                  <a16:creationId xmlns:a16="http://schemas.microsoft.com/office/drawing/2014/main" id="{3CC59483-2304-4E42-8632-4495D5688D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49141" y="3188083"/>
              <a:ext cx="543537" cy="1451746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3" name="Freeform 161">
              <a:extLst>
                <a:ext uri="{FF2B5EF4-FFF2-40B4-BE49-F238E27FC236}">
                  <a16:creationId xmlns:a16="http://schemas.microsoft.com/office/drawing/2014/main" id="{E0BF6A89-EBFD-413A-B968-F59A05BA3C7C}"/>
                </a:ext>
              </a:extLst>
            </p:cNvPr>
            <p:cNvSpPr/>
            <p:nvPr/>
          </p:nvSpPr>
          <p:spPr bwMode="auto">
            <a:xfrm>
              <a:off x="7389503" y="1600887"/>
              <a:ext cx="494913" cy="1448273"/>
            </a:xfrm>
            <a:custGeom>
              <a:avLst/>
              <a:gdLst>
                <a:gd name="T0" fmla="*/ 0 w 570"/>
                <a:gd name="T1" fmla="*/ 0 h 1668"/>
                <a:gd name="T2" fmla="*/ 570 w 570"/>
                <a:gd name="T3" fmla="*/ 1668 h 1668"/>
                <a:gd name="T4" fmla="*/ 0 w 570"/>
                <a:gd name="T5" fmla="*/ 0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0" h="1668">
                  <a:moveTo>
                    <a:pt x="0" y="0"/>
                  </a:moveTo>
                  <a:lnTo>
                    <a:pt x="570" y="16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4" name="Line 162">
              <a:extLst>
                <a:ext uri="{FF2B5EF4-FFF2-40B4-BE49-F238E27FC236}">
                  <a16:creationId xmlns:a16="http://schemas.microsoft.com/office/drawing/2014/main" id="{3A759DA5-38FE-44E6-8EC5-429A3B6115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89503" y="1600887"/>
              <a:ext cx="494913" cy="144827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5" name="Freeform 163">
              <a:extLst>
                <a:ext uri="{FF2B5EF4-FFF2-40B4-BE49-F238E27FC236}">
                  <a16:creationId xmlns:a16="http://schemas.microsoft.com/office/drawing/2014/main" id="{91790096-E381-43F6-B2FF-4DB361BA22C6}"/>
                </a:ext>
              </a:extLst>
            </p:cNvPr>
            <p:cNvSpPr/>
            <p:nvPr/>
          </p:nvSpPr>
          <p:spPr bwMode="auto">
            <a:xfrm>
              <a:off x="6595905" y="2182628"/>
              <a:ext cx="1286775" cy="878688"/>
            </a:xfrm>
            <a:custGeom>
              <a:avLst/>
              <a:gdLst>
                <a:gd name="T0" fmla="*/ 0 w 1482"/>
                <a:gd name="T1" fmla="*/ 0 h 1012"/>
                <a:gd name="T2" fmla="*/ 1482 w 1482"/>
                <a:gd name="T3" fmla="*/ 1012 h 1012"/>
                <a:gd name="T4" fmla="*/ 0 w 1482"/>
                <a:gd name="T5" fmla="*/ 0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82" h="1012">
                  <a:moveTo>
                    <a:pt x="0" y="0"/>
                  </a:moveTo>
                  <a:lnTo>
                    <a:pt x="1482" y="10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6" name="Line 164">
              <a:extLst>
                <a:ext uri="{FF2B5EF4-FFF2-40B4-BE49-F238E27FC236}">
                  <a16:creationId xmlns:a16="http://schemas.microsoft.com/office/drawing/2014/main" id="{57BC12EE-738E-4050-873E-4871B70637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95905" y="2182628"/>
              <a:ext cx="1286775" cy="87868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7" name="Freeform 165">
              <a:extLst>
                <a:ext uri="{FF2B5EF4-FFF2-40B4-BE49-F238E27FC236}">
                  <a16:creationId xmlns:a16="http://schemas.microsoft.com/office/drawing/2014/main" id="{3C857EFC-66FE-47F2-B11E-976969406104}"/>
                </a:ext>
              </a:extLst>
            </p:cNvPr>
            <p:cNvSpPr/>
            <p:nvPr/>
          </p:nvSpPr>
          <p:spPr bwMode="auto">
            <a:xfrm>
              <a:off x="7882680" y="2034153"/>
              <a:ext cx="812700" cy="1027163"/>
            </a:xfrm>
            <a:custGeom>
              <a:avLst/>
              <a:gdLst>
                <a:gd name="T0" fmla="*/ 0 w 936"/>
                <a:gd name="T1" fmla="*/ 1183 h 1183"/>
                <a:gd name="T2" fmla="*/ 936 w 936"/>
                <a:gd name="T3" fmla="*/ 0 h 1183"/>
                <a:gd name="T4" fmla="*/ 0 w 936"/>
                <a:gd name="T5" fmla="*/ 1183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36" h="1183">
                  <a:moveTo>
                    <a:pt x="0" y="1183"/>
                  </a:moveTo>
                  <a:lnTo>
                    <a:pt x="936" y="0"/>
                  </a:lnTo>
                  <a:lnTo>
                    <a:pt x="0" y="1183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8" name="Line 166">
              <a:extLst>
                <a:ext uri="{FF2B5EF4-FFF2-40B4-BE49-F238E27FC236}">
                  <a16:creationId xmlns:a16="http://schemas.microsoft.com/office/drawing/2014/main" id="{20634499-C388-432E-AAC2-94B138E81E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82680" y="2034153"/>
              <a:ext cx="812700" cy="102716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9" name="Freeform 167">
              <a:extLst>
                <a:ext uri="{FF2B5EF4-FFF2-40B4-BE49-F238E27FC236}">
                  <a16:creationId xmlns:a16="http://schemas.microsoft.com/office/drawing/2014/main" id="{B291BDF7-A6E5-4501-B733-C39783C2BCF6}"/>
                </a:ext>
              </a:extLst>
            </p:cNvPr>
            <p:cNvSpPr/>
            <p:nvPr/>
          </p:nvSpPr>
          <p:spPr bwMode="auto">
            <a:xfrm>
              <a:off x="8703194" y="3755063"/>
              <a:ext cx="797940" cy="1219919"/>
            </a:xfrm>
            <a:custGeom>
              <a:avLst/>
              <a:gdLst>
                <a:gd name="T0" fmla="*/ 919 w 919"/>
                <a:gd name="T1" fmla="*/ 0 h 1405"/>
                <a:gd name="T2" fmla="*/ 0 w 919"/>
                <a:gd name="T3" fmla="*/ 1405 h 1405"/>
                <a:gd name="T4" fmla="*/ 919 w 919"/>
                <a:gd name="T5" fmla="*/ 0 h 1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19" h="1405">
                  <a:moveTo>
                    <a:pt x="919" y="0"/>
                  </a:moveTo>
                  <a:lnTo>
                    <a:pt x="0" y="1405"/>
                  </a:lnTo>
                  <a:lnTo>
                    <a:pt x="919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0" name="Line 168">
              <a:extLst>
                <a:ext uri="{FF2B5EF4-FFF2-40B4-BE49-F238E27FC236}">
                  <a16:creationId xmlns:a16="http://schemas.microsoft.com/office/drawing/2014/main" id="{8604EEA6-DD3A-4002-96BC-3BFC9470B9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03194" y="3755063"/>
              <a:ext cx="797940" cy="1219919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1" name="Freeform 169">
              <a:extLst>
                <a:ext uri="{FF2B5EF4-FFF2-40B4-BE49-F238E27FC236}">
                  <a16:creationId xmlns:a16="http://schemas.microsoft.com/office/drawing/2014/main" id="{6F4D245C-D0BC-46D4-A8FB-B36A7B5D6C82}"/>
                </a:ext>
              </a:extLst>
            </p:cNvPr>
            <p:cNvSpPr/>
            <p:nvPr/>
          </p:nvSpPr>
          <p:spPr bwMode="auto">
            <a:xfrm>
              <a:off x="4346219" y="3184610"/>
              <a:ext cx="2719419" cy="722400"/>
            </a:xfrm>
            <a:custGeom>
              <a:avLst/>
              <a:gdLst>
                <a:gd name="T0" fmla="*/ 0 w 3132"/>
                <a:gd name="T1" fmla="*/ 832 h 832"/>
                <a:gd name="T2" fmla="*/ 3132 w 3132"/>
                <a:gd name="T3" fmla="*/ 0 h 832"/>
                <a:gd name="T4" fmla="*/ 0 w 3132"/>
                <a:gd name="T5" fmla="*/ 832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32" h="832">
                  <a:moveTo>
                    <a:pt x="0" y="832"/>
                  </a:moveTo>
                  <a:lnTo>
                    <a:pt x="3132" y="0"/>
                  </a:lnTo>
                  <a:lnTo>
                    <a:pt x="0" y="832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2" name="Line 170">
              <a:extLst>
                <a:ext uri="{FF2B5EF4-FFF2-40B4-BE49-F238E27FC236}">
                  <a16:creationId xmlns:a16="http://schemas.microsoft.com/office/drawing/2014/main" id="{C0688D68-A300-4684-8E3C-4DC409DDDA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6219" y="3184610"/>
              <a:ext cx="2719419" cy="72240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3" name="Freeform 171">
              <a:extLst>
                <a:ext uri="{FF2B5EF4-FFF2-40B4-BE49-F238E27FC236}">
                  <a16:creationId xmlns:a16="http://schemas.microsoft.com/office/drawing/2014/main" id="{2E1FFA35-39F8-4E91-B7D9-043CE2946A31}"/>
                </a:ext>
              </a:extLst>
            </p:cNvPr>
            <p:cNvSpPr/>
            <p:nvPr/>
          </p:nvSpPr>
          <p:spPr bwMode="auto">
            <a:xfrm>
              <a:off x="7065639" y="3184610"/>
              <a:ext cx="835275" cy="541800"/>
            </a:xfrm>
            <a:custGeom>
              <a:avLst/>
              <a:gdLst>
                <a:gd name="T0" fmla="*/ 0 w 962"/>
                <a:gd name="T1" fmla="*/ 0 h 624"/>
                <a:gd name="T2" fmla="*/ 962 w 962"/>
                <a:gd name="T3" fmla="*/ 624 h 624"/>
                <a:gd name="T4" fmla="*/ 0 w 962"/>
                <a:gd name="T5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2" h="624">
                  <a:moveTo>
                    <a:pt x="0" y="0"/>
                  </a:moveTo>
                  <a:lnTo>
                    <a:pt x="962" y="6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4" name="Line 172">
              <a:extLst>
                <a:ext uri="{FF2B5EF4-FFF2-40B4-BE49-F238E27FC236}">
                  <a16:creationId xmlns:a16="http://schemas.microsoft.com/office/drawing/2014/main" id="{AEC1AE39-8009-48A5-BCDC-19D471D2C2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65639" y="3184610"/>
              <a:ext cx="835275" cy="54180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5" name="Freeform 173">
              <a:extLst>
                <a:ext uri="{FF2B5EF4-FFF2-40B4-BE49-F238E27FC236}">
                  <a16:creationId xmlns:a16="http://schemas.microsoft.com/office/drawing/2014/main" id="{68E53A0A-CDEC-43E3-AE89-A9B6E4AFFD70}"/>
                </a:ext>
              </a:extLst>
            </p:cNvPr>
            <p:cNvSpPr/>
            <p:nvPr/>
          </p:nvSpPr>
          <p:spPr bwMode="auto">
            <a:xfrm>
              <a:off x="7601361" y="3755063"/>
              <a:ext cx="1899773" cy="895186"/>
            </a:xfrm>
            <a:custGeom>
              <a:avLst/>
              <a:gdLst>
                <a:gd name="T0" fmla="*/ 2188 w 2188"/>
                <a:gd name="T1" fmla="*/ 0 h 1031"/>
                <a:gd name="T2" fmla="*/ 0 w 2188"/>
                <a:gd name="T3" fmla="*/ 1031 h 1031"/>
                <a:gd name="T4" fmla="*/ 2188 w 2188"/>
                <a:gd name="T5" fmla="*/ 0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8" h="1031">
                  <a:moveTo>
                    <a:pt x="2188" y="0"/>
                  </a:moveTo>
                  <a:lnTo>
                    <a:pt x="0" y="1031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6" name="Line 174">
              <a:extLst>
                <a:ext uri="{FF2B5EF4-FFF2-40B4-BE49-F238E27FC236}">
                  <a16:creationId xmlns:a16="http://schemas.microsoft.com/office/drawing/2014/main" id="{30E34B9B-A79D-4EEA-95CE-4B759171A5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01361" y="3755063"/>
              <a:ext cx="1899773" cy="895186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7" name="Freeform 175">
              <a:extLst>
                <a:ext uri="{FF2B5EF4-FFF2-40B4-BE49-F238E27FC236}">
                  <a16:creationId xmlns:a16="http://schemas.microsoft.com/office/drawing/2014/main" id="{0CA168B7-9DCF-4D26-A556-D115BD2BE363}"/>
                </a:ext>
              </a:extLst>
            </p:cNvPr>
            <p:cNvSpPr/>
            <p:nvPr/>
          </p:nvSpPr>
          <p:spPr bwMode="auto">
            <a:xfrm>
              <a:off x="9501134" y="2590714"/>
              <a:ext cx="612130" cy="1164349"/>
            </a:xfrm>
            <a:custGeom>
              <a:avLst/>
              <a:gdLst>
                <a:gd name="T0" fmla="*/ 0 w 705"/>
                <a:gd name="T1" fmla="*/ 1341 h 1341"/>
                <a:gd name="T2" fmla="*/ 705 w 705"/>
                <a:gd name="T3" fmla="*/ 0 h 1341"/>
                <a:gd name="T4" fmla="*/ 0 w 705"/>
                <a:gd name="T5" fmla="*/ 1341 h 1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5" h="1341">
                  <a:moveTo>
                    <a:pt x="0" y="1341"/>
                  </a:moveTo>
                  <a:lnTo>
                    <a:pt x="705" y="0"/>
                  </a:lnTo>
                  <a:lnTo>
                    <a:pt x="0" y="1341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8" name="Line 176">
              <a:extLst>
                <a:ext uri="{FF2B5EF4-FFF2-40B4-BE49-F238E27FC236}">
                  <a16:creationId xmlns:a16="http://schemas.microsoft.com/office/drawing/2014/main" id="{FDE9F5AC-34A9-40BC-A510-2CBB6C20C9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501134" y="2590714"/>
              <a:ext cx="612130" cy="1164349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9" name="Freeform 177">
              <a:extLst>
                <a:ext uri="{FF2B5EF4-FFF2-40B4-BE49-F238E27FC236}">
                  <a16:creationId xmlns:a16="http://schemas.microsoft.com/office/drawing/2014/main" id="{34775B01-B7DA-4A07-9954-9FD5E457948E}"/>
                </a:ext>
              </a:extLst>
            </p:cNvPr>
            <p:cNvSpPr/>
            <p:nvPr/>
          </p:nvSpPr>
          <p:spPr bwMode="auto">
            <a:xfrm>
              <a:off x="5584371" y="2034153"/>
              <a:ext cx="3111009" cy="1010665"/>
            </a:xfrm>
            <a:custGeom>
              <a:avLst/>
              <a:gdLst>
                <a:gd name="T0" fmla="*/ 0 w 3583"/>
                <a:gd name="T1" fmla="*/ 1164 h 1164"/>
                <a:gd name="T2" fmla="*/ 3583 w 3583"/>
                <a:gd name="T3" fmla="*/ 0 h 1164"/>
                <a:gd name="T4" fmla="*/ 0 w 3583"/>
                <a:gd name="T5" fmla="*/ 1164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83" h="1164">
                  <a:moveTo>
                    <a:pt x="0" y="1164"/>
                  </a:moveTo>
                  <a:lnTo>
                    <a:pt x="3583" y="0"/>
                  </a:lnTo>
                  <a:lnTo>
                    <a:pt x="0" y="1164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0" name="Line 178">
              <a:extLst>
                <a:ext uri="{FF2B5EF4-FFF2-40B4-BE49-F238E27FC236}">
                  <a16:creationId xmlns:a16="http://schemas.microsoft.com/office/drawing/2014/main" id="{84119A10-3CFB-4BB1-96CE-E63F774EB7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84371" y="2034153"/>
              <a:ext cx="3111009" cy="101066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1" name="Freeform 179">
              <a:extLst>
                <a:ext uri="{FF2B5EF4-FFF2-40B4-BE49-F238E27FC236}">
                  <a16:creationId xmlns:a16="http://schemas.microsoft.com/office/drawing/2014/main" id="{D856EB69-77E6-4F25-A750-9A1091983E8F}"/>
                </a:ext>
              </a:extLst>
            </p:cNvPr>
            <p:cNvSpPr/>
            <p:nvPr/>
          </p:nvSpPr>
          <p:spPr bwMode="auto">
            <a:xfrm>
              <a:off x="7882680" y="3061316"/>
              <a:ext cx="820515" cy="1913665"/>
            </a:xfrm>
            <a:custGeom>
              <a:avLst/>
              <a:gdLst>
                <a:gd name="T0" fmla="*/ 0 w 945"/>
                <a:gd name="T1" fmla="*/ 0 h 2204"/>
                <a:gd name="T2" fmla="*/ 945 w 945"/>
                <a:gd name="T3" fmla="*/ 2204 h 2204"/>
                <a:gd name="T4" fmla="*/ 0 w 945"/>
                <a:gd name="T5" fmla="*/ 0 h 2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45" h="2204">
                  <a:moveTo>
                    <a:pt x="0" y="0"/>
                  </a:moveTo>
                  <a:lnTo>
                    <a:pt x="945" y="2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2" name="Line 180">
              <a:extLst>
                <a:ext uri="{FF2B5EF4-FFF2-40B4-BE49-F238E27FC236}">
                  <a16:creationId xmlns:a16="http://schemas.microsoft.com/office/drawing/2014/main" id="{93B2C7A2-8834-4F1C-958C-D5DD094C3B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2680" y="3061316"/>
              <a:ext cx="820515" cy="191366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3" name="Oval 181">
              <a:extLst>
                <a:ext uri="{FF2B5EF4-FFF2-40B4-BE49-F238E27FC236}">
                  <a16:creationId xmlns:a16="http://schemas.microsoft.com/office/drawing/2014/main" id="{A9201023-2E88-42D1-882E-F6CA41CFE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1450" y="5151240"/>
              <a:ext cx="35599" cy="3733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4" name="Oval 182">
              <a:extLst>
                <a:ext uri="{FF2B5EF4-FFF2-40B4-BE49-F238E27FC236}">
                  <a16:creationId xmlns:a16="http://schemas.microsoft.com/office/drawing/2014/main" id="{667F0F69-A6A2-42C8-B582-8983EBD7D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5450" y="5490733"/>
              <a:ext cx="37336" cy="3646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5" name="Oval 183">
              <a:extLst>
                <a:ext uri="{FF2B5EF4-FFF2-40B4-BE49-F238E27FC236}">
                  <a16:creationId xmlns:a16="http://schemas.microsoft.com/office/drawing/2014/main" id="{B6E2FEEA-2C39-438D-8F53-07FDA04B4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018" y="5772053"/>
              <a:ext cx="36467" cy="34731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6" name="Oval 184">
              <a:extLst>
                <a:ext uri="{FF2B5EF4-FFF2-40B4-BE49-F238E27FC236}">
                  <a16:creationId xmlns:a16="http://schemas.microsoft.com/office/drawing/2014/main" id="{B57D8DC9-CDD3-4B69-A332-E8BB935A6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274" y="2927603"/>
              <a:ext cx="34731" cy="34731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7" name="Oval 185">
              <a:extLst>
                <a:ext uri="{FF2B5EF4-FFF2-40B4-BE49-F238E27FC236}">
                  <a16:creationId xmlns:a16="http://schemas.microsoft.com/office/drawing/2014/main" id="{17A838C3-90EA-43AA-A016-A3BBBFD03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118" y="4278630"/>
              <a:ext cx="36467" cy="34731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8" name="Oval 186">
              <a:extLst>
                <a:ext uri="{FF2B5EF4-FFF2-40B4-BE49-F238E27FC236}">
                  <a16:creationId xmlns:a16="http://schemas.microsoft.com/office/drawing/2014/main" id="{6AED2776-67F8-45D5-B676-9766E4F3E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3114" y="4093688"/>
              <a:ext cx="34731" cy="3733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9" name="Oval 187">
              <a:extLst>
                <a:ext uri="{FF2B5EF4-FFF2-40B4-BE49-F238E27FC236}">
                  <a16:creationId xmlns:a16="http://schemas.microsoft.com/office/drawing/2014/main" id="{90F9BCCB-8E51-459E-9FA7-7E6FDF6A8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6030" y="3909615"/>
              <a:ext cx="79881" cy="8161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0" name="Oval 188">
              <a:extLst>
                <a:ext uri="{FF2B5EF4-FFF2-40B4-BE49-F238E27FC236}">
                  <a16:creationId xmlns:a16="http://schemas.microsoft.com/office/drawing/2014/main" id="{9C521789-3F54-4B76-A9D3-F5FB3CC1E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8780" y="4613781"/>
              <a:ext cx="149342" cy="14760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1" name="Oval 189">
              <a:extLst>
                <a:ext uri="{FF2B5EF4-FFF2-40B4-BE49-F238E27FC236}">
                  <a16:creationId xmlns:a16="http://schemas.microsoft.com/office/drawing/2014/main" id="{1C6C4CCD-EA74-4F2E-8D3E-6527C516C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6560" y="4788304"/>
              <a:ext cx="67725" cy="65120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2" name="Freeform 190">
              <a:extLst>
                <a:ext uri="{FF2B5EF4-FFF2-40B4-BE49-F238E27FC236}">
                  <a16:creationId xmlns:a16="http://schemas.microsoft.com/office/drawing/2014/main" id="{208D79D1-2587-4F8E-A7C3-50ABC5E5E9B6}"/>
                </a:ext>
              </a:extLst>
            </p:cNvPr>
            <p:cNvSpPr/>
            <p:nvPr/>
          </p:nvSpPr>
          <p:spPr bwMode="auto">
            <a:xfrm>
              <a:off x="5584371" y="6541339"/>
              <a:ext cx="104192" cy="105061"/>
            </a:xfrm>
            <a:custGeom>
              <a:avLst/>
              <a:gdLst>
                <a:gd name="T0" fmla="*/ 14 w 51"/>
                <a:gd name="T1" fmla="*/ 38 h 51"/>
                <a:gd name="T2" fmla="*/ 38 w 51"/>
                <a:gd name="T3" fmla="*/ 14 h 51"/>
                <a:gd name="T4" fmla="*/ 14 w 51"/>
                <a:gd name="T5" fmla="*/ 3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51">
                  <a:moveTo>
                    <a:pt x="14" y="38"/>
                  </a:moveTo>
                  <a:cubicBezTo>
                    <a:pt x="0" y="20"/>
                    <a:pt x="20" y="0"/>
                    <a:pt x="38" y="14"/>
                  </a:cubicBezTo>
                  <a:cubicBezTo>
                    <a:pt x="51" y="31"/>
                    <a:pt x="31" y="51"/>
                    <a:pt x="14" y="38"/>
                  </a:cubicBez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3" name="Oval 191">
              <a:extLst>
                <a:ext uri="{FF2B5EF4-FFF2-40B4-BE49-F238E27FC236}">
                  <a16:creationId xmlns:a16="http://schemas.microsoft.com/office/drawing/2014/main" id="{94370474-A1D7-4238-B115-7B86A4503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0319" y="3100388"/>
              <a:ext cx="67725" cy="67725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4" name="Oval 192">
              <a:extLst>
                <a:ext uri="{FF2B5EF4-FFF2-40B4-BE49-F238E27FC236}">
                  <a16:creationId xmlns:a16="http://schemas.microsoft.com/office/drawing/2014/main" id="{0494F0DA-FEFE-41D3-8DAF-A47AB963F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2571" y="3135119"/>
              <a:ext cx="67725" cy="67725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5" name="Oval 193">
              <a:extLst>
                <a:ext uri="{FF2B5EF4-FFF2-40B4-BE49-F238E27FC236}">
                  <a16:creationId xmlns:a16="http://schemas.microsoft.com/office/drawing/2014/main" id="{488EA031-0268-4CF4-B6C2-C4DEE36C6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5552" y="5787681"/>
              <a:ext cx="67725" cy="67725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6" name="Oval 194">
              <a:extLst>
                <a:ext uri="{FF2B5EF4-FFF2-40B4-BE49-F238E27FC236}">
                  <a16:creationId xmlns:a16="http://schemas.microsoft.com/office/drawing/2014/main" id="{AB92077B-C455-4939-A93F-259A7C910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8252" y="4769202"/>
              <a:ext cx="67725" cy="67725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7" name="Oval 195">
              <a:extLst>
                <a:ext uri="{FF2B5EF4-FFF2-40B4-BE49-F238E27FC236}">
                  <a16:creationId xmlns:a16="http://schemas.microsoft.com/office/drawing/2014/main" id="{B8FD88AD-C188-49B5-B6EF-740E0C93B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5258" y="4096293"/>
              <a:ext cx="67725" cy="67725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8" name="Oval 196">
              <a:extLst>
                <a:ext uri="{FF2B5EF4-FFF2-40B4-BE49-F238E27FC236}">
                  <a16:creationId xmlns:a16="http://schemas.microsoft.com/office/drawing/2014/main" id="{16B9E65D-9C9B-4005-B976-515535669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2518" y="3135119"/>
              <a:ext cx="65120" cy="67725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9" name="Oval 197">
              <a:extLst>
                <a:ext uri="{FF2B5EF4-FFF2-40B4-BE49-F238E27FC236}">
                  <a16:creationId xmlns:a16="http://schemas.microsoft.com/office/drawing/2014/main" id="{7DF6BE9A-5E20-4F1C-A9C1-E77EBD4F0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3350" y="5588848"/>
              <a:ext cx="150211" cy="150211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0" name="Oval 198">
              <a:extLst>
                <a:ext uri="{FF2B5EF4-FFF2-40B4-BE49-F238E27FC236}">
                  <a16:creationId xmlns:a16="http://schemas.microsoft.com/office/drawing/2014/main" id="{A6C5C94A-40A5-400D-A59A-B5F0BAEC1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4199" y="4036383"/>
              <a:ext cx="147606" cy="14760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1" name="Oval 199">
              <a:extLst>
                <a:ext uri="{FF2B5EF4-FFF2-40B4-BE49-F238E27FC236}">
                  <a16:creationId xmlns:a16="http://schemas.microsoft.com/office/drawing/2014/main" id="{E0967CB8-27A2-4297-BFF9-252D4F63C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7894" y="3142933"/>
              <a:ext cx="148474" cy="148474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2" name="Oval 200">
              <a:extLst>
                <a:ext uri="{FF2B5EF4-FFF2-40B4-BE49-F238E27FC236}">
                  <a16:creationId xmlns:a16="http://schemas.microsoft.com/office/drawing/2014/main" id="{53C235D6-6A7D-4324-9498-38E4276DC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3544" y="3828866"/>
              <a:ext cx="243984" cy="24224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3" name="Oval 201">
              <a:extLst>
                <a:ext uri="{FF2B5EF4-FFF2-40B4-BE49-F238E27FC236}">
                  <a16:creationId xmlns:a16="http://schemas.microsoft.com/office/drawing/2014/main" id="{C8051EA8-6DA9-427C-98DA-3F6708643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8060" y="5987383"/>
              <a:ext cx="174522" cy="174522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4" name="Oval 202">
              <a:extLst>
                <a:ext uri="{FF2B5EF4-FFF2-40B4-BE49-F238E27FC236}">
                  <a16:creationId xmlns:a16="http://schemas.microsoft.com/office/drawing/2014/main" id="{01DB4B94-E7DF-4EE5-AAB7-1607B675F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5066" y="5952653"/>
              <a:ext cx="242247" cy="243984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5" name="Oval 203">
              <a:extLst>
                <a:ext uri="{FF2B5EF4-FFF2-40B4-BE49-F238E27FC236}">
                  <a16:creationId xmlns:a16="http://schemas.microsoft.com/office/drawing/2014/main" id="{DDE94523-6EBE-47CE-A61A-B93E5C8EF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9724" y="4585129"/>
              <a:ext cx="174522" cy="174522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6" name="Oval 204">
              <a:extLst>
                <a:ext uri="{FF2B5EF4-FFF2-40B4-BE49-F238E27FC236}">
                  <a16:creationId xmlns:a16="http://schemas.microsoft.com/office/drawing/2014/main" id="{BEB6C43C-0471-4291-8B31-835701ED1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4993" y="4552135"/>
              <a:ext cx="243984" cy="24224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7" name="Freeform 206">
              <a:extLst>
                <a:ext uri="{FF2B5EF4-FFF2-40B4-BE49-F238E27FC236}">
                  <a16:creationId xmlns:a16="http://schemas.microsoft.com/office/drawing/2014/main" id="{62ED79AA-92DD-47D5-AAA2-DD531973D674}"/>
                </a:ext>
              </a:extLst>
            </p:cNvPr>
            <p:cNvSpPr/>
            <p:nvPr/>
          </p:nvSpPr>
          <p:spPr bwMode="auto">
            <a:xfrm>
              <a:off x="6805158" y="2438767"/>
              <a:ext cx="192756" cy="193624"/>
            </a:xfrm>
            <a:custGeom>
              <a:avLst/>
              <a:gdLst>
                <a:gd name="T0" fmla="*/ 5 w 94"/>
                <a:gd name="T1" fmla="*/ 54 h 94"/>
                <a:gd name="T2" fmla="*/ 54 w 94"/>
                <a:gd name="T3" fmla="*/ 5 h 94"/>
                <a:gd name="T4" fmla="*/ 89 w 94"/>
                <a:gd name="T5" fmla="*/ 40 h 94"/>
                <a:gd name="T6" fmla="*/ 40 w 94"/>
                <a:gd name="T7" fmla="*/ 89 h 94"/>
                <a:gd name="T8" fmla="*/ 5 w 94"/>
                <a:gd name="T9" fmla="*/ 5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94">
                  <a:moveTo>
                    <a:pt x="5" y="54"/>
                  </a:moveTo>
                  <a:cubicBezTo>
                    <a:pt x="0" y="25"/>
                    <a:pt x="25" y="0"/>
                    <a:pt x="54" y="5"/>
                  </a:cubicBezTo>
                  <a:cubicBezTo>
                    <a:pt x="72" y="8"/>
                    <a:pt x="86" y="22"/>
                    <a:pt x="89" y="40"/>
                  </a:cubicBezTo>
                  <a:cubicBezTo>
                    <a:pt x="94" y="69"/>
                    <a:pt x="69" y="94"/>
                    <a:pt x="40" y="89"/>
                  </a:cubicBezTo>
                  <a:cubicBezTo>
                    <a:pt x="22" y="86"/>
                    <a:pt x="8" y="72"/>
                    <a:pt x="5" y="54"/>
                  </a:cubicBez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8" name="Freeform 207">
              <a:extLst>
                <a:ext uri="{FF2B5EF4-FFF2-40B4-BE49-F238E27FC236}">
                  <a16:creationId xmlns:a16="http://schemas.microsoft.com/office/drawing/2014/main" id="{6D664A59-58D9-4BF0-9860-A077595D70BA}"/>
                </a:ext>
              </a:extLst>
            </p:cNvPr>
            <p:cNvSpPr/>
            <p:nvPr/>
          </p:nvSpPr>
          <p:spPr bwMode="auto">
            <a:xfrm>
              <a:off x="6772164" y="2405773"/>
              <a:ext cx="260481" cy="261349"/>
            </a:xfrm>
            <a:custGeom>
              <a:avLst/>
              <a:gdLst>
                <a:gd name="T0" fmla="*/ 4 w 127"/>
                <a:gd name="T1" fmla="*/ 71 h 127"/>
                <a:gd name="T2" fmla="*/ 71 w 127"/>
                <a:gd name="T3" fmla="*/ 5 h 127"/>
                <a:gd name="T4" fmla="*/ 122 w 127"/>
                <a:gd name="T5" fmla="*/ 56 h 127"/>
                <a:gd name="T6" fmla="*/ 55 w 127"/>
                <a:gd name="T7" fmla="*/ 122 h 127"/>
                <a:gd name="T8" fmla="*/ 4 w 127"/>
                <a:gd name="T9" fmla="*/ 71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7">
                  <a:moveTo>
                    <a:pt x="4" y="71"/>
                  </a:moveTo>
                  <a:cubicBezTo>
                    <a:pt x="0" y="32"/>
                    <a:pt x="32" y="0"/>
                    <a:pt x="71" y="5"/>
                  </a:cubicBezTo>
                  <a:cubicBezTo>
                    <a:pt x="97" y="8"/>
                    <a:pt x="119" y="29"/>
                    <a:pt x="122" y="56"/>
                  </a:cubicBezTo>
                  <a:cubicBezTo>
                    <a:pt x="127" y="94"/>
                    <a:pt x="94" y="127"/>
                    <a:pt x="55" y="122"/>
                  </a:cubicBezTo>
                  <a:cubicBezTo>
                    <a:pt x="29" y="119"/>
                    <a:pt x="8" y="97"/>
                    <a:pt x="4" y="71"/>
                  </a:cubicBez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9" name="Oval 208">
              <a:extLst>
                <a:ext uri="{FF2B5EF4-FFF2-40B4-BE49-F238E27FC236}">
                  <a16:creationId xmlns:a16="http://schemas.microsoft.com/office/drawing/2014/main" id="{820FB2B4-2955-4783-AE3A-4ED69D263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6638" y="6214870"/>
              <a:ext cx="79881" cy="8248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0" name="Oval 209">
              <a:extLst>
                <a:ext uri="{FF2B5EF4-FFF2-40B4-BE49-F238E27FC236}">
                  <a16:creationId xmlns:a16="http://schemas.microsoft.com/office/drawing/2014/main" id="{70AE48BB-B748-453C-A32C-608A48DC3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5021" y="6134990"/>
              <a:ext cx="243984" cy="24224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1" name="Oval 210">
              <a:extLst>
                <a:ext uri="{FF2B5EF4-FFF2-40B4-BE49-F238E27FC236}">
                  <a16:creationId xmlns:a16="http://schemas.microsoft.com/office/drawing/2014/main" id="{C7D1420E-9070-4274-8309-52B937E53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1240" y="2843381"/>
              <a:ext cx="81617" cy="8248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2" name="Oval 211">
              <a:extLst>
                <a:ext uri="{FF2B5EF4-FFF2-40B4-BE49-F238E27FC236}">
                  <a16:creationId xmlns:a16="http://schemas.microsoft.com/office/drawing/2014/main" id="{ED4083B0-11E4-4A0D-8669-80A0F1E14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0491" y="2763500"/>
              <a:ext cx="242247" cy="24224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3" name="Oval 212">
              <a:extLst>
                <a:ext uri="{FF2B5EF4-FFF2-40B4-BE49-F238E27FC236}">
                  <a16:creationId xmlns:a16="http://schemas.microsoft.com/office/drawing/2014/main" id="{CAA1B73D-BEFC-4A81-B3CF-778EA46C9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5512" y="5223307"/>
              <a:ext cx="81617" cy="8248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4" name="Oval 213">
              <a:extLst>
                <a:ext uri="{FF2B5EF4-FFF2-40B4-BE49-F238E27FC236}">
                  <a16:creationId xmlns:a16="http://schemas.microsoft.com/office/drawing/2014/main" id="{3DA589F6-3CC1-4F99-B967-2EA0B49C2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4763" y="5143426"/>
              <a:ext cx="242247" cy="24224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5" name="Oval 214">
              <a:extLst>
                <a:ext uri="{FF2B5EF4-FFF2-40B4-BE49-F238E27FC236}">
                  <a16:creationId xmlns:a16="http://schemas.microsoft.com/office/drawing/2014/main" id="{680B8C94-F06A-4263-B9A6-C4AF117312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743" y="5093935"/>
              <a:ext cx="81617" cy="8248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6" name="Oval 215">
              <a:extLst>
                <a:ext uri="{FF2B5EF4-FFF2-40B4-BE49-F238E27FC236}">
                  <a16:creationId xmlns:a16="http://schemas.microsoft.com/office/drawing/2014/main" id="{B5F0AC4E-9E90-415A-9753-787B013F8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3994" y="5014054"/>
              <a:ext cx="242247" cy="24224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7" name="Freeform 216">
              <a:extLst>
                <a:ext uri="{FF2B5EF4-FFF2-40B4-BE49-F238E27FC236}">
                  <a16:creationId xmlns:a16="http://schemas.microsoft.com/office/drawing/2014/main" id="{E6E1A543-5B1A-4F99-B3DA-90F84B17E683}"/>
                </a:ext>
              </a:extLst>
            </p:cNvPr>
            <p:cNvSpPr/>
            <p:nvPr/>
          </p:nvSpPr>
          <p:spPr bwMode="auto">
            <a:xfrm>
              <a:off x="7560552" y="3133383"/>
              <a:ext cx="1062762" cy="2017858"/>
            </a:xfrm>
            <a:custGeom>
              <a:avLst/>
              <a:gdLst>
                <a:gd name="T0" fmla="*/ 0 w 1224"/>
                <a:gd name="T1" fmla="*/ 2324 h 2324"/>
                <a:gd name="T2" fmla="*/ 1224 w 1224"/>
                <a:gd name="T3" fmla="*/ 0 h 2324"/>
                <a:gd name="T4" fmla="*/ 0 w 1224"/>
                <a:gd name="T5" fmla="*/ 2324 h 2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24" h="2324">
                  <a:moveTo>
                    <a:pt x="0" y="2324"/>
                  </a:moveTo>
                  <a:lnTo>
                    <a:pt x="1224" y="0"/>
                  </a:lnTo>
                  <a:lnTo>
                    <a:pt x="0" y="2324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8" name="Line 217">
              <a:extLst>
                <a:ext uri="{FF2B5EF4-FFF2-40B4-BE49-F238E27FC236}">
                  <a16:creationId xmlns:a16="http://schemas.microsoft.com/office/drawing/2014/main" id="{F9D81622-6BED-42BD-86D6-150F4586E7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60552" y="3133383"/>
              <a:ext cx="1062762" cy="201785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9" name="Freeform 218">
              <a:extLst>
                <a:ext uri="{FF2B5EF4-FFF2-40B4-BE49-F238E27FC236}">
                  <a16:creationId xmlns:a16="http://schemas.microsoft.com/office/drawing/2014/main" id="{FF4EA4DF-3492-405C-AEF0-D220CB7C6273}"/>
                </a:ext>
              </a:extLst>
            </p:cNvPr>
            <p:cNvSpPr/>
            <p:nvPr/>
          </p:nvSpPr>
          <p:spPr bwMode="auto">
            <a:xfrm>
              <a:off x="7426839" y="3133383"/>
              <a:ext cx="1196475" cy="817042"/>
            </a:xfrm>
            <a:custGeom>
              <a:avLst/>
              <a:gdLst>
                <a:gd name="T0" fmla="*/ 1378 w 1378"/>
                <a:gd name="T1" fmla="*/ 0 h 941"/>
                <a:gd name="T2" fmla="*/ 0 w 1378"/>
                <a:gd name="T3" fmla="*/ 941 h 941"/>
                <a:gd name="T4" fmla="*/ 1378 w 1378"/>
                <a:gd name="T5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78" h="941">
                  <a:moveTo>
                    <a:pt x="1378" y="0"/>
                  </a:moveTo>
                  <a:lnTo>
                    <a:pt x="0" y="941"/>
                  </a:lnTo>
                  <a:lnTo>
                    <a:pt x="1378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0" name="Line 219">
              <a:extLst>
                <a:ext uri="{FF2B5EF4-FFF2-40B4-BE49-F238E27FC236}">
                  <a16:creationId xmlns:a16="http://schemas.microsoft.com/office/drawing/2014/main" id="{2687E6B8-4BA2-4EC2-AE3B-4864B8C00D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26839" y="3133383"/>
              <a:ext cx="1196475" cy="817042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1" name="Freeform 220">
              <a:extLst>
                <a:ext uri="{FF2B5EF4-FFF2-40B4-BE49-F238E27FC236}">
                  <a16:creationId xmlns:a16="http://schemas.microsoft.com/office/drawing/2014/main" id="{00595C63-4028-4791-96E0-9AA225BAFD8C}"/>
                </a:ext>
              </a:extLst>
            </p:cNvPr>
            <p:cNvSpPr/>
            <p:nvPr/>
          </p:nvSpPr>
          <p:spPr bwMode="auto">
            <a:xfrm>
              <a:off x="6901535" y="2519516"/>
              <a:ext cx="533117" cy="1414411"/>
            </a:xfrm>
            <a:custGeom>
              <a:avLst/>
              <a:gdLst>
                <a:gd name="T0" fmla="*/ 614 w 614"/>
                <a:gd name="T1" fmla="*/ 1629 h 1629"/>
                <a:gd name="T2" fmla="*/ 0 w 614"/>
                <a:gd name="T3" fmla="*/ 0 h 1629"/>
                <a:gd name="T4" fmla="*/ 614 w 614"/>
                <a:gd name="T5" fmla="*/ 1629 h 1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14" h="1629">
                  <a:moveTo>
                    <a:pt x="614" y="1629"/>
                  </a:moveTo>
                  <a:lnTo>
                    <a:pt x="0" y="0"/>
                  </a:lnTo>
                  <a:lnTo>
                    <a:pt x="614" y="1629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2" name="Line 221">
              <a:extLst>
                <a:ext uri="{FF2B5EF4-FFF2-40B4-BE49-F238E27FC236}">
                  <a16:creationId xmlns:a16="http://schemas.microsoft.com/office/drawing/2014/main" id="{AFCE2989-76BB-450F-A718-CF1F2282FA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901535" y="2519516"/>
              <a:ext cx="533117" cy="1414411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3" name="Freeform 222">
              <a:extLst>
                <a:ext uri="{FF2B5EF4-FFF2-40B4-BE49-F238E27FC236}">
                  <a16:creationId xmlns:a16="http://schemas.microsoft.com/office/drawing/2014/main" id="{18D2C036-512E-417E-A857-79253BB7F58D}"/>
                </a:ext>
              </a:extLst>
            </p:cNvPr>
            <p:cNvSpPr/>
            <p:nvPr/>
          </p:nvSpPr>
          <p:spPr bwMode="auto">
            <a:xfrm>
              <a:off x="6696624" y="2519516"/>
              <a:ext cx="204912" cy="3553826"/>
            </a:xfrm>
            <a:custGeom>
              <a:avLst/>
              <a:gdLst>
                <a:gd name="T0" fmla="*/ 236 w 236"/>
                <a:gd name="T1" fmla="*/ 0 h 4093"/>
                <a:gd name="T2" fmla="*/ 0 w 236"/>
                <a:gd name="T3" fmla="*/ 4093 h 4093"/>
                <a:gd name="T4" fmla="*/ 236 w 236"/>
                <a:gd name="T5" fmla="*/ 0 h 4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6" h="4093">
                  <a:moveTo>
                    <a:pt x="236" y="0"/>
                  </a:moveTo>
                  <a:lnTo>
                    <a:pt x="0" y="4093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4" name="Line 223">
              <a:extLst>
                <a:ext uri="{FF2B5EF4-FFF2-40B4-BE49-F238E27FC236}">
                  <a16:creationId xmlns:a16="http://schemas.microsoft.com/office/drawing/2014/main" id="{CAC7B25E-F1B6-4378-A42D-1D1B276999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96624" y="2519516"/>
              <a:ext cx="204912" cy="3553826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5" name="Freeform 224">
              <a:extLst>
                <a:ext uri="{FF2B5EF4-FFF2-40B4-BE49-F238E27FC236}">
                  <a16:creationId xmlns:a16="http://schemas.microsoft.com/office/drawing/2014/main" id="{9E60A9B4-319C-43F3-87E2-FCAD0B9138AC}"/>
                </a:ext>
              </a:extLst>
            </p:cNvPr>
            <p:cNvSpPr/>
            <p:nvPr/>
          </p:nvSpPr>
          <p:spPr bwMode="auto">
            <a:xfrm>
              <a:off x="6696624" y="4687585"/>
              <a:ext cx="85959" cy="1403992"/>
            </a:xfrm>
            <a:custGeom>
              <a:avLst/>
              <a:gdLst>
                <a:gd name="T0" fmla="*/ 0 w 99"/>
                <a:gd name="T1" fmla="*/ 1617 h 1617"/>
                <a:gd name="T2" fmla="*/ 99 w 99"/>
                <a:gd name="T3" fmla="*/ 0 h 1617"/>
                <a:gd name="T4" fmla="*/ 0 w 99"/>
                <a:gd name="T5" fmla="*/ 1617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9" h="1617">
                  <a:moveTo>
                    <a:pt x="0" y="1617"/>
                  </a:moveTo>
                  <a:lnTo>
                    <a:pt x="99" y="0"/>
                  </a:lnTo>
                  <a:lnTo>
                    <a:pt x="0" y="1617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6" name="Line 225">
              <a:extLst>
                <a:ext uri="{FF2B5EF4-FFF2-40B4-BE49-F238E27FC236}">
                  <a16:creationId xmlns:a16="http://schemas.microsoft.com/office/drawing/2014/main" id="{C8528650-D548-4FC8-8416-F4140BAFDD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96624" y="4687585"/>
              <a:ext cx="85959" cy="1403992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7" name="Freeform 226">
              <a:extLst>
                <a:ext uri="{FF2B5EF4-FFF2-40B4-BE49-F238E27FC236}">
                  <a16:creationId xmlns:a16="http://schemas.microsoft.com/office/drawing/2014/main" id="{849F2F83-9275-44D6-87A1-ABC2A07B55C2}"/>
                </a:ext>
              </a:extLst>
            </p:cNvPr>
            <p:cNvSpPr/>
            <p:nvPr/>
          </p:nvSpPr>
          <p:spPr bwMode="auto">
            <a:xfrm>
              <a:off x="6191291" y="4687585"/>
              <a:ext cx="591292" cy="133713"/>
            </a:xfrm>
            <a:custGeom>
              <a:avLst/>
              <a:gdLst>
                <a:gd name="T0" fmla="*/ 681 w 681"/>
                <a:gd name="T1" fmla="*/ 0 h 154"/>
                <a:gd name="T2" fmla="*/ 0 w 681"/>
                <a:gd name="T3" fmla="*/ 154 h 154"/>
                <a:gd name="T4" fmla="*/ 681 w 681"/>
                <a:gd name="T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1" h="154">
                  <a:moveTo>
                    <a:pt x="681" y="0"/>
                  </a:moveTo>
                  <a:lnTo>
                    <a:pt x="0" y="154"/>
                  </a:lnTo>
                  <a:lnTo>
                    <a:pt x="681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8" name="Line 227">
              <a:extLst>
                <a:ext uri="{FF2B5EF4-FFF2-40B4-BE49-F238E27FC236}">
                  <a16:creationId xmlns:a16="http://schemas.microsoft.com/office/drawing/2014/main" id="{FA098520-F5B6-41D4-8ED8-BDC696D7ED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1291" y="4687585"/>
              <a:ext cx="591292" cy="13371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9" name="Freeform 228">
              <a:extLst>
                <a:ext uri="{FF2B5EF4-FFF2-40B4-BE49-F238E27FC236}">
                  <a16:creationId xmlns:a16="http://schemas.microsoft.com/office/drawing/2014/main" id="{06C32F3B-E8C2-408B-B233-F00B2A166EF9}"/>
                </a:ext>
              </a:extLst>
            </p:cNvPr>
            <p:cNvSpPr/>
            <p:nvPr/>
          </p:nvSpPr>
          <p:spPr bwMode="auto">
            <a:xfrm>
              <a:off x="6191291" y="3950424"/>
              <a:ext cx="1235547" cy="870874"/>
            </a:xfrm>
            <a:custGeom>
              <a:avLst/>
              <a:gdLst>
                <a:gd name="T0" fmla="*/ 0 w 1423"/>
                <a:gd name="T1" fmla="*/ 1003 h 1003"/>
                <a:gd name="T2" fmla="*/ 1423 w 1423"/>
                <a:gd name="T3" fmla="*/ 0 h 1003"/>
                <a:gd name="T4" fmla="*/ 0 w 1423"/>
                <a:gd name="T5" fmla="*/ 1003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23" h="1003">
                  <a:moveTo>
                    <a:pt x="0" y="1003"/>
                  </a:moveTo>
                  <a:lnTo>
                    <a:pt x="1423" y="0"/>
                  </a:lnTo>
                  <a:lnTo>
                    <a:pt x="0" y="1003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0" name="Line 229">
              <a:extLst>
                <a:ext uri="{FF2B5EF4-FFF2-40B4-BE49-F238E27FC236}">
                  <a16:creationId xmlns:a16="http://schemas.microsoft.com/office/drawing/2014/main" id="{DB43FC93-FD5D-47ED-A777-B26D5F9E60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91291" y="3950424"/>
              <a:ext cx="1235547" cy="870874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1" name="Freeform 230">
              <a:extLst>
                <a:ext uri="{FF2B5EF4-FFF2-40B4-BE49-F238E27FC236}">
                  <a16:creationId xmlns:a16="http://schemas.microsoft.com/office/drawing/2014/main" id="{E173B0DB-6B6F-4873-9BFF-A6925E2074A7}"/>
                </a:ext>
              </a:extLst>
            </p:cNvPr>
            <p:cNvSpPr/>
            <p:nvPr/>
          </p:nvSpPr>
          <p:spPr bwMode="auto">
            <a:xfrm>
              <a:off x="7426839" y="3950424"/>
              <a:ext cx="133713" cy="1200817"/>
            </a:xfrm>
            <a:custGeom>
              <a:avLst/>
              <a:gdLst>
                <a:gd name="T0" fmla="*/ 0 w 154"/>
                <a:gd name="T1" fmla="*/ 0 h 1383"/>
                <a:gd name="T2" fmla="*/ 154 w 154"/>
                <a:gd name="T3" fmla="*/ 1383 h 1383"/>
                <a:gd name="T4" fmla="*/ 0 w 154"/>
                <a:gd name="T5" fmla="*/ 0 h 1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4" h="1383">
                  <a:moveTo>
                    <a:pt x="0" y="0"/>
                  </a:moveTo>
                  <a:lnTo>
                    <a:pt x="154" y="13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2" name="Line 231">
              <a:extLst>
                <a:ext uri="{FF2B5EF4-FFF2-40B4-BE49-F238E27FC236}">
                  <a16:creationId xmlns:a16="http://schemas.microsoft.com/office/drawing/2014/main" id="{C1706CFF-5604-4DEC-AA38-EDEC96E9B2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26839" y="3950424"/>
              <a:ext cx="133713" cy="1200817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3" name="Freeform 232">
              <a:extLst>
                <a:ext uri="{FF2B5EF4-FFF2-40B4-BE49-F238E27FC236}">
                  <a16:creationId xmlns:a16="http://schemas.microsoft.com/office/drawing/2014/main" id="{57A5EB7F-B2CA-43B6-8F26-49B0E38F3A9E}"/>
                </a:ext>
              </a:extLst>
            </p:cNvPr>
            <p:cNvSpPr/>
            <p:nvPr/>
          </p:nvSpPr>
          <p:spPr bwMode="auto">
            <a:xfrm>
              <a:off x="6734828" y="3950424"/>
              <a:ext cx="692011" cy="2128996"/>
            </a:xfrm>
            <a:custGeom>
              <a:avLst/>
              <a:gdLst>
                <a:gd name="T0" fmla="*/ 797 w 797"/>
                <a:gd name="T1" fmla="*/ 0 h 2452"/>
                <a:gd name="T2" fmla="*/ 0 w 797"/>
                <a:gd name="T3" fmla="*/ 2452 h 2452"/>
                <a:gd name="T4" fmla="*/ 797 w 797"/>
                <a:gd name="T5" fmla="*/ 0 h 2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97" h="2452">
                  <a:moveTo>
                    <a:pt x="797" y="0"/>
                  </a:moveTo>
                  <a:lnTo>
                    <a:pt x="0" y="2452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4" name="Line 233">
              <a:extLst>
                <a:ext uri="{FF2B5EF4-FFF2-40B4-BE49-F238E27FC236}">
                  <a16:creationId xmlns:a16="http://schemas.microsoft.com/office/drawing/2014/main" id="{E2C78BFB-FC04-459E-B0EF-3D86F40DA6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34828" y="3950424"/>
              <a:ext cx="692011" cy="2128996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5" name="Freeform 234">
              <a:extLst>
                <a:ext uri="{FF2B5EF4-FFF2-40B4-BE49-F238E27FC236}">
                  <a16:creationId xmlns:a16="http://schemas.microsoft.com/office/drawing/2014/main" id="{D236B6B5-5406-40B1-BCAB-D97A0CE999AB}"/>
                </a:ext>
              </a:extLst>
            </p:cNvPr>
            <p:cNvSpPr/>
            <p:nvPr/>
          </p:nvSpPr>
          <p:spPr bwMode="auto">
            <a:xfrm>
              <a:off x="6734828" y="5173815"/>
              <a:ext cx="806622" cy="905605"/>
            </a:xfrm>
            <a:custGeom>
              <a:avLst/>
              <a:gdLst>
                <a:gd name="T0" fmla="*/ 0 w 929"/>
                <a:gd name="T1" fmla="*/ 1043 h 1043"/>
                <a:gd name="T2" fmla="*/ 929 w 929"/>
                <a:gd name="T3" fmla="*/ 0 h 1043"/>
                <a:gd name="T4" fmla="*/ 0 w 929"/>
                <a:gd name="T5" fmla="*/ 1043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29" h="1043">
                  <a:moveTo>
                    <a:pt x="0" y="1043"/>
                  </a:moveTo>
                  <a:lnTo>
                    <a:pt x="929" y="0"/>
                  </a:lnTo>
                  <a:lnTo>
                    <a:pt x="0" y="1043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6" name="Line 235">
              <a:extLst>
                <a:ext uri="{FF2B5EF4-FFF2-40B4-BE49-F238E27FC236}">
                  <a16:creationId xmlns:a16="http://schemas.microsoft.com/office/drawing/2014/main" id="{D0025A22-09C4-46A0-9274-4AD27E1648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34828" y="5173815"/>
              <a:ext cx="806622" cy="90560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7" name="Freeform 236">
              <a:extLst>
                <a:ext uri="{FF2B5EF4-FFF2-40B4-BE49-F238E27FC236}">
                  <a16:creationId xmlns:a16="http://schemas.microsoft.com/office/drawing/2014/main" id="{3D07D082-20C5-4652-8EA7-C9CB47254FF2}"/>
                </a:ext>
              </a:extLst>
            </p:cNvPr>
            <p:cNvSpPr/>
            <p:nvPr/>
          </p:nvSpPr>
          <p:spPr bwMode="auto">
            <a:xfrm>
              <a:off x="6191291" y="4821298"/>
              <a:ext cx="466261" cy="1270278"/>
            </a:xfrm>
            <a:custGeom>
              <a:avLst/>
              <a:gdLst>
                <a:gd name="T0" fmla="*/ 537 w 537"/>
                <a:gd name="T1" fmla="*/ 1463 h 1463"/>
                <a:gd name="T2" fmla="*/ 0 w 537"/>
                <a:gd name="T3" fmla="*/ 0 h 1463"/>
                <a:gd name="T4" fmla="*/ 537 w 537"/>
                <a:gd name="T5" fmla="*/ 1463 h 1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7" h="1463">
                  <a:moveTo>
                    <a:pt x="537" y="1463"/>
                  </a:moveTo>
                  <a:lnTo>
                    <a:pt x="0" y="0"/>
                  </a:lnTo>
                  <a:lnTo>
                    <a:pt x="537" y="1463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8" name="Line 237">
              <a:extLst>
                <a:ext uri="{FF2B5EF4-FFF2-40B4-BE49-F238E27FC236}">
                  <a16:creationId xmlns:a16="http://schemas.microsoft.com/office/drawing/2014/main" id="{EA10A9B2-BB73-4665-BA1A-FC11658BC9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191291" y="4821298"/>
              <a:ext cx="466261" cy="127027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9" name="Freeform 238">
              <a:extLst>
                <a:ext uri="{FF2B5EF4-FFF2-40B4-BE49-F238E27FC236}">
                  <a16:creationId xmlns:a16="http://schemas.microsoft.com/office/drawing/2014/main" id="{9E244A97-354C-41A4-8D84-A18C29DBB1E8}"/>
                </a:ext>
              </a:extLst>
            </p:cNvPr>
            <p:cNvSpPr/>
            <p:nvPr/>
          </p:nvSpPr>
          <p:spPr bwMode="auto">
            <a:xfrm>
              <a:off x="5587844" y="2535145"/>
              <a:ext cx="1315428" cy="1577645"/>
            </a:xfrm>
            <a:custGeom>
              <a:avLst/>
              <a:gdLst>
                <a:gd name="T0" fmla="*/ 1515 w 1515"/>
                <a:gd name="T1" fmla="*/ 0 h 1817"/>
                <a:gd name="T2" fmla="*/ 0 w 1515"/>
                <a:gd name="T3" fmla="*/ 1817 h 1817"/>
                <a:gd name="T4" fmla="*/ 1515 w 1515"/>
                <a:gd name="T5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5" h="1817">
                  <a:moveTo>
                    <a:pt x="1515" y="0"/>
                  </a:moveTo>
                  <a:lnTo>
                    <a:pt x="0" y="1817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0" name="Line 239">
              <a:extLst>
                <a:ext uri="{FF2B5EF4-FFF2-40B4-BE49-F238E27FC236}">
                  <a16:creationId xmlns:a16="http://schemas.microsoft.com/office/drawing/2014/main" id="{C013D656-7D22-420D-A67A-CBB9F52984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87844" y="2535145"/>
              <a:ext cx="1315428" cy="157764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1" name="Freeform 240">
              <a:extLst>
                <a:ext uri="{FF2B5EF4-FFF2-40B4-BE49-F238E27FC236}">
                  <a16:creationId xmlns:a16="http://schemas.microsoft.com/office/drawing/2014/main" id="{98706F75-EC9B-4B16-B930-BD48FFD6DF2C}"/>
                </a:ext>
              </a:extLst>
            </p:cNvPr>
            <p:cNvSpPr/>
            <p:nvPr/>
          </p:nvSpPr>
          <p:spPr bwMode="auto">
            <a:xfrm>
              <a:off x="5074697" y="3169850"/>
              <a:ext cx="494913" cy="923838"/>
            </a:xfrm>
            <a:custGeom>
              <a:avLst/>
              <a:gdLst>
                <a:gd name="T0" fmla="*/ 570 w 570"/>
                <a:gd name="T1" fmla="*/ 1064 h 1064"/>
                <a:gd name="T2" fmla="*/ 0 w 570"/>
                <a:gd name="T3" fmla="*/ 0 h 1064"/>
                <a:gd name="T4" fmla="*/ 570 w 570"/>
                <a:gd name="T5" fmla="*/ 1064 h 1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0" h="1064">
                  <a:moveTo>
                    <a:pt x="570" y="1064"/>
                  </a:moveTo>
                  <a:lnTo>
                    <a:pt x="0" y="0"/>
                  </a:lnTo>
                  <a:lnTo>
                    <a:pt x="570" y="1064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2" name="Line 241">
              <a:extLst>
                <a:ext uri="{FF2B5EF4-FFF2-40B4-BE49-F238E27FC236}">
                  <a16:creationId xmlns:a16="http://schemas.microsoft.com/office/drawing/2014/main" id="{72F7566F-3B94-4556-A2FD-7F80F17C0E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74697" y="3169850"/>
              <a:ext cx="494913" cy="92383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3" name="Freeform 242">
              <a:extLst>
                <a:ext uri="{FF2B5EF4-FFF2-40B4-BE49-F238E27FC236}">
                  <a16:creationId xmlns:a16="http://schemas.microsoft.com/office/drawing/2014/main" id="{593F9B66-6CFC-4EC6-888A-B5D015FBD19B}"/>
                </a:ext>
              </a:extLst>
            </p:cNvPr>
            <p:cNvSpPr/>
            <p:nvPr/>
          </p:nvSpPr>
          <p:spPr bwMode="auto">
            <a:xfrm>
              <a:off x="5074697" y="2535145"/>
              <a:ext cx="1828575" cy="634705"/>
            </a:xfrm>
            <a:custGeom>
              <a:avLst/>
              <a:gdLst>
                <a:gd name="T0" fmla="*/ 0 w 2106"/>
                <a:gd name="T1" fmla="*/ 731 h 731"/>
                <a:gd name="T2" fmla="*/ 2106 w 2106"/>
                <a:gd name="T3" fmla="*/ 0 h 731"/>
                <a:gd name="T4" fmla="*/ 0 w 2106"/>
                <a:gd name="T5" fmla="*/ 731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06" h="731">
                  <a:moveTo>
                    <a:pt x="0" y="731"/>
                  </a:moveTo>
                  <a:lnTo>
                    <a:pt x="2106" y="0"/>
                  </a:lnTo>
                  <a:lnTo>
                    <a:pt x="0" y="731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4" name="Line 243">
              <a:extLst>
                <a:ext uri="{FF2B5EF4-FFF2-40B4-BE49-F238E27FC236}">
                  <a16:creationId xmlns:a16="http://schemas.microsoft.com/office/drawing/2014/main" id="{D23856D4-3728-44F8-8A35-DA4D0BF77F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74697" y="2535145"/>
              <a:ext cx="1828575" cy="63470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5" name="Freeform 244">
              <a:extLst>
                <a:ext uri="{FF2B5EF4-FFF2-40B4-BE49-F238E27FC236}">
                  <a16:creationId xmlns:a16="http://schemas.microsoft.com/office/drawing/2014/main" id="{218A38E6-B5F4-4276-BFC6-2135FCA88A45}"/>
                </a:ext>
              </a:extLst>
            </p:cNvPr>
            <p:cNvSpPr/>
            <p:nvPr/>
          </p:nvSpPr>
          <p:spPr bwMode="auto">
            <a:xfrm>
              <a:off x="6191291" y="2570744"/>
              <a:ext cx="710244" cy="2250554"/>
            </a:xfrm>
            <a:custGeom>
              <a:avLst/>
              <a:gdLst>
                <a:gd name="T0" fmla="*/ 0 w 818"/>
                <a:gd name="T1" fmla="*/ 2592 h 2592"/>
                <a:gd name="T2" fmla="*/ 818 w 818"/>
                <a:gd name="T3" fmla="*/ 0 h 2592"/>
                <a:gd name="T4" fmla="*/ 0 w 818"/>
                <a:gd name="T5" fmla="*/ 2592 h 2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8" h="2592">
                  <a:moveTo>
                    <a:pt x="0" y="2592"/>
                  </a:moveTo>
                  <a:lnTo>
                    <a:pt x="818" y="0"/>
                  </a:lnTo>
                  <a:lnTo>
                    <a:pt x="0" y="2592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6" name="Line 245">
              <a:extLst>
                <a:ext uri="{FF2B5EF4-FFF2-40B4-BE49-F238E27FC236}">
                  <a16:creationId xmlns:a16="http://schemas.microsoft.com/office/drawing/2014/main" id="{36B8162A-71B6-4D4B-B47B-A26FA4EADF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91291" y="2570744"/>
              <a:ext cx="710244" cy="2250554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7" name="Freeform 246">
              <a:extLst>
                <a:ext uri="{FF2B5EF4-FFF2-40B4-BE49-F238E27FC236}">
                  <a16:creationId xmlns:a16="http://schemas.microsoft.com/office/drawing/2014/main" id="{212658DB-2311-4121-9AD8-9AF8E4A3A4E1}"/>
                </a:ext>
              </a:extLst>
            </p:cNvPr>
            <p:cNvSpPr/>
            <p:nvPr/>
          </p:nvSpPr>
          <p:spPr bwMode="auto">
            <a:xfrm>
              <a:off x="5196255" y="4821298"/>
              <a:ext cx="995037" cy="829197"/>
            </a:xfrm>
            <a:custGeom>
              <a:avLst/>
              <a:gdLst>
                <a:gd name="T0" fmla="*/ 1146 w 1146"/>
                <a:gd name="T1" fmla="*/ 0 h 955"/>
                <a:gd name="T2" fmla="*/ 0 w 1146"/>
                <a:gd name="T3" fmla="*/ 955 h 955"/>
                <a:gd name="T4" fmla="*/ 1146 w 1146"/>
                <a:gd name="T5" fmla="*/ 0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46" h="955">
                  <a:moveTo>
                    <a:pt x="1146" y="0"/>
                  </a:moveTo>
                  <a:lnTo>
                    <a:pt x="0" y="955"/>
                  </a:lnTo>
                  <a:lnTo>
                    <a:pt x="1146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8" name="Line 247">
              <a:extLst>
                <a:ext uri="{FF2B5EF4-FFF2-40B4-BE49-F238E27FC236}">
                  <a16:creationId xmlns:a16="http://schemas.microsoft.com/office/drawing/2014/main" id="{ECB76A12-C786-4396-8EF0-28CE71CA4E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96255" y="4821298"/>
              <a:ext cx="995037" cy="829197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9" name="Freeform 248">
              <a:extLst>
                <a:ext uri="{FF2B5EF4-FFF2-40B4-BE49-F238E27FC236}">
                  <a16:creationId xmlns:a16="http://schemas.microsoft.com/office/drawing/2014/main" id="{D79CE6D2-6811-4DD1-9DCA-D9D67CF3906A}"/>
                </a:ext>
              </a:extLst>
            </p:cNvPr>
            <p:cNvSpPr/>
            <p:nvPr/>
          </p:nvSpPr>
          <p:spPr bwMode="auto">
            <a:xfrm>
              <a:off x="5754552" y="4821298"/>
              <a:ext cx="436740" cy="669436"/>
            </a:xfrm>
            <a:custGeom>
              <a:avLst/>
              <a:gdLst>
                <a:gd name="T0" fmla="*/ 0 w 503"/>
                <a:gd name="T1" fmla="*/ 771 h 771"/>
                <a:gd name="T2" fmla="*/ 503 w 503"/>
                <a:gd name="T3" fmla="*/ 0 h 771"/>
                <a:gd name="T4" fmla="*/ 0 w 503"/>
                <a:gd name="T5" fmla="*/ 771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3" h="771">
                  <a:moveTo>
                    <a:pt x="0" y="771"/>
                  </a:moveTo>
                  <a:lnTo>
                    <a:pt x="503" y="0"/>
                  </a:lnTo>
                  <a:lnTo>
                    <a:pt x="0" y="771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0" name="Line 249">
              <a:extLst>
                <a:ext uri="{FF2B5EF4-FFF2-40B4-BE49-F238E27FC236}">
                  <a16:creationId xmlns:a16="http://schemas.microsoft.com/office/drawing/2014/main" id="{D3F8C19C-F7DE-4169-9E1B-0B0C26BED1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54552" y="4821298"/>
              <a:ext cx="436740" cy="669436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1" name="Freeform 250">
              <a:extLst>
                <a:ext uri="{FF2B5EF4-FFF2-40B4-BE49-F238E27FC236}">
                  <a16:creationId xmlns:a16="http://schemas.microsoft.com/office/drawing/2014/main" id="{5F8970FB-65F4-4C53-9FB2-759D9F3827EB}"/>
                </a:ext>
              </a:extLst>
            </p:cNvPr>
            <p:cNvSpPr/>
            <p:nvPr/>
          </p:nvSpPr>
          <p:spPr bwMode="auto">
            <a:xfrm>
              <a:off x="5772785" y="5508967"/>
              <a:ext cx="923838" cy="570453"/>
            </a:xfrm>
            <a:custGeom>
              <a:avLst/>
              <a:gdLst>
                <a:gd name="T0" fmla="*/ 0 w 1064"/>
                <a:gd name="T1" fmla="*/ 0 h 657"/>
                <a:gd name="T2" fmla="*/ 1064 w 1064"/>
                <a:gd name="T3" fmla="*/ 657 h 657"/>
                <a:gd name="T4" fmla="*/ 0 w 1064"/>
                <a:gd name="T5" fmla="*/ 0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64" h="657">
                  <a:moveTo>
                    <a:pt x="0" y="0"/>
                  </a:moveTo>
                  <a:lnTo>
                    <a:pt x="1064" y="6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2" name="Line 251">
              <a:extLst>
                <a:ext uri="{FF2B5EF4-FFF2-40B4-BE49-F238E27FC236}">
                  <a16:creationId xmlns:a16="http://schemas.microsoft.com/office/drawing/2014/main" id="{8ED19C6A-193D-42FE-9D47-CB59CBB5B9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72785" y="5508967"/>
              <a:ext cx="923838" cy="57045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3" name="Freeform 252">
              <a:extLst>
                <a:ext uri="{FF2B5EF4-FFF2-40B4-BE49-F238E27FC236}">
                  <a16:creationId xmlns:a16="http://schemas.microsoft.com/office/drawing/2014/main" id="{0353D755-3B5E-47BB-871A-4617CCA55899}"/>
                </a:ext>
              </a:extLst>
            </p:cNvPr>
            <p:cNvSpPr/>
            <p:nvPr/>
          </p:nvSpPr>
          <p:spPr bwMode="auto">
            <a:xfrm>
              <a:off x="5637335" y="6071606"/>
              <a:ext cx="1032372" cy="523567"/>
            </a:xfrm>
            <a:custGeom>
              <a:avLst/>
              <a:gdLst>
                <a:gd name="T0" fmla="*/ 0 w 1189"/>
                <a:gd name="T1" fmla="*/ 603 h 603"/>
                <a:gd name="T2" fmla="*/ 1189 w 1189"/>
                <a:gd name="T3" fmla="*/ 0 h 603"/>
                <a:gd name="T4" fmla="*/ 0 w 1189"/>
                <a:gd name="T5" fmla="*/ 603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89" h="603">
                  <a:moveTo>
                    <a:pt x="0" y="603"/>
                  </a:moveTo>
                  <a:lnTo>
                    <a:pt x="1189" y="0"/>
                  </a:lnTo>
                  <a:lnTo>
                    <a:pt x="0" y="603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4" name="Line 253">
              <a:extLst>
                <a:ext uri="{FF2B5EF4-FFF2-40B4-BE49-F238E27FC236}">
                  <a16:creationId xmlns:a16="http://schemas.microsoft.com/office/drawing/2014/main" id="{0B0D3AED-98C2-47E4-80A8-90649108F6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37335" y="6071606"/>
              <a:ext cx="1032372" cy="523567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5" name="Freeform 254">
              <a:extLst>
                <a:ext uri="{FF2B5EF4-FFF2-40B4-BE49-F238E27FC236}">
                  <a16:creationId xmlns:a16="http://schemas.microsoft.com/office/drawing/2014/main" id="{0CD11CC2-E8FB-4CBF-8506-329D8D034A21}"/>
                </a:ext>
              </a:extLst>
            </p:cNvPr>
            <p:cNvSpPr/>
            <p:nvPr/>
          </p:nvSpPr>
          <p:spPr bwMode="auto">
            <a:xfrm>
              <a:off x="4697868" y="3169850"/>
              <a:ext cx="376829" cy="1546388"/>
            </a:xfrm>
            <a:custGeom>
              <a:avLst/>
              <a:gdLst>
                <a:gd name="T0" fmla="*/ 434 w 434"/>
                <a:gd name="T1" fmla="*/ 0 h 1781"/>
                <a:gd name="T2" fmla="*/ 0 w 434"/>
                <a:gd name="T3" fmla="*/ 1781 h 1781"/>
                <a:gd name="T4" fmla="*/ 434 w 434"/>
                <a:gd name="T5" fmla="*/ 0 h 1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4" h="1781">
                  <a:moveTo>
                    <a:pt x="434" y="0"/>
                  </a:moveTo>
                  <a:lnTo>
                    <a:pt x="0" y="178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6" name="Line 255">
              <a:extLst>
                <a:ext uri="{FF2B5EF4-FFF2-40B4-BE49-F238E27FC236}">
                  <a16:creationId xmlns:a16="http://schemas.microsoft.com/office/drawing/2014/main" id="{0E1D4F3C-9A12-4ED7-A0B3-4E536F4E84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97868" y="3169850"/>
              <a:ext cx="376829" cy="154638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7" name="Freeform 256">
              <a:extLst>
                <a:ext uri="{FF2B5EF4-FFF2-40B4-BE49-F238E27FC236}">
                  <a16:creationId xmlns:a16="http://schemas.microsoft.com/office/drawing/2014/main" id="{A00ABE03-FE02-44A0-AFC5-67757B4EFE90}"/>
                </a:ext>
              </a:extLst>
            </p:cNvPr>
            <p:cNvSpPr/>
            <p:nvPr/>
          </p:nvSpPr>
          <p:spPr bwMode="auto">
            <a:xfrm>
              <a:off x="5193650" y="4131024"/>
              <a:ext cx="375961" cy="1515130"/>
            </a:xfrm>
            <a:custGeom>
              <a:avLst/>
              <a:gdLst>
                <a:gd name="T0" fmla="*/ 433 w 433"/>
                <a:gd name="T1" fmla="*/ 0 h 1745"/>
                <a:gd name="T2" fmla="*/ 0 w 433"/>
                <a:gd name="T3" fmla="*/ 1745 h 1745"/>
                <a:gd name="T4" fmla="*/ 433 w 433"/>
                <a:gd name="T5" fmla="*/ 0 h 1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3" h="1745">
                  <a:moveTo>
                    <a:pt x="433" y="0"/>
                  </a:moveTo>
                  <a:lnTo>
                    <a:pt x="0" y="1745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8" name="Line 257">
              <a:extLst>
                <a:ext uri="{FF2B5EF4-FFF2-40B4-BE49-F238E27FC236}">
                  <a16:creationId xmlns:a16="http://schemas.microsoft.com/office/drawing/2014/main" id="{FD62116F-D553-4039-95DE-5DC7CA7728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93650" y="4131024"/>
              <a:ext cx="375961" cy="151513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9" name="Freeform 258">
              <a:extLst>
                <a:ext uri="{FF2B5EF4-FFF2-40B4-BE49-F238E27FC236}">
                  <a16:creationId xmlns:a16="http://schemas.microsoft.com/office/drawing/2014/main" id="{C149F854-F383-4076-9047-77F74562DE29}"/>
                </a:ext>
              </a:extLst>
            </p:cNvPr>
            <p:cNvSpPr/>
            <p:nvPr/>
          </p:nvSpPr>
          <p:spPr bwMode="auto">
            <a:xfrm>
              <a:off x="5196255" y="2570744"/>
              <a:ext cx="1705281" cy="3079751"/>
            </a:xfrm>
            <a:custGeom>
              <a:avLst/>
              <a:gdLst>
                <a:gd name="T0" fmla="*/ 0 w 1964"/>
                <a:gd name="T1" fmla="*/ 3547 h 3547"/>
                <a:gd name="T2" fmla="*/ 1964 w 1964"/>
                <a:gd name="T3" fmla="*/ 0 h 3547"/>
                <a:gd name="T4" fmla="*/ 0 w 1964"/>
                <a:gd name="T5" fmla="*/ 3547 h 3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64" h="3547">
                  <a:moveTo>
                    <a:pt x="0" y="3547"/>
                  </a:moveTo>
                  <a:lnTo>
                    <a:pt x="1964" y="0"/>
                  </a:lnTo>
                  <a:lnTo>
                    <a:pt x="0" y="3547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0" name="Freeform 260">
              <a:extLst>
                <a:ext uri="{FF2B5EF4-FFF2-40B4-BE49-F238E27FC236}">
                  <a16:creationId xmlns:a16="http://schemas.microsoft.com/office/drawing/2014/main" id="{295C076A-D903-463C-AD64-C63B9626038C}"/>
                </a:ext>
              </a:extLst>
            </p:cNvPr>
            <p:cNvSpPr/>
            <p:nvPr/>
          </p:nvSpPr>
          <p:spPr bwMode="auto">
            <a:xfrm>
              <a:off x="4707419" y="4740549"/>
              <a:ext cx="488836" cy="909946"/>
            </a:xfrm>
            <a:custGeom>
              <a:avLst/>
              <a:gdLst>
                <a:gd name="T0" fmla="*/ 563 w 563"/>
                <a:gd name="T1" fmla="*/ 1048 h 1048"/>
                <a:gd name="T2" fmla="*/ 0 w 563"/>
                <a:gd name="T3" fmla="*/ 0 h 1048"/>
                <a:gd name="T4" fmla="*/ 563 w 563"/>
                <a:gd name="T5" fmla="*/ 1048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3" h="1048">
                  <a:moveTo>
                    <a:pt x="563" y="1048"/>
                  </a:moveTo>
                  <a:lnTo>
                    <a:pt x="0" y="0"/>
                  </a:lnTo>
                  <a:lnTo>
                    <a:pt x="563" y="1048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1" name="Line 261">
              <a:extLst>
                <a:ext uri="{FF2B5EF4-FFF2-40B4-BE49-F238E27FC236}">
                  <a16:creationId xmlns:a16="http://schemas.microsoft.com/office/drawing/2014/main" id="{E3492A1F-EE45-4718-AC77-94CFE189DA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07419" y="4740549"/>
              <a:ext cx="488836" cy="909946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2" name="Freeform 262">
              <a:extLst>
                <a:ext uri="{FF2B5EF4-FFF2-40B4-BE49-F238E27FC236}">
                  <a16:creationId xmlns:a16="http://schemas.microsoft.com/office/drawing/2014/main" id="{F9A9CA52-A1AE-46CB-9350-B979798E7995}"/>
                </a:ext>
              </a:extLst>
            </p:cNvPr>
            <p:cNvSpPr/>
            <p:nvPr/>
          </p:nvSpPr>
          <p:spPr bwMode="auto">
            <a:xfrm>
              <a:off x="4397447" y="5650495"/>
              <a:ext cx="798808" cy="606052"/>
            </a:xfrm>
            <a:custGeom>
              <a:avLst/>
              <a:gdLst>
                <a:gd name="T0" fmla="*/ 920 w 920"/>
                <a:gd name="T1" fmla="*/ 0 h 698"/>
                <a:gd name="T2" fmla="*/ 0 w 920"/>
                <a:gd name="T3" fmla="*/ 698 h 698"/>
                <a:gd name="T4" fmla="*/ 920 w 920"/>
                <a:gd name="T5" fmla="*/ 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20" h="698">
                  <a:moveTo>
                    <a:pt x="920" y="0"/>
                  </a:moveTo>
                  <a:lnTo>
                    <a:pt x="0" y="698"/>
                  </a:lnTo>
                  <a:lnTo>
                    <a:pt x="92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3" name="Line 263">
              <a:extLst>
                <a:ext uri="{FF2B5EF4-FFF2-40B4-BE49-F238E27FC236}">
                  <a16:creationId xmlns:a16="http://schemas.microsoft.com/office/drawing/2014/main" id="{FFDEE268-3324-4415-87F3-766F5AD724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97447" y="5650495"/>
              <a:ext cx="798808" cy="606052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4" name="Freeform 264">
              <a:extLst>
                <a:ext uri="{FF2B5EF4-FFF2-40B4-BE49-F238E27FC236}">
                  <a16:creationId xmlns:a16="http://schemas.microsoft.com/office/drawing/2014/main" id="{A062BAFB-128A-421F-B4B0-FA2B7E300484}"/>
                </a:ext>
              </a:extLst>
            </p:cNvPr>
            <p:cNvSpPr/>
            <p:nvPr/>
          </p:nvSpPr>
          <p:spPr bwMode="auto">
            <a:xfrm>
              <a:off x="4397447" y="4716238"/>
              <a:ext cx="338625" cy="1540310"/>
            </a:xfrm>
            <a:custGeom>
              <a:avLst/>
              <a:gdLst>
                <a:gd name="T0" fmla="*/ 0 w 390"/>
                <a:gd name="T1" fmla="*/ 1774 h 1774"/>
                <a:gd name="T2" fmla="*/ 390 w 390"/>
                <a:gd name="T3" fmla="*/ 0 h 1774"/>
                <a:gd name="T4" fmla="*/ 0 w 390"/>
                <a:gd name="T5" fmla="*/ 1774 h 1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0" h="1774">
                  <a:moveTo>
                    <a:pt x="0" y="1774"/>
                  </a:moveTo>
                  <a:lnTo>
                    <a:pt x="390" y="0"/>
                  </a:lnTo>
                  <a:lnTo>
                    <a:pt x="0" y="1774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5" name="Line 265">
              <a:extLst>
                <a:ext uri="{FF2B5EF4-FFF2-40B4-BE49-F238E27FC236}">
                  <a16:creationId xmlns:a16="http://schemas.microsoft.com/office/drawing/2014/main" id="{43D79410-17A8-4784-8DA4-CA74E1B0F0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97447" y="4716238"/>
              <a:ext cx="338625" cy="154031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6" name="Freeform 266">
              <a:extLst>
                <a:ext uri="{FF2B5EF4-FFF2-40B4-BE49-F238E27FC236}">
                  <a16:creationId xmlns:a16="http://schemas.microsoft.com/office/drawing/2014/main" id="{A8D741C3-FCD6-4707-8C59-F82B5ECECF74}"/>
                </a:ext>
              </a:extLst>
            </p:cNvPr>
            <p:cNvSpPr/>
            <p:nvPr/>
          </p:nvSpPr>
          <p:spPr bwMode="auto">
            <a:xfrm>
              <a:off x="4736072" y="4716238"/>
              <a:ext cx="1018480" cy="774496"/>
            </a:xfrm>
            <a:custGeom>
              <a:avLst/>
              <a:gdLst>
                <a:gd name="T0" fmla="*/ 0 w 1173"/>
                <a:gd name="T1" fmla="*/ 0 h 892"/>
                <a:gd name="T2" fmla="*/ 1173 w 1173"/>
                <a:gd name="T3" fmla="*/ 892 h 892"/>
                <a:gd name="T4" fmla="*/ 0 w 1173"/>
                <a:gd name="T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3" h="892">
                  <a:moveTo>
                    <a:pt x="0" y="0"/>
                  </a:moveTo>
                  <a:lnTo>
                    <a:pt x="1173" y="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7" name="Line 267">
              <a:extLst>
                <a:ext uri="{FF2B5EF4-FFF2-40B4-BE49-F238E27FC236}">
                  <a16:creationId xmlns:a16="http://schemas.microsoft.com/office/drawing/2014/main" id="{759913C7-CC21-4562-96C3-813595C5FE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6072" y="4716238"/>
              <a:ext cx="1018480" cy="774496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8" name="Freeform 268">
              <a:extLst>
                <a:ext uri="{FF2B5EF4-FFF2-40B4-BE49-F238E27FC236}">
                  <a16:creationId xmlns:a16="http://schemas.microsoft.com/office/drawing/2014/main" id="{D97AE691-F0DC-4947-8488-0E8109E12BBF}"/>
                </a:ext>
              </a:extLst>
            </p:cNvPr>
            <p:cNvSpPr/>
            <p:nvPr/>
          </p:nvSpPr>
          <p:spPr bwMode="auto">
            <a:xfrm>
              <a:off x="5635599" y="5527201"/>
              <a:ext cx="118953" cy="1063630"/>
            </a:xfrm>
            <a:custGeom>
              <a:avLst/>
              <a:gdLst>
                <a:gd name="T0" fmla="*/ 0 w 137"/>
                <a:gd name="T1" fmla="*/ 1225 h 1225"/>
                <a:gd name="T2" fmla="*/ 137 w 137"/>
                <a:gd name="T3" fmla="*/ 0 h 1225"/>
                <a:gd name="T4" fmla="*/ 0 w 137"/>
                <a:gd name="T5" fmla="*/ 1225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7" h="1225">
                  <a:moveTo>
                    <a:pt x="0" y="1225"/>
                  </a:moveTo>
                  <a:lnTo>
                    <a:pt x="137" y="0"/>
                  </a:lnTo>
                  <a:lnTo>
                    <a:pt x="0" y="1225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9" name="Line 269">
              <a:extLst>
                <a:ext uri="{FF2B5EF4-FFF2-40B4-BE49-F238E27FC236}">
                  <a16:creationId xmlns:a16="http://schemas.microsoft.com/office/drawing/2014/main" id="{9FAB9148-8055-4518-B439-C179402EDC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35599" y="5527201"/>
              <a:ext cx="118953" cy="106363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0" name="Freeform 270">
              <a:extLst>
                <a:ext uri="{FF2B5EF4-FFF2-40B4-BE49-F238E27FC236}">
                  <a16:creationId xmlns:a16="http://schemas.microsoft.com/office/drawing/2014/main" id="{73110990-AF48-48DE-AE73-B8EF311BD30D}"/>
                </a:ext>
              </a:extLst>
            </p:cNvPr>
            <p:cNvSpPr/>
            <p:nvPr/>
          </p:nvSpPr>
          <p:spPr bwMode="auto">
            <a:xfrm>
              <a:off x="5178021" y="5508967"/>
              <a:ext cx="557429" cy="165840"/>
            </a:xfrm>
            <a:custGeom>
              <a:avLst/>
              <a:gdLst>
                <a:gd name="T0" fmla="*/ 642 w 642"/>
                <a:gd name="T1" fmla="*/ 0 h 191"/>
                <a:gd name="T2" fmla="*/ 0 w 642"/>
                <a:gd name="T3" fmla="*/ 191 h 191"/>
                <a:gd name="T4" fmla="*/ 642 w 642"/>
                <a:gd name="T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42" h="191">
                  <a:moveTo>
                    <a:pt x="642" y="0"/>
                  </a:moveTo>
                  <a:lnTo>
                    <a:pt x="0" y="191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1" name="Line 271">
              <a:extLst>
                <a:ext uri="{FF2B5EF4-FFF2-40B4-BE49-F238E27FC236}">
                  <a16:creationId xmlns:a16="http://schemas.microsoft.com/office/drawing/2014/main" id="{B90716A5-6999-4112-8273-D4C14C37D0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78021" y="5508967"/>
              <a:ext cx="557429" cy="16584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2" name="Freeform 272">
              <a:extLst>
                <a:ext uri="{FF2B5EF4-FFF2-40B4-BE49-F238E27FC236}">
                  <a16:creationId xmlns:a16="http://schemas.microsoft.com/office/drawing/2014/main" id="{AC632B4F-6F43-4614-B2F4-090F68EE7BE7}"/>
                </a:ext>
              </a:extLst>
            </p:cNvPr>
            <p:cNvSpPr/>
            <p:nvPr/>
          </p:nvSpPr>
          <p:spPr bwMode="auto">
            <a:xfrm>
              <a:off x="5178021" y="5674807"/>
              <a:ext cx="457578" cy="916024"/>
            </a:xfrm>
            <a:custGeom>
              <a:avLst/>
              <a:gdLst>
                <a:gd name="T0" fmla="*/ 0 w 527"/>
                <a:gd name="T1" fmla="*/ 0 h 1055"/>
                <a:gd name="T2" fmla="*/ 527 w 527"/>
                <a:gd name="T3" fmla="*/ 1055 h 1055"/>
                <a:gd name="T4" fmla="*/ 0 w 527"/>
                <a:gd name="T5" fmla="*/ 0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7" h="1055">
                  <a:moveTo>
                    <a:pt x="0" y="0"/>
                  </a:moveTo>
                  <a:lnTo>
                    <a:pt x="527" y="10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3" name="Line 273">
              <a:extLst>
                <a:ext uri="{FF2B5EF4-FFF2-40B4-BE49-F238E27FC236}">
                  <a16:creationId xmlns:a16="http://schemas.microsoft.com/office/drawing/2014/main" id="{AA42F3D0-11D5-46F1-852B-5351CCC76D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8021" y="5674807"/>
              <a:ext cx="457578" cy="916024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4" name="Freeform 274">
              <a:extLst>
                <a:ext uri="{FF2B5EF4-FFF2-40B4-BE49-F238E27FC236}">
                  <a16:creationId xmlns:a16="http://schemas.microsoft.com/office/drawing/2014/main" id="{96DD6A62-748B-426C-9013-91732D4E6DB6}"/>
                </a:ext>
              </a:extLst>
            </p:cNvPr>
            <p:cNvSpPr/>
            <p:nvPr/>
          </p:nvSpPr>
          <p:spPr bwMode="auto">
            <a:xfrm>
              <a:off x="5637335" y="3950424"/>
              <a:ext cx="1789503" cy="2644748"/>
            </a:xfrm>
            <a:custGeom>
              <a:avLst/>
              <a:gdLst>
                <a:gd name="T0" fmla="*/ 0 w 2061"/>
                <a:gd name="T1" fmla="*/ 3046 h 3046"/>
                <a:gd name="T2" fmla="*/ 2061 w 2061"/>
                <a:gd name="T3" fmla="*/ 0 h 3046"/>
                <a:gd name="T4" fmla="*/ 0 w 2061"/>
                <a:gd name="T5" fmla="*/ 3046 h 3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1" h="3046">
                  <a:moveTo>
                    <a:pt x="0" y="3046"/>
                  </a:moveTo>
                  <a:lnTo>
                    <a:pt x="2061" y="0"/>
                  </a:lnTo>
                  <a:lnTo>
                    <a:pt x="0" y="3046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5" name="Line 275">
              <a:extLst>
                <a:ext uri="{FF2B5EF4-FFF2-40B4-BE49-F238E27FC236}">
                  <a16:creationId xmlns:a16="http://schemas.microsoft.com/office/drawing/2014/main" id="{416A8AA9-299D-45DF-94B6-46F4CB0854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37335" y="3950424"/>
              <a:ext cx="1789503" cy="264474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6" name="Freeform 276">
              <a:extLst>
                <a:ext uri="{FF2B5EF4-FFF2-40B4-BE49-F238E27FC236}">
                  <a16:creationId xmlns:a16="http://schemas.microsoft.com/office/drawing/2014/main" id="{C3DEBBB1-C617-425A-BE86-598527AB0836}"/>
                </a:ext>
              </a:extLst>
            </p:cNvPr>
            <p:cNvSpPr/>
            <p:nvPr/>
          </p:nvSpPr>
          <p:spPr bwMode="auto">
            <a:xfrm>
              <a:off x="5074697" y="3169850"/>
              <a:ext cx="1707886" cy="1517735"/>
            </a:xfrm>
            <a:custGeom>
              <a:avLst/>
              <a:gdLst>
                <a:gd name="T0" fmla="*/ 1967 w 1967"/>
                <a:gd name="T1" fmla="*/ 1748 h 1748"/>
                <a:gd name="T2" fmla="*/ 0 w 1967"/>
                <a:gd name="T3" fmla="*/ 0 h 1748"/>
                <a:gd name="T4" fmla="*/ 1967 w 1967"/>
                <a:gd name="T5" fmla="*/ 1748 h 1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67" h="1748">
                  <a:moveTo>
                    <a:pt x="1967" y="1748"/>
                  </a:moveTo>
                  <a:lnTo>
                    <a:pt x="0" y="0"/>
                  </a:lnTo>
                  <a:lnTo>
                    <a:pt x="1967" y="1748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7" name="Line 277">
              <a:extLst>
                <a:ext uri="{FF2B5EF4-FFF2-40B4-BE49-F238E27FC236}">
                  <a16:creationId xmlns:a16="http://schemas.microsoft.com/office/drawing/2014/main" id="{9DF54EDA-D10E-445C-AFF5-CA2E605F64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74697" y="3169850"/>
              <a:ext cx="1707886" cy="151773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8" name="Freeform 278">
              <a:extLst>
                <a:ext uri="{FF2B5EF4-FFF2-40B4-BE49-F238E27FC236}">
                  <a16:creationId xmlns:a16="http://schemas.microsoft.com/office/drawing/2014/main" id="{A37112F8-3BA2-4403-9736-1A22C5FA4C1D}"/>
                </a:ext>
              </a:extLst>
            </p:cNvPr>
            <p:cNvSpPr/>
            <p:nvPr/>
          </p:nvSpPr>
          <p:spPr bwMode="auto">
            <a:xfrm>
              <a:off x="4723916" y="4687585"/>
              <a:ext cx="1467375" cy="133713"/>
            </a:xfrm>
            <a:custGeom>
              <a:avLst/>
              <a:gdLst>
                <a:gd name="T0" fmla="*/ 1690 w 1690"/>
                <a:gd name="T1" fmla="*/ 154 h 154"/>
                <a:gd name="T2" fmla="*/ 0 w 1690"/>
                <a:gd name="T3" fmla="*/ 0 h 154"/>
                <a:gd name="T4" fmla="*/ 1690 w 1690"/>
                <a:gd name="T5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90" h="154">
                  <a:moveTo>
                    <a:pt x="1690" y="154"/>
                  </a:moveTo>
                  <a:lnTo>
                    <a:pt x="0" y="0"/>
                  </a:lnTo>
                  <a:lnTo>
                    <a:pt x="1690" y="154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9" name="Line 279">
              <a:extLst>
                <a:ext uri="{FF2B5EF4-FFF2-40B4-BE49-F238E27FC236}">
                  <a16:creationId xmlns:a16="http://schemas.microsoft.com/office/drawing/2014/main" id="{5EF93D23-90D4-46D1-90FD-6F9998DBC7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23916" y="4687585"/>
              <a:ext cx="1467375" cy="13371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0" name="Freeform 280">
              <a:extLst>
                <a:ext uri="{FF2B5EF4-FFF2-40B4-BE49-F238E27FC236}">
                  <a16:creationId xmlns:a16="http://schemas.microsoft.com/office/drawing/2014/main" id="{5FFFA99B-871F-471E-987E-77581AAD4293}"/>
                </a:ext>
              </a:extLst>
            </p:cNvPr>
            <p:cNvSpPr/>
            <p:nvPr/>
          </p:nvSpPr>
          <p:spPr bwMode="auto">
            <a:xfrm>
              <a:off x="6782583" y="3133383"/>
              <a:ext cx="1840731" cy="1554202"/>
            </a:xfrm>
            <a:custGeom>
              <a:avLst/>
              <a:gdLst>
                <a:gd name="T0" fmla="*/ 0 w 2120"/>
                <a:gd name="T1" fmla="*/ 1790 h 1790"/>
                <a:gd name="T2" fmla="*/ 2120 w 2120"/>
                <a:gd name="T3" fmla="*/ 0 h 1790"/>
                <a:gd name="T4" fmla="*/ 0 w 2120"/>
                <a:gd name="T5" fmla="*/ 1790 h 1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20" h="1790">
                  <a:moveTo>
                    <a:pt x="0" y="1790"/>
                  </a:moveTo>
                  <a:lnTo>
                    <a:pt x="2120" y="0"/>
                  </a:lnTo>
                  <a:lnTo>
                    <a:pt x="0" y="179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1" name="Line 281">
              <a:extLst>
                <a:ext uri="{FF2B5EF4-FFF2-40B4-BE49-F238E27FC236}">
                  <a16:creationId xmlns:a16="http://schemas.microsoft.com/office/drawing/2014/main" id="{470DA6F7-7658-474E-B953-541F075CE8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82583" y="3133383"/>
              <a:ext cx="1840731" cy="1554202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2" name="Freeform 282">
              <a:extLst>
                <a:ext uri="{FF2B5EF4-FFF2-40B4-BE49-F238E27FC236}">
                  <a16:creationId xmlns:a16="http://schemas.microsoft.com/office/drawing/2014/main" id="{4C2E5FDD-078A-4432-AED1-8CE0A7BCF65E}"/>
                </a:ext>
              </a:extLst>
            </p:cNvPr>
            <p:cNvSpPr/>
            <p:nvPr/>
          </p:nvSpPr>
          <p:spPr bwMode="auto">
            <a:xfrm>
              <a:off x="4171697" y="3163772"/>
              <a:ext cx="903000" cy="79881"/>
            </a:xfrm>
            <a:custGeom>
              <a:avLst/>
              <a:gdLst>
                <a:gd name="T0" fmla="*/ 1040 w 1040"/>
                <a:gd name="T1" fmla="*/ 0 h 92"/>
                <a:gd name="T2" fmla="*/ 0 w 1040"/>
                <a:gd name="T3" fmla="*/ 92 h 92"/>
                <a:gd name="T4" fmla="*/ 1040 w 1040"/>
                <a:gd name="T5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40" h="92">
                  <a:moveTo>
                    <a:pt x="1040" y="0"/>
                  </a:moveTo>
                  <a:lnTo>
                    <a:pt x="0" y="92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3" name="Line 283">
              <a:extLst>
                <a:ext uri="{FF2B5EF4-FFF2-40B4-BE49-F238E27FC236}">
                  <a16:creationId xmlns:a16="http://schemas.microsoft.com/office/drawing/2014/main" id="{1595A2FB-DA91-4423-83C4-474A43A725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1697" y="3163772"/>
              <a:ext cx="903000" cy="79881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4" name="Freeform 284">
              <a:extLst>
                <a:ext uri="{FF2B5EF4-FFF2-40B4-BE49-F238E27FC236}">
                  <a16:creationId xmlns:a16="http://schemas.microsoft.com/office/drawing/2014/main" id="{6BA58E32-749E-4F2A-AE8F-63FB741212CD}"/>
                </a:ext>
              </a:extLst>
            </p:cNvPr>
            <p:cNvSpPr/>
            <p:nvPr/>
          </p:nvSpPr>
          <p:spPr bwMode="auto">
            <a:xfrm>
              <a:off x="3069863" y="2882453"/>
              <a:ext cx="1101834" cy="335152"/>
            </a:xfrm>
            <a:custGeom>
              <a:avLst/>
              <a:gdLst>
                <a:gd name="T0" fmla="*/ 1269 w 1269"/>
                <a:gd name="T1" fmla="*/ 386 h 386"/>
                <a:gd name="T2" fmla="*/ 0 w 1269"/>
                <a:gd name="T3" fmla="*/ 0 h 386"/>
                <a:gd name="T4" fmla="*/ 1269 w 1269"/>
                <a:gd name="T5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69" h="386">
                  <a:moveTo>
                    <a:pt x="1269" y="386"/>
                  </a:moveTo>
                  <a:lnTo>
                    <a:pt x="0" y="0"/>
                  </a:lnTo>
                  <a:lnTo>
                    <a:pt x="1269" y="386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5" name="Line 285">
              <a:extLst>
                <a:ext uri="{FF2B5EF4-FFF2-40B4-BE49-F238E27FC236}">
                  <a16:creationId xmlns:a16="http://schemas.microsoft.com/office/drawing/2014/main" id="{326F3950-D66E-448F-809D-304A8BBACE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69863" y="2882453"/>
              <a:ext cx="1101834" cy="335152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6" name="Freeform 286">
              <a:extLst>
                <a:ext uri="{FF2B5EF4-FFF2-40B4-BE49-F238E27FC236}">
                  <a16:creationId xmlns:a16="http://schemas.microsoft.com/office/drawing/2014/main" id="{5E0431CB-9397-4C8B-BD3B-234BC2E5760A}"/>
                </a:ext>
              </a:extLst>
            </p:cNvPr>
            <p:cNvSpPr/>
            <p:nvPr/>
          </p:nvSpPr>
          <p:spPr bwMode="auto">
            <a:xfrm>
              <a:off x="3069863" y="2882453"/>
              <a:ext cx="1414411" cy="61647"/>
            </a:xfrm>
            <a:custGeom>
              <a:avLst/>
              <a:gdLst>
                <a:gd name="T0" fmla="*/ 0 w 1629"/>
                <a:gd name="T1" fmla="*/ 0 h 71"/>
                <a:gd name="T2" fmla="*/ 1629 w 1629"/>
                <a:gd name="T3" fmla="*/ 71 h 71"/>
                <a:gd name="T4" fmla="*/ 0 w 1629"/>
                <a:gd name="T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29" h="71">
                  <a:moveTo>
                    <a:pt x="0" y="0"/>
                  </a:moveTo>
                  <a:lnTo>
                    <a:pt x="1629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7" name="Line 287">
              <a:extLst>
                <a:ext uri="{FF2B5EF4-FFF2-40B4-BE49-F238E27FC236}">
                  <a16:creationId xmlns:a16="http://schemas.microsoft.com/office/drawing/2014/main" id="{856B1AF0-4E72-4406-B588-044BDE9E7A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9863" y="2882453"/>
              <a:ext cx="1414411" cy="61647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8" name="Freeform 288">
              <a:extLst>
                <a:ext uri="{FF2B5EF4-FFF2-40B4-BE49-F238E27FC236}">
                  <a16:creationId xmlns:a16="http://schemas.microsoft.com/office/drawing/2014/main" id="{536555D3-CB88-4836-867A-44E76D397CB2}"/>
                </a:ext>
              </a:extLst>
            </p:cNvPr>
            <p:cNvSpPr/>
            <p:nvPr/>
          </p:nvSpPr>
          <p:spPr bwMode="auto">
            <a:xfrm>
              <a:off x="3892982" y="2962333"/>
              <a:ext cx="607788" cy="1842467"/>
            </a:xfrm>
            <a:custGeom>
              <a:avLst/>
              <a:gdLst>
                <a:gd name="T0" fmla="*/ 700 w 700"/>
                <a:gd name="T1" fmla="*/ 0 h 2122"/>
                <a:gd name="T2" fmla="*/ 0 w 700"/>
                <a:gd name="T3" fmla="*/ 2122 h 2122"/>
                <a:gd name="T4" fmla="*/ 700 w 700"/>
                <a:gd name="T5" fmla="*/ 0 h 2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0" h="2122">
                  <a:moveTo>
                    <a:pt x="700" y="0"/>
                  </a:moveTo>
                  <a:lnTo>
                    <a:pt x="0" y="2122"/>
                  </a:lnTo>
                  <a:lnTo>
                    <a:pt x="70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9" name="Line 289">
              <a:extLst>
                <a:ext uri="{FF2B5EF4-FFF2-40B4-BE49-F238E27FC236}">
                  <a16:creationId xmlns:a16="http://schemas.microsoft.com/office/drawing/2014/main" id="{1E4D1A77-D3CC-487E-A1E7-35BD5FC5A9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92982" y="2962333"/>
              <a:ext cx="607788" cy="1842467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0" name="Freeform 290">
              <a:extLst>
                <a:ext uri="{FF2B5EF4-FFF2-40B4-BE49-F238E27FC236}">
                  <a16:creationId xmlns:a16="http://schemas.microsoft.com/office/drawing/2014/main" id="{960C11C2-C55E-4F84-9A6F-1BA083792356}"/>
                </a:ext>
              </a:extLst>
            </p:cNvPr>
            <p:cNvSpPr/>
            <p:nvPr/>
          </p:nvSpPr>
          <p:spPr bwMode="auto">
            <a:xfrm>
              <a:off x="3892982" y="4716238"/>
              <a:ext cx="804886" cy="88563"/>
            </a:xfrm>
            <a:custGeom>
              <a:avLst/>
              <a:gdLst>
                <a:gd name="T0" fmla="*/ 0 w 927"/>
                <a:gd name="T1" fmla="*/ 102 h 102"/>
                <a:gd name="T2" fmla="*/ 927 w 927"/>
                <a:gd name="T3" fmla="*/ 0 h 102"/>
                <a:gd name="T4" fmla="*/ 0 w 927"/>
                <a:gd name="T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27" h="102">
                  <a:moveTo>
                    <a:pt x="0" y="102"/>
                  </a:moveTo>
                  <a:lnTo>
                    <a:pt x="927" y="0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1" name="Line 291">
              <a:extLst>
                <a:ext uri="{FF2B5EF4-FFF2-40B4-BE49-F238E27FC236}">
                  <a16:creationId xmlns:a16="http://schemas.microsoft.com/office/drawing/2014/main" id="{614514BD-0A95-49BF-AB08-6845A9EAC6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92982" y="4716238"/>
              <a:ext cx="804886" cy="8856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2" name="Freeform 292">
              <a:extLst>
                <a:ext uri="{FF2B5EF4-FFF2-40B4-BE49-F238E27FC236}">
                  <a16:creationId xmlns:a16="http://schemas.microsoft.com/office/drawing/2014/main" id="{AC967097-A797-4742-B287-11ED72375C35}"/>
                </a:ext>
              </a:extLst>
            </p:cNvPr>
            <p:cNvSpPr/>
            <p:nvPr/>
          </p:nvSpPr>
          <p:spPr bwMode="auto">
            <a:xfrm>
              <a:off x="3870407" y="4669351"/>
              <a:ext cx="853509" cy="1106175"/>
            </a:xfrm>
            <a:custGeom>
              <a:avLst/>
              <a:gdLst>
                <a:gd name="T0" fmla="*/ 983 w 983"/>
                <a:gd name="T1" fmla="*/ 0 h 1274"/>
                <a:gd name="T2" fmla="*/ 0 w 983"/>
                <a:gd name="T3" fmla="*/ 1274 h 1274"/>
                <a:gd name="T4" fmla="*/ 983 w 983"/>
                <a:gd name="T5" fmla="*/ 0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83" h="1274">
                  <a:moveTo>
                    <a:pt x="983" y="0"/>
                  </a:moveTo>
                  <a:lnTo>
                    <a:pt x="0" y="1274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3" name="Line 293">
              <a:extLst>
                <a:ext uri="{FF2B5EF4-FFF2-40B4-BE49-F238E27FC236}">
                  <a16:creationId xmlns:a16="http://schemas.microsoft.com/office/drawing/2014/main" id="{D1A1704B-8016-41A0-A948-DADA0BBBAB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70407" y="4669351"/>
              <a:ext cx="853509" cy="110617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4" name="Freeform 294">
              <a:extLst>
                <a:ext uri="{FF2B5EF4-FFF2-40B4-BE49-F238E27FC236}">
                  <a16:creationId xmlns:a16="http://schemas.microsoft.com/office/drawing/2014/main" id="{72FD29A3-B3B3-4634-A59D-A84FCBA6D783}"/>
                </a:ext>
              </a:extLst>
            </p:cNvPr>
            <p:cNvSpPr/>
            <p:nvPr/>
          </p:nvSpPr>
          <p:spPr bwMode="auto">
            <a:xfrm>
              <a:off x="3045551" y="5134744"/>
              <a:ext cx="830934" cy="652938"/>
            </a:xfrm>
            <a:custGeom>
              <a:avLst/>
              <a:gdLst>
                <a:gd name="T0" fmla="*/ 957 w 957"/>
                <a:gd name="T1" fmla="*/ 752 h 752"/>
                <a:gd name="T2" fmla="*/ 0 w 957"/>
                <a:gd name="T3" fmla="*/ 0 h 752"/>
                <a:gd name="T4" fmla="*/ 957 w 957"/>
                <a:gd name="T5" fmla="*/ 752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57" h="752">
                  <a:moveTo>
                    <a:pt x="957" y="752"/>
                  </a:moveTo>
                  <a:lnTo>
                    <a:pt x="0" y="0"/>
                  </a:lnTo>
                  <a:lnTo>
                    <a:pt x="957" y="752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5" name="Line 295">
              <a:extLst>
                <a:ext uri="{FF2B5EF4-FFF2-40B4-BE49-F238E27FC236}">
                  <a16:creationId xmlns:a16="http://schemas.microsoft.com/office/drawing/2014/main" id="{E93F7708-1C0F-4947-BAB4-F0ADDC2103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5551" y="5134744"/>
              <a:ext cx="830934" cy="65293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6" name="Freeform 296">
              <a:extLst>
                <a:ext uri="{FF2B5EF4-FFF2-40B4-BE49-F238E27FC236}">
                  <a16:creationId xmlns:a16="http://schemas.microsoft.com/office/drawing/2014/main" id="{7F86F2FC-3CA9-4F5E-A9C3-7DE3A9735752}"/>
                </a:ext>
              </a:extLst>
            </p:cNvPr>
            <p:cNvSpPr/>
            <p:nvPr/>
          </p:nvSpPr>
          <p:spPr bwMode="auto">
            <a:xfrm>
              <a:off x="3045551" y="5134744"/>
              <a:ext cx="32994" cy="688538"/>
            </a:xfrm>
            <a:custGeom>
              <a:avLst/>
              <a:gdLst>
                <a:gd name="T0" fmla="*/ 0 w 38"/>
                <a:gd name="T1" fmla="*/ 0 h 793"/>
                <a:gd name="T2" fmla="*/ 38 w 38"/>
                <a:gd name="T3" fmla="*/ 793 h 793"/>
                <a:gd name="T4" fmla="*/ 0 w 38"/>
                <a:gd name="T5" fmla="*/ 0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793">
                  <a:moveTo>
                    <a:pt x="0" y="0"/>
                  </a:moveTo>
                  <a:lnTo>
                    <a:pt x="38" y="7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7" name="Line 297">
              <a:extLst>
                <a:ext uri="{FF2B5EF4-FFF2-40B4-BE49-F238E27FC236}">
                  <a16:creationId xmlns:a16="http://schemas.microsoft.com/office/drawing/2014/main" id="{D24445C3-C0F4-4EE8-9E30-B3DAC297BA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5551" y="5134744"/>
              <a:ext cx="32994" cy="68853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8" name="Freeform 298">
              <a:extLst>
                <a:ext uri="{FF2B5EF4-FFF2-40B4-BE49-F238E27FC236}">
                  <a16:creationId xmlns:a16="http://schemas.microsoft.com/office/drawing/2014/main" id="{636F9ADC-34CE-4938-9E9C-3CE2A1003A86}"/>
                </a:ext>
              </a:extLst>
            </p:cNvPr>
            <p:cNvSpPr/>
            <p:nvPr/>
          </p:nvSpPr>
          <p:spPr bwMode="auto">
            <a:xfrm>
              <a:off x="3078546" y="5823281"/>
              <a:ext cx="1327584" cy="430662"/>
            </a:xfrm>
            <a:custGeom>
              <a:avLst/>
              <a:gdLst>
                <a:gd name="T0" fmla="*/ 0 w 1529"/>
                <a:gd name="T1" fmla="*/ 0 h 496"/>
                <a:gd name="T2" fmla="*/ 1529 w 1529"/>
                <a:gd name="T3" fmla="*/ 496 h 496"/>
                <a:gd name="T4" fmla="*/ 0 w 1529"/>
                <a:gd name="T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9" h="496">
                  <a:moveTo>
                    <a:pt x="0" y="0"/>
                  </a:moveTo>
                  <a:lnTo>
                    <a:pt x="1529" y="4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9" name="Line 299">
              <a:extLst>
                <a:ext uri="{FF2B5EF4-FFF2-40B4-BE49-F238E27FC236}">
                  <a16:creationId xmlns:a16="http://schemas.microsoft.com/office/drawing/2014/main" id="{FB5801A7-4002-47DD-BF4A-3EF864FFFB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8546" y="5823281"/>
              <a:ext cx="1327584" cy="430662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0" name="Freeform 300">
              <a:extLst>
                <a:ext uri="{FF2B5EF4-FFF2-40B4-BE49-F238E27FC236}">
                  <a16:creationId xmlns:a16="http://schemas.microsoft.com/office/drawing/2014/main" id="{2001B6AF-0FBA-49B9-96D9-DC588E410CD0}"/>
                </a:ext>
              </a:extLst>
            </p:cNvPr>
            <p:cNvSpPr/>
            <p:nvPr/>
          </p:nvSpPr>
          <p:spPr bwMode="auto">
            <a:xfrm>
              <a:off x="3874749" y="3207185"/>
              <a:ext cx="296948" cy="923838"/>
            </a:xfrm>
            <a:custGeom>
              <a:avLst/>
              <a:gdLst>
                <a:gd name="T0" fmla="*/ 342 w 342"/>
                <a:gd name="T1" fmla="*/ 0 h 1064"/>
                <a:gd name="T2" fmla="*/ 0 w 342"/>
                <a:gd name="T3" fmla="*/ 1064 h 1064"/>
                <a:gd name="T4" fmla="*/ 342 w 342"/>
                <a:gd name="T5" fmla="*/ 0 h 1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2" h="1064">
                  <a:moveTo>
                    <a:pt x="342" y="0"/>
                  </a:moveTo>
                  <a:lnTo>
                    <a:pt x="0" y="1064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1" name="Line 301">
              <a:extLst>
                <a:ext uri="{FF2B5EF4-FFF2-40B4-BE49-F238E27FC236}">
                  <a16:creationId xmlns:a16="http://schemas.microsoft.com/office/drawing/2014/main" id="{BD5EEBEB-F74E-40ED-9849-626D3C8937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74749" y="3207185"/>
              <a:ext cx="296948" cy="92383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2" name="Freeform 302">
              <a:extLst>
                <a:ext uri="{FF2B5EF4-FFF2-40B4-BE49-F238E27FC236}">
                  <a16:creationId xmlns:a16="http://schemas.microsoft.com/office/drawing/2014/main" id="{3005B17F-02F3-40EA-8B1B-2F381D091A7E}"/>
                </a:ext>
              </a:extLst>
            </p:cNvPr>
            <p:cNvSpPr/>
            <p:nvPr/>
          </p:nvSpPr>
          <p:spPr bwMode="auto">
            <a:xfrm>
              <a:off x="3858251" y="4131024"/>
              <a:ext cx="34731" cy="665094"/>
            </a:xfrm>
            <a:custGeom>
              <a:avLst/>
              <a:gdLst>
                <a:gd name="T0" fmla="*/ 0 w 40"/>
                <a:gd name="T1" fmla="*/ 0 h 766"/>
                <a:gd name="T2" fmla="*/ 40 w 40"/>
                <a:gd name="T3" fmla="*/ 766 h 766"/>
                <a:gd name="T4" fmla="*/ 0 w 40"/>
                <a:gd name="T5" fmla="*/ 0 h 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766">
                  <a:moveTo>
                    <a:pt x="0" y="0"/>
                  </a:moveTo>
                  <a:lnTo>
                    <a:pt x="40" y="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3" name="Line 303">
              <a:extLst>
                <a:ext uri="{FF2B5EF4-FFF2-40B4-BE49-F238E27FC236}">
                  <a16:creationId xmlns:a16="http://schemas.microsoft.com/office/drawing/2014/main" id="{7F806BA0-87E6-4D85-A79A-B8EB888090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8251" y="4131024"/>
              <a:ext cx="34731" cy="665094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4" name="Freeform 304">
              <a:extLst>
                <a:ext uri="{FF2B5EF4-FFF2-40B4-BE49-F238E27FC236}">
                  <a16:creationId xmlns:a16="http://schemas.microsoft.com/office/drawing/2014/main" id="{D8ECED57-6DDD-4ACA-8C4D-5214B995BF20}"/>
                </a:ext>
              </a:extLst>
            </p:cNvPr>
            <p:cNvSpPr/>
            <p:nvPr/>
          </p:nvSpPr>
          <p:spPr bwMode="auto">
            <a:xfrm>
              <a:off x="3057707" y="4796119"/>
              <a:ext cx="835275" cy="338625"/>
            </a:xfrm>
            <a:custGeom>
              <a:avLst/>
              <a:gdLst>
                <a:gd name="T0" fmla="*/ 962 w 962"/>
                <a:gd name="T1" fmla="*/ 0 h 390"/>
                <a:gd name="T2" fmla="*/ 0 w 962"/>
                <a:gd name="T3" fmla="*/ 390 h 390"/>
                <a:gd name="T4" fmla="*/ 962 w 962"/>
                <a:gd name="T5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2" h="390">
                  <a:moveTo>
                    <a:pt x="962" y="0"/>
                  </a:moveTo>
                  <a:lnTo>
                    <a:pt x="0" y="390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5" name="Line 305">
              <a:extLst>
                <a:ext uri="{FF2B5EF4-FFF2-40B4-BE49-F238E27FC236}">
                  <a16:creationId xmlns:a16="http://schemas.microsoft.com/office/drawing/2014/main" id="{B8EC28C0-25F1-4863-AB99-33184BF2C1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57707" y="4796119"/>
              <a:ext cx="835275" cy="33862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6" name="Freeform 306">
              <a:extLst>
                <a:ext uri="{FF2B5EF4-FFF2-40B4-BE49-F238E27FC236}">
                  <a16:creationId xmlns:a16="http://schemas.microsoft.com/office/drawing/2014/main" id="{85E47A21-48D1-4A7A-BC0B-DFFD4D0D18C0}"/>
                </a:ext>
              </a:extLst>
            </p:cNvPr>
            <p:cNvSpPr/>
            <p:nvPr/>
          </p:nvSpPr>
          <p:spPr bwMode="auto">
            <a:xfrm>
              <a:off x="2278001" y="4123210"/>
              <a:ext cx="1596747" cy="7815"/>
            </a:xfrm>
            <a:custGeom>
              <a:avLst/>
              <a:gdLst>
                <a:gd name="T0" fmla="*/ 1839 w 1839"/>
                <a:gd name="T1" fmla="*/ 9 h 9"/>
                <a:gd name="T2" fmla="*/ 0 w 1839"/>
                <a:gd name="T3" fmla="*/ 0 h 9"/>
                <a:gd name="T4" fmla="*/ 1839 w 1839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39" h="9">
                  <a:moveTo>
                    <a:pt x="1839" y="9"/>
                  </a:moveTo>
                  <a:lnTo>
                    <a:pt x="0" y="0"/>
                  </a:lnTo>
                  <a:lnTo>
                    <a:pt x="1839" y="9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7" name="Line 307">
              <a:extLst>
                <a:ext uri="{FF2B5EF4-FFF2-40B4-BE49-F238E27FC236}">
                  <a16:creationId xmlns:a16="http://schemas.microsoft.com/office/drawing/2014/main" id="{9048B06F-B713-4950-883C-22EE24D29E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78001" y="4123210"/>
              <a:ext cx="1596747" cy="781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8" name="Freeform 308">
              <a:extLst>
                <a:ext uri="{FF2B5EF4-FFF2-40B4-BE49-F238E27FC236}">
                  <a16:creationId xmlns:a16="http://schemas.microsoft.com/office/drawing/2014/main" id="{98F5012A-C9C6-44E3-A1B9-B67CD59DA0DD}"/>
                </a:ext>
              </a:extLst>
            </p:cNvPr>
            <p:cNvSpPr/>
            <p:nvPr/>
          </p:nvSpPr>
          <p:spPr bwMode="auto">
            <a:xfrm>
              <a:off x="896585" y="4123210"/>
              <a:ext cx="1381417" cy="155420"/>
            </a:xfrm>
            <a:custGeom>
              <a:avLst/>
              <a:gdLst>
                <a:gd name="T0" fmla="*/ 1591 w 1591"/>
                <a:gd name="T1" fmla="*/ 0 h 179"/>
                <a:gd name="T2" fmla="*/ 0 w 1591"/>
                <a:gd name="T3" fmla="*/ 179 h 179"/>
                <a:gd name="T4" fmla="*/ 1591 w 1591"/>
                <a:gd name="T5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1" h="179">
                  <a:moveTo>
                    <a:pt x="1591" y="0"/>
                  </a:moveTo>
                  <a:lnTo>
                    <a:pt x="0" y="179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9" name="Line 309">
              <a:extLst>
                <a:ext uri="{FF2B5EF4-FFF2-40B4-BE49-F238E27FC236}">
                  <a16:creationId xmlns:a16="http://schemas.microsoft.com/office/drawing/2014/main" id="{90FF14C2-137F-4E81-B92D-9F44394F9C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96585" y="4123210"/>
              <a:ext cx="1381417" cy="15542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0" name="Freeform 310">
              <a:extLst>
                <a:ext uri="{FF2B5EF4-FFF2-40B4-BE49-F238E27FC236}">
                  <a16:creationId xmlns:a16="http://schemas.microsoft.com/office/drawing/2014/main" id="{55251E78-AE4C-480B-B6F7-1F997CE8DE5A}"/>
                </a:ext>
              </a:extLst>
            </p:cNvPr>
            <p:cNvSpPr/>
            <p:nvPr/>
          </p:nvSpPr>
          <p:spPr bwMode="auto">
            <a:xfrm>
              <a:off x="1615512" y="3182006"/>
              <a:ext cx="662490" cy="941204"/>
            </a:xfrm>
            <a:custGeom>
              <a:avLst/>
              <a:gdLst>
                <a:gd name="T0" fmla="*/ 763 w 763"/>
                <a:gd name="T1" fmla="*/ 1084 h 1084"/>
                <a:gd name="T2" fmla="*/ 0 w 763"/>
                <a:gd name="T3" fmla="*/ 0 h 1084"/>
                <a:gd name="T4" fmla="*/ 763 w 763"/>
                <a:gd name="T5" fmla="*/ 1084 h 1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3" h="1084">
                  <a:moveTo>
                    <a:pt x="763" y="1084"/>
                  </a:moveTo>
                  <a:lnTo>
                    <a:pt x="0" y="0"/>
                  </a:lnTo>
                  <a:lnTo>
                    <a:pt x="763" y="1084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1" name="Line 311">
              <a:extLst>
                <a:ext uri="{FF2B5EF4-FFF2-40B4-BE49-F238E27FC236}">
                  <a16:creationId xmlns:a16="http://schemas.microsoft.com/office/drawing/2014/main" id="{7DC06CCF-DB21-4983-BC10-95D4E00F45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15512" y="3182006"/>
              <a:ext cx="662490" cy="941204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2" name="Freeform 312">
              <a:extLst>
                <a:ext uri="{FF2B5EF4-FFF2-40B4-BE49-F238E27FC236}">
                  <a16:creationId xmlns:a16="http://schemas.microsoft.com/office/drawing/2014/main" id="{36179792-30FF-4C35-A092-EA9B93AD5A0F}"/>
                </a:ext>
              </a:extLst>
            </p:cNvPr>
            <p:cNvSpPr/>
            <p:nvPr/>
          </p:nvSpPr>
          <p:spPr bwMode="auto">
            <a:xfrm>
              <a:off x="1662399" y="4131024"/>
              <a:ext cx="2212350" cy="1135696"/>
            </a:xfrm>
            <a:custGeom>
              <a:avLst/>
              <a:gdLst>
                <a:gd name="T0" fmla="*/ 2548 w 2548"/>
                <a:gd name="T1" fmla="*/ 0 h 1308"/>
                <a:gd name="T2" fmla="*/ 0 w 2548"/>
                <a:gd name="T3" fmla="*/ 1308 h 1308"/>
                <a:gd name="T4" fmla="*/ 2548 w 2548"/>
                <a:gd name="T5" fmla="*/ 0 h 1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48" h="1308">
                  <a:moveTo>
                    <a:pt x="2548" y="0"/>
                  </a:moveTo>
                  <a:lnTo>
                    <a:pt x="0" y="1308"/>
                  </a:lnTo>
                  <a:lnTo>
                    <a:pt x="2548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3" name="Line 313">
              <a:extLst>
                <a:ext uri="{FF2B5EF4-FFF2-40B4-BE49-F238E27FC236}">
                  <a16:creationId xmlns:a16="http://schemas.microsoft.com/office/drawing/2014/main" id="{AD960BDC-FBF4-4A1B-9924-7952BF0F98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62399" y="4131024"/>
              <a:ext cx="2212350" cy="1135696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4" name="Freeform 314">
              <a:extLst>
                <a:ext uri="{FF2B5EF4-FFF2-40B4-BE49-F238E27FC236}">
                  <a16:creationId xmlns:a16="http://schemas.microsoft.com/office/drawing/2014/main" id="{F1B94F6A-100D-403C-A1E1-D4152DCD22F9}"/>
                </a:ext>
              </a:extLst>
            </p:cNvPr>
            <p:cNvSpPr/>
            <p:nvPr/>
          </p:nvSpPr>
          <p:spPr bwMode="auto">
            <a:xfrm>
              <a:off x="878351" y="4313361"/>
              <a:ext cx="784047" cy="953360"/>
            </a:xfrm>
            <a:custGeom>
              <a:avLst/>
              <a:gdLst>
                <a:gd name="T0" fmla="*/ 903 w 903"/>
                <a:gd name="T1" fmla="*/ 1098 h 1098"/>
                <a:gd name="T2" fmla="*/ 0 w 903"/>
                <a:gd name="T3" fmla="*/ 0 h 1098"/>
                <a:gd name="T4" fmla="*/ 903 w 903"/>
                <a:gd name="T5" fmla="*/ 1098 h 1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3" h="1098">
                  <a:moveTo>
                    <a:pt x="903" y="1098"/>
                  </a:moveTo>
                  <a:lnTo>
                    <a:pt x="0" y="0"/>
                  </a:lnTo>
                  <a:lnTo>
                    <a:pt x="903" y="1098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5" name="Line 315">
              <a:extLst>
                <a:ext uri="{FF2B5EF4-FFF2-40B4-BE49-F238E27FC236}">
                  <a16:creationId xmlns:a16="http://schemas.microsoft.com/office/drawing/2014/main" id="{7A8D29D9-9320-4FDC-B811-B1BF600AC4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78351" y="4313361"/>
              <a:ext cx="784047" cy="95336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6" name="Freeform 316">
              <a:extLst>
                <a:ext uri="{FF2B5EF4-FFF2-40B4-BE49-F238E27FC236}">
                  <a16:creationId xmlns:a16="http://schemas.microsoft.com/office/drawing/2014/main" id="{77710709-9057-4D22-B93F-D0FB5EACE2B8}"/>
                </a:ext>
              </a:extLst>
            </p:cNvPr>
            <p:cNvSpPr/>
            <p:nvPr/>
          </p:nvSpPr>
          <p:spPr bwMode="auto">
            <a:xfrm>
              <a:off x="878351" y="4313361"/>
              <a:ext cx="2179356" cy="821383"/>
            </a:xfrm>
            <a:custGeom>
              <a:avLst/>
              <a:gdLst>
                <a:gd name="T0" fmla="*/ 0 w 2510"/>
                <a:gd name="T1" fmla="*/ 0 h 946"/>
                <a:gd name="T2" fmla="*/ 2510 w 2510"/>
                <a:gd name="T3" fmla="*/ 946 h 946"/>
                <a:gd name="T4" fmla="*/ 0 w 2510"/>
                <a:gd name="T5" fmla="*/ 0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10" h="946">
                  <a:moveTo>
                    <a:pt x="0" y="0"/>
                  </a:moveTo>
                  <a:lnTo>
                    <a:pt x="2510" y="9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7" name="Line 317">
              <a:extLst>
                <a:ext uri="{FF2B5EF4-FFF2-40B4-BE49-F238E27FC236}">
                  <a16:creationId xmlns:a16="http://schemas.microsoft.com/office/drawing/2014/main" id="{998259E6-9CA9-404B-A621-0FBAC3FB2E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8351" y="4313361"/>
              <a:ext cx="2179356" cy="82138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8" name="Freeform 318">
              <a:extLst>
                <a:ext uri="{FF2B5EF4-FFF2-40B4-BE49-F238E27FC236}">
                  <a16:creationId xmlns:a16="http://schemas.microsoft.com/office/drawing/2014/main" id="{9840D03F-34DC-4660-B909-D81427CE7796}"/>
                </a:ext>
              </a:extLst>
            </p:cNvPr>
            <p:cNvSpPr/>
            <p:nvPr/>
          </p:nvSpPr>
          <p:spPr bwMode="auto">
            <a:xfrm>
              <a:off x="3078546" y="5787682"/>
              <a:ext cx="761472" cy="35599"/>
            </a:xfrm>
            <a:custGeom>
              <a:avLst/>
              <a:gdLst>
                <a:gd name="T0" fmla="*/ 877 w 877"/>
                <a:gd name="T1" fmla="*/ 0 h 41"/>
                <a:gd name="T2" fmla="*/ 0 w 877"/>
                <a:gd name="T3" fmla="*/ 41 h 41"/>
                <a:gd name="T4" fmla="*/ 877 w 877"/>
                <a:gd name="T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77" h="41">
                  <a:moveTo>
                    <a:pt x="877" y="0"/>
                  </a:moveTo>
                  <a:lnTo>
                    <a:pt x="0" y="41"/>
                  </a:lnTo>
                  <a:lnTo>
                    <a:pt x="877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9" name="Line 319">
              <a:extLst>
                <a:ext uri="{FF2B5EF4-FFF2-40B4-BE49-F238E27FC236}">
                  <a16:creationId xmlns:a16="http://schemas.microsoft.com/office/drawing/2014/main" id="{D1B2F40D-D003-4BFC-8F22-6B4FFE8C1E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8546" y="5787682"/>
              <a:ext cx="761472" cy="35599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0" name="Freeform 320">
              <a:extLst>
                <a:ext uri="{FF2B5EF4-FFF2-40B4-BE49-F238E27FC236}">
                  <a16:creationId xmlns:a16="http://schemas.microsoft.com/office/drawing/2014/main" id="{DA154731-49C6-47DD-92D4-BB041567611D}"/>
                </a:ext>
              </a:extLst>
            </p:cNvPr>
            <p:cNvSpPr/>
            <p:nvPr/>
          </p:nvSpPr>
          <p:spPr bwMode="auto">
            <a:xfrm>
              <a:off x="1656321" y="3243653"/>
              <a:ext cx="2515376" cy="2020463"/>
            </a:xfrm>
            <a:custGeom>
              <a:avLst/>
              <a:gdLst>
                <a:gd name="T0" fmla="*/ 0 w 2897"/>
                <a:gd name="T1" fmla="*/ 2327 h 2327"/>
                <a:gd name="T2" fmla="*/ 2897 w 2897"/>
                <a:gd name="T3" fmla="*/ 0 h 2327"/>
                <a:gd name="T4" fmla="*/ 0 w 2897"/>
                <a:gd name="T5" fmla="*/ 2327 h 2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97" h="2327">
                  <a:moveTo>
                    <a:pt x="0" y="2327"/>
                  </a:moveTo>
                  <a:lnTo>
                    <a:pt x="2897" y="0"/>
                  </a:lnTo>
                  <a:lnTo>
                    <a:pt x="0" y="2327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1" name="Line 321">
              <a:extLst>
                <a:ext uri="{FF2B5EF4-FFF2-40B4-BE49-F238E27FC236}">
                  <a16:creationId xmlns:a16="http://schemas.microsoft.com/office/drawing/2014/main" id="{D3B5E1B4-7C92-4DE5-9B65-B0394D078B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6321" y="3243653"/>
              <a:ext cx="2515376" cy="202046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2" name="Freeform 322">
              <a:extLst>
                <a:ext uri="{FF2B5EF4-FFF2-40B4-BE49-F238E27FC236}">
                  <a16:creationId xmlns:a16="http://schemas.microsoft.com/office/drawing/2014/main" id="{DBA6D49E-A568-4BBF-8570-ABEE0750472C}"/>
                </a:ext>
              </a:extLst>
            </p:cNvPr>
            <p:cNvSpPr/>
            <p:nvPr/>
          </p:nvSpPr>
          <p:spPr bwMode="auto">
            <a:xfrm>
              <a:off x="3925976" y="3163772"/>
              <a:ext cx="1148721" cy="1641029"/>
            </a:xfrm>
            <a:custGeom>
              <a:avLst/>
              <a:gdLst>
                <a:gd name="T0" fmla="*/ 0 w 1323"/>
                <a:gd name="T1" fmla="*/ 1890 h 1890"/>
                <a:gd name="T2" fmla="*/ 1323 w 1323"/>
                <a:gd name="T3" fmla="*/ 0 h 1890"/>
                <a:gd name="T4" fmla="*/ 0 w 1323"/>
                <a:gd name="T5" fmla="*/ 1890 h 1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23" h="1890">
                  <a:moveTo>
                    <a:pt x="0" y="1890"/>
                  </a:moveTo>
                  <a:lnTo>
                    <a:pt x="1323" y="0"/>
                  </a:lnTo>
                  <a:lnTo>
                    <a:pt x="0" y="189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3" name="Line 323">
              <a:extLst>
                <a:ext uri="{FF2B5EF4-FFF2-40B4-BE49-F238E27FC236}">
                  <a16:creationId xmlns:a16="http://schemas.microsoft.com/office/drawing/2014/main" id="{84B045E2-366D-4E2B-AFC9-538522F6C8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73581" y="3223682"/>
              <a:ext cx="1148721" cy="1641029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4" name="Freeform 324">
              <a:extLst>
                <a:ext uri="{FF2B5EF4-FFF2-40B4-BE49-F238E27FC236}">
                  <a16:creationId xmlns:a16="http://schemas.microsoft.com/office/drawing/2014/main" id="{FBD3215A-1C37-4CD0-8298-0C357F458733}"/>
                </a:ext>
              </a:extLst>
            </p:cNvPr>
            <p:cNvSpPr/>
            <p:nvPr/>
          </p:nvSpPr>
          <p:spPr bwMode="auto">
            <a:xfrm>
              <a:off x="3041210" y="3243653"/>
              <a:ext cx="1130487" cy="1901510"/>
            </a:xfrm>
            <a:custGeom>
              <a:avLst/>
              <a:gdLst>
                <a:gd name="T0" fmla="*/ 0 w 1302"/>
                <a:gd name="T1" fmla="*/ 2190 h 2190"/>
                <a:gd name="T2" fmla="*/ 1302 w 1302"/>
                <a:gd name="T3" fmla="*/ 0 h 2190"/>
                <a:gd name="T4" fmla="*/ 0 w 1302"/>
                <a:gd name="T5" fmla="*/ 2190 h 2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2" h="2190">
                  <a:moveTo>
                    <a:pt x="0" y="2190"/>
                  </a:moveTo>
                  <a:lnTo>
                    <a:pt x="1302" y="0"/>
                  </a:lnTo>
                  <a:lnTo>
                    <a:pt x="0" y="219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5" name="Line 325">
              <a:extLst>
                <a:ext uri="{FF2B5EF4-FFF2-40B4-BE49-F238E27FC236}">
                  <a16:creationId xmlns:a16="http://schemas.microsoft.com/office/drawing/2014/main" id="{C670EE78-0387-4ABC-9598-114CB80DBF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41210" y="3243653"/>
              <a:ext cx="1130487" cy="190151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6" name="Freeform 326">
              <a:extLst>
                <a:ext uri="{FF2B5EF4-FFF2-40B4-BE49-F238E27FC236}">
                  <a16:creationId xmlns:a16="http://schemas.microsoft.com/office/drawing/2014/main" id="{9F9688C7-4748-48AA-8F63-7D12682CDAA1}"/>
                </a:ext>
              </a:extLst>
            </p:cNvPr>
            <p:cNvSpPr/>
            <p:nvPr/>
          </p:nvSpPr>
          <p:spPr bwMode="auto">
            <a:xfrm>
              <a:off x="1662399" y="5145163"/>
              <a:ext cx="1378812" cy="121558"/>
            </a:xfrm>
            <a:custGeom>
              <a:avLst/>
              <a:gdLst>
                <a:gd name="T0" fmla="*/ 1588 w 1588"/>
                <a:gd name="T1" fmla="*/ 0 h 140"/>
                <a:gd name="T2" fmla="*/ 0 w 1588"/>
                <a:gd name="T3" fmla="*/ 140 h 140"/>
                <a:gd name="T4" fmla="*/ 1588 w 1588"/>
                <a:gd name="T5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8" h="140">
                  <a:moveTo>
                    <a:pt x="1588" y="0"/>
                  </a:moveTo>
                  <a:lnTo>
                    <a:pt x="0" y="140"/>
                  </a:lnTo>
                  <a:lnTo>
                    <a:pt x="1588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7" name="Line 327">
              <a:extLst>
                <a:ext uri="{FF2B5EF4-FFF2-40B4-BE49-F238E27FC236}">
                  <a16:creationId xmlns:a16="http://schemas.microsoft.com/office/drawing/2014/main" id="{6C8EDEFA-06AD-4F53-AC62-136C4229A2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62399" y="5145163"/>
              <a:ext cx="1378812" cy="12155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8" name="Freeform 328">
              <a:extLst>
                <a:ext uri="{FF2B5EF4-FFF2-40B4-BE49-F238E27FC236}">
                  <a16:creationId xmlns:a16="http://schemas.microsoft.com/office/drawing/2014/main" id="{24FCF054-F254-4A25-8979-F0EFFD28885F}"/>
                </a:ext>
              </a:extLst>
            </p:cNvPr>
            <p:cNvSpPr/>
            <p:nvPr/>
          </p:nvSpPr>
          <p:spPr bwMode="auto">
            <a:xfrm>
              <a:off x="2278001" y="4123210"/>
              <a:ext cx="763209" cy="1021953"/>
            </a:xfrm>
            <a:custGeom>
              <a:avLst/>
              <a:gdLst>
                <a:gd name="T0" fmla="*/ 879 w 879"/>
                <a:gd name="T1" fmla="*/ 1177 h 1177"/>
                <a:gd name="T2" fmla="*/ 0 w 879"/>
                <a:gd name="T3" fmla="*/ 0 h 1177"/>
                <a:gd name="T4" fmla="*/ 879 w 879"/>
                <a:gd name="T5" fmla="*/ 1177 h 1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79" h="1177">
                  <a:moveTo>
                    <a:pt x="879" y="1177"/>
                  </a:moveTo>
                  <a:lnTo>
                    <a:pt x="0" y="0"/>
                  </a:lnTo>
                  <a:lnTo>
                    <a:pt x="879" y="1177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9" name="Line 329">
              <a:extLst>
                <a:ext uri="{FF2B5EF4-FFF2-40B4-BE49-F238E27FC236}">
                  <a16:creationId xmlns:a16="http://schemas.microsoft.com/office/drawing/2014/main" id="{00280CF1-EA10-4C43-815E-D166F5F010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78001" y="4123210"/>
              <a:ext cx="763209" cy="102195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0" name="Freeform 330">
              <a:extLst>
                <a:ext uri="{FF2B5EF4-FFF2-40B4-BE49-F238E27FC236}">
                  <a16:creationId xmlns:a16="http://schemas.microsoft.com/office/drawing/2014/main" id="{ECBE5E2F-A378-4352-ABD1-F1155A802E07}"/>
                </a:ext>
              </a:extLst>
            </p:cNvPr>
            <p:cNvSpPr/>
            <p:nvPr/>
          </p:nvSpPr>
          <p:spPr bwMode="auto">
            <a:xfrm>
              <a:off x="878351" y="3169850"/>
              <a:ext cx="737161" cy="1108780"/>
            </a:xfrm>
            <a:custGeom>
              <a:avLst/>
              <a:gdLst>
                <a:gd name="T0" fmla="*/ 0 w 849"/>
                <a:gd name="T1" fmla="*/ 1277 h 1277"/>
                <a:gd name="T2" fmla="*/ 849 w 849"/>
                <a:gd name="T3" fmla="*/ 0 h 1277"/>
                <a:gd name="T4" fmla="*/ 0 w 849"/>
                <a:gd name="T5" fmla="*/ 127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49" h="1277">
                  <a:moveTo>
                    <a:pt x="0" y="1277"/>
                  </a:moveTo>
                  <a:lnTo>
                    <a:pt x="849" y="0"/>
                  </a:lnTo>
                  <a:lnTo>
                    <a:pt x="0" y="1277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1" name="Line 331">
              <a:extLst>
                <a:ext uri="{FF2B5EF4-FFF2-40B4-BE49-F238E27FC236}">
                  <a16:creationId xmlns:a16="http://schemas.microsoft.com/office/drawing/2014/main" id="{6872AB42-0414-4F52-AD91-E2E06B7B06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78351" y="3169850"/>
              <a:ext cx="737161" cy="110878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2" name="Freeform 332">
              <a:extLst>
                <a:ext uri="{FF2B5EF4-FFF2-40B4-BE49-F238E27FC236}">
                  <a16:creationId xmlns:a16="http://schemas.microsoft.com/office/drawing/2014/main" id="{05FDBFB4-7FF6-40F8-AD88-03D5AF921456}"/>
                </a:ext>
              </a:extLst>
            </p:cNvPr>
            <p:cNvSpPr/>
            <p:nvPr/>
          </p:nvSpPr>
          <p:spPr bwMode="auto">
            <a:xfrm>
              <a:off x="1615512" y="2882453"/>
              <a:ext cx="1454351" cy="287397"/>
            </a:xfrm>
            <a:custGeom>
              <a:avLst/>
              <a:gdLst>
                <a:gd name="T0" fmla="*/ 0 w 1675"/>
                <a:gd name="T1" fmla="*/ 331 h 331"/>
                <a:gd name="T2" fmla="*/ 1675 w 1675"/>
                <a:gd name="T3" fmla="*/ 0 h 331"/>
                <a:gd name="T4" fmla="*/ 0 w 1675"/>
                <a:gd name="T5" fmla="*/ 331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75" h="331">
                  <a:moveTo>
                    <a:pt x="0" y="331"/>
                  </a:moveTo>
                  <a:lnTo>
                    <a:pt x="1675" y="0"/>
                  </a:lnTo>
                  <a:lnTo>
                    <a:pt x="0" y="331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3" name="Line 333">
              <a:extLst>
                <a:ext uri="{FF2B5EF4-FFF2-40B4-BE49-F238E27FC236}">
                  <a16:creationId xmlns:a16="http://schemas.microsoft.com/office/drawing/2014/main" id="{A42521DB-F1A0-45B7-B6DB-8EAA675F0C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15512" y="2882453"/>
              <a:ext cx="1454351" cy="287397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4" name="Freeform 334">
              <a:extLst>
                <a:ext uri="{FF2B5EF4-FFF2-40B4-BE49-F238E27FC236}">
                  <a16:creationId xmlns:a16="http://schemas.microsoft.com/office/drawing/2014/main" id="{57A221DE-E0FC-4E3C-82F2-614126F1003B}"/>
                </a:ext>
              </a:extLst>
            </p:cNvPr>
            <p:cNvSpPr/>
            <p:nvPr/>
          </p:nvSpPr>
          <p:spPr bwMode="auto">
            <a:xfrm>
              <a:off x="3041210" y="2882453"/>
              <a:ext cx="28653" cy="2240135"/>
            </a:xfrm>
            <a:custGeom>
              <a:avLst/>
              <a:gdLst>
                <a:gd name="T0" fmla="*/ 0 w 33"/>
                <a:gd name="T1" fmla="*/ 2580 h 2580"/>
                <a:gd name="T2" fmla="*/ 33 w 33"/>
                <a:gd name="T3" fmla="*/ 0 h 2580"/>
                <a:gd name="T4" fmla="*/ 0 w 33"/>
                <a:gd name="T5" fmla="*/ 2580 h 2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" h="2580">
                  <a:moveTo>
                    <a:pt x="0" y="2580"/>
                  </a:moveTo>
                  <a:lnTo>
                    <a:pt x="33" y="0"/>
                  </a:lnTo>
                  <a:lnTo>
                    <a:pt x="0" y="258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5" name="Line 335">
              <a:extLst>
                <a:ext uri="{FF2B5EF4-FFF2-40B4-BE49-F238E27FC236}">
                  <a16:creationId xmlns:a16="http://schemas.microsoft.com/office/drawing/2014/main" id="{E79DFDD1-BA52-4A95-B74B-D8AFCA8761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41210" y="2882453"/>
              <a:ext cx="28653" cy="224013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6" name="Freeform 336">
              <a:extLst>
                <a:ext uri="{FF2B5EF4-FFF2-40B4-BE49-F238E27FC236}">
                  <a16:creationId xmlns:a16="http://schemas.microsoft.com/office/drawing/2014/main" id="{928F4FB5-3962-4D82-AAA0-A5F85D1B2A35}"/>
                </a:ext>
              </a:extLst>
            </p:cNvPr>
            <p:cNvSpPr/>
            <p:nvPr/>
          </p:nvSpPr>
          <p:spPr bwMode="auto">
            <a:xfrm>
              <a:off x="4182116" y="3217604"/>
              <a:ext cx="541800" cy="1451746"/>
            </a:xfrm>
            <a:custGeom>
              <a:avLst/>
              <a:gdLst>
                <a:gd name="T0" fmla="*/ 624 w 624"/>
                <a:gd name="T1" fmla="*/ 1672 h 1672"/>
                <a:gd name="T2" fmla="*/ 0 w 624"/>
                <a:gd name="T3" fmla="*/ 0 h 1672"/>
                <a:gd name="T4" fmla="*/ 624 w 624"/>
                <a:gd name="T5" fmla="*/ 16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4" h="1672">
                  <a:moveTo>
                    <a:pt x="624" y="1672"/>
                  </a:moveTo>
                  <a:lnTo>
                    <a:pt x="0" y="0"/>
                  </a:lnTo>
                  <a:lnTo>
                    <a:pt x="624" y="1672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7" name="Line 337">
              <a:extLst>
                <a:ext uri="{FF2B5EF4-FFF2-40B4-BE49-F238E27FC236}">
                  <a16:creationId xmlns:a16="http://schemas.microsoft.com/office/drawing/2014/main" id="{8A8F4EB9-89B9-4411-8C09-88309E6B09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82116" y="3217604"/>
              <a:ext cx="541800" cy="1451746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8" name="Freeform 338">
              <a:extLst>
                <a:ext uri="{FF2B5EF4-FFF2-40B4-BE49-F238E27FC236}">
                  <a16:creationId xmlns:a16="http://schemas.microsoft.com/office/drawing/2014/main" id="{89FD2FD9-986B-40C5-914E-B6B31294FDB5}"/>
                </a:ext>
              </a:extLst>
            </p:cNvPr>
            <p:cNvSpPr/>
            <p:nvPr/>
          </p:nvSpPr>
          <p:spPr bwMode="auto">
            <a:xfrm>
              <a:off x="3888641" y="4808274"/>
              <a:ext cx="494913" cy="1448273"/>
            </a:xfrm>
            <a:custGeom>
              <a:avLst/>
              <a:gdLst>
                <a:gd name="T0" fmla="*/ 570 w 570"/>
                <a:gd name="T1" fmla="*/ 1668 h 1668"/>
                <a:gd name="T2" fmla="*/ 0 w 570"/>
                <a:gd name="T3" fmla="*/ 0 h 1668"/>
                <a:gd name="T4" fmla="*/ 570 w 570"/>
                <a:gd name="T5" fmla="*/ 1668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0" h="1668">
                  <a:moveTo>
                    <a:pt x="570" y="1668"/>
                  </a:moveTo>
                  <a:lnTo>
                    <a:pt x="0" y="0"/>
                  </a:lnTo>
                  <a:lnTo>
                    <a:pt x="570" y="1668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9" name="Line 339">
              <a:extLst>
                <a:ext uri="{FF2B5EF4-FFF2-40B4-BE49-F238E27FC236}">
                  <a16:creationId xmlns:a16="http://schemas.microsoft.com/office/drawing/2014/main" id="{F0F580DF-1626-4B08-8DBF-96E6E48E5C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88641" y="4808274"/>
              <a:ext cx="494913" cy="144827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0" name="Freeform 340">
              <a:extLst>
                <a:ext uri="{FF2B5EF4-FFF2-40B4-BE49-F238E27FC236}">
                  <a16:creationId xmlns:a16="http://schemas.microsoft.com/office/drawing/2014/main" id="{8BF63AC9-C648-4805-83BD-330A4C01C786}"/>
                </a:ext>
              </a:extLst>
            </p:cNvPr>
            <p:cNvSpPr/>
            <p:nvPr/>
          </p:nvSpPr>
          <p:spPr bwMode="auto">
            <a:xfrm>
              <a:off x="3892982" y="4796119"/>
              <a:ext cx="1285039" cy="878688"/>
            </a:xfrm>
            <a:custGeom>
              <a:avLst/>
              <a:gdLst>
                <a:gd name="T0" fmla="*/ 1480 w 1480"/>
                <a:gd name="T1" fmla="*/ 1012 h 1012"/>
                <a:gd name="T2" fmla="*/ 0 w 1480"/>
                <a:gd name="T3" fmla="*/ 0 h 1012"/>
                <a:gd name="T4" fmla="*/ 1480 w 1480"/>
                <a:gd name="T5" fmla="*/ 1012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80" h="1012">
                  <a:moveTo>
                    <a:pt x="1480" y="1012"/>
                  </a:moveTo>
                  <a:lnTo>
                    <a:pt x="0" y="0"/>
                  </a:lnTo>
                  <a:lnTo>
                    <a:pt x="1480" y="1012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1" name="Line 341">
              <a:extLst>
                <a:ext uri="{FF2B5EF4-FFF2-40B4-BE49-F238E27FC236}">
                  <a16:creationId xmlns:a16="http://schemas.microsoft.com/office/drawing/2014/main" id="{BCD2A061-5DDE-4CE5-A193-3B91085BB7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92982" y="4796119"/>
              <a:ext cx="1285039" cy="87868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2" name="Freeform 342">
              <a:extLst>
                <a:ext uri="{FF2B5EF4-FFF2-40B4-BE49-F238E27FC236}">
                  <a16:creationId xmlns:a16="http://schemas.microsoft.com/office/drawing/2014/main" id="{BFB08228-ABA0-4924-A499-2ED0423E2584}"/>
                </a:ext>
              </a:extLst>
            </p:cNvPr>
            <p:cNvSpPr/>
            <p:nvPr/>
          </p:nvSpPr>
          <p:spPr bwMode="auto">
            <a:xfrm>
              <a:off x="3078546" y="4796119"/>
              <a:ext cx="814437" cy="1027163"/>
            </a:xfrm>
            <a:custGeom>
              <a:avLst/>
              <a:gdLst>
                <a:gd name="T0" fmla="*/ 938 w 938"/>
                <a:gd name="T1" fmla="*/ 0 h 1183"/>
                <a:gd name="T2" fmla="*/ 0 w 938"/>
                <a:gd name="T3" fmla="*/ 1183 h 1183"/>
                <a:gd name="T4" fmla="*/ 938 w 938"/>
                <a:gd name="T5" fmla="*/ 0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38" h="1183">
                  <a:moveTo>
                    <a:pt x="938" y="0"/>
                  </a:moveTo>
                  <a:lnTo>
                    <a:pt x="0" y="1183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3" name="Line 343">
              <a:extLst>
                <a:ext uri="{FF2B5EF4-FFF2-40B4-BE49-F238E27FC236}">
                  <a16:creationId xmlns:a16="http://schemas.microsoft.com/office/drawing/2014/main" id="{3AB12038-30A1-4140-9CD0-C6B8C1D6B8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8546" y="4796119"/>
              <a:ext cx="814437" cy="102716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4" name="Freeform 344">
              <a:extLst>
                <a:ext uri="{FF2B5EF4-FFF2-40B4-BE49-F238E27FC236}">
                  <a16:creationId xmlns:a16="http://schemas.microsoft.com/office/drawing/2014/main" id="{37C3F3D4-C53D-4FEC-84A7-A25747FB6DCB}"/>
                </a:ext>
              </a:extLst>
            </p:cNvPr>
            <p:cNvSpPr/>
            <p:nvPr/>
          </p:nvSpPr>
          <p:spPr bwMode="auto">
            <a:xfrm>
              <a:off x="2271924" y="2882453"/>
              <a:ext cx="797940" cy="1219919"/>
            </a:xfrm>
            <a:custGeom>
              <a:avLst/>
              <a:gdLst>
                <a:gd name="T0" fmla="*/ 0 w 919"/>
                <a:gd name="T1" fmla="*/ 1405 h 1405"/>
                <a:gd name="T2" fmla="*/ 919 w 919"/>
                <a:gd name="T3" fmla="*/ 0 h 1405"/>
                <a:gd name="T4" fmla="*/ 0 w 919"/>
                <a:gd name="T5" fmla="*/ 1405 h 1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19" h="1405">
                  <a:moveTo>
                    <a:pt x="0" y="1405"/>
                  </a:moveTo>
                  <a:lnTo>
                    <a:pt x="919" y="0"/>
                  </a:lnTo>
                  <a:lnTo>
                    <a:pt x="0" y="1405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5" name="Line 345">
              <a:extLst>
                <a:ext uri="{FF2B5EF4-FFF2-40B4-BE49-F238E27FC236}">
                  <a16:creationId xmlns:a16="http://schemas.microsoft.com/office/drawing/2014/main" id="{A98D3BBC-51C2-424B-B18F-3D72E46B3B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71924" y="2882453"/>
              <a:ext cx="797940" cy="1219919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6" name="Freeform 346">
              <a:extLst>
                <a:ext uri="{FF2B5EF4-FFF2-40B4-BE49-F238E27FC236}">
                  <a16:creationId xmlns:a16="http://schemas.microsoft.com/office/drawing/2014/main" id="{394B6E8C-42F4-4E9F-BBB8-DC5B0EBCA928}"/>
                </a:ext>
              </a:extLst>
            </p:cNvPr>
            <p:cNvSpPr/>
            <p:nvPr/>
          </p:nvSpPr>
          <p:spPr bwMode="auto">
            <a:xfrm>
              <a:off x="4707419" y="3950424"/>
              <a:ext cx="2719419" cy="722400"/>
            </a:xfrm>
            <a:custGeom>
              <a:avLst/>
              <a:gdLst>
                <a:gd name="T0" fmla="*/ 3132 w 3132"/>
                <a:gd name="T1" fmla="*/ 0 h 832"/>
                <a:gd name="T2" fmla="*/ 0 w 3132"/>
                <a:gd name="T3" fmla="*/ 832 h 832"/>
                <a:gd name="T4" fmla="*/ 3132 w 3132"/>
                <a:gd name="T5" fmla="*/ 0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32" h="832">
                  <a:moveTo>
                    <a:pt x="3132" y="0"/>
                  </a:moveTo>
                  <a:lnTo>
                    <a:pt x="0" y="832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7" name="Line 347">
              <a:extLst>
                <a:ext uri="{FF2B5EF4-FFF2-40B4-BE49-F238E27FC236}">
                  <a16:creationId xmlns:a16="http://schemas.microsoft.com/office/drawing/2014/main" id="{484FB451-FC9A-40C3-9186-0BD5392688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7419" y="3950424"/>
              <a:ext cx="2719419" cy="72240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8" name="Freeform 348">
              <a:extLst>
                <a:ext uri="{FF2B5EF4-FFF2-40B4-BE49-F238E27FC236}">
                  <a16:creationId xmlns:a16="http://schemas.microsoft.com/office/drawing/2014/main" id="{9766993F-AD8D-4339-8686-5C081DF72A49}"/>
                </a:ext>
              </a:extLst>
            </p:cNvPr>
            <p:cNvSpPr/>
            <p:nvPr/>
          </p:nvSpPr>
          <p:spPr bwMode="auto">
            <a:xfrm>
              <a:off x="3874749" y="4131024"/>
              <a:ext cx="832670" cy="541800"/>
            </a:xfrm>
            <a:custGeom>
              <a:avLst/>
              <a:gdLst>
                <a:gd name="T0" fmla="*/ 959 w 959"/>
                <a:gd name="T1" fmla="*/ 624 h 624"/>
                <a:gd name="T2" fmla="*/ 0 w 959"/>
                <a:gd name="T3" fmla="*/ 0 h 624"/>
                <a:gd name="T4" fmla="*/ 959 w 959"/>
                <a:gd name="T5" fmla="*/ 624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59" h="624">
                  <a:moveTo>
                    <a:pt x="959" y="624"/>
                  </a:moveTo>
                  <a:lnTo>
                    <a:pt x="0" y="0"/>
                  </a:lnTo>
                  <a:lnTo>
                    <a:pt x="959" y="624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9" name="Line 349">
              <a:extLst>
                <a:ext uri="{FF2B5EF4-FFF2-40B4-BE49-F238E27FC236}">
                  <a16:creationId xmlns:a16="http://schemas.microsoft.com/office/drawing/2014/main" id="{19A94218-566A-42D9-AAF1-48EAE53A5B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74749" y="4131024"/>
              <a:ext cx="832670" cy="54180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0" name="Freeform 350">
              <a:extLst>
                <a:ext uri="{FF2B5EF4-FFF2-40B4-BE49-F238E27FC236}">
                  <a16:creationId xmlns:a16="http://schemas.microsoft.com/office/drawing/2014/main" id="{8A48A1E7-FDCB-4625-988E-F6FEF2FA3A32}"/>
                </a:ext>
              </a:extLst>
            </p:cNvPr>
            <p:cNvSpPr/>
            <p:nvPr/>
          </p:nvSpPr>
          <p:spPr bwMode="auto">
            <a:xfrm>
              <a:off x="2271924" y="3207185"/>
              <a:ext cx="1899773" cy="895186"/>
            </a:xfrm>
            <a:custGeom>
              <a:avLst/>
              <a:gdLst>
                <a:gd name="T0" fmla="*/ 0 w 2188"/>
                <a:gd name="T1" fmla="*/ 1031 h 1031"/>
                <a:gd name="T2" fmla="*/ 2188 w 2188"/>
                <a:gd name="T3" fmla="*/ 0 h 1031"/>
                <a:gd name="T4" fmla="*/ 0 w 2188"/>
                <a:gd name="T5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8" h="1031">
                  <a:moveTo>
                    <a:pt x="0" y="1031"/>
                  </a:moveTo>
                  <a:lnTo>
                    <a:pt x="2188" y="0"/>
                  </a:lnTo>
                  <a:lnTo>
                    <a:pt x="0" y="1031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1" name="Line 351">
              <a:extLst>
                <a:ext uri="{FF2B5EF4-FFF2-40B4-BE49-F238E27FC236}">
                  <a16:creationId xmlns:a16="http://schemas.microsoft.com/office/drawing/2014/main" id="{0E4EE63F-CF3E-4DEB-9DE3-94B04F41A4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71924" y="3207185"/>
              <a:ext cx="1899773" cy="895186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2" name="Freeform 352">
              <a:extLst>
                <a:ext uri="{FF2B5EF4-FFF2-40B4-BE49-F238E27FC236}">
                  <a16:creationId xmlns:a16="http://schemas.microsoft.com/office/drawing/2014/main" id="{B039D992-17B9-4355-AF43-291FE1B4DECE}"/>
                </a:ext>
              </a:extLst>
            </p:cNvPr>
            <p:cNvSpPr/>
            <p:nvPr/>
          </p:nvSpPr>
          <p:spPr bwMode="auto">
            <a:xfrm>
              <a:off x="1662399" y="4102371"/>
              <a:ext cx="609525" cy="1164349"/>
            </a:xfrm>
            <a:custGeom>
              <a:avLst/>
              <a:gdLst>
                <a:gd name="T0" fmla="*/ 702 w 702"/>
                <a:gd name="T1" fmla="*/ 0 h 1341"/>
                <a:gd name="T2" fmla="*/ 0 w 702"/>
                <a:gd name="T3" fmla="*/ 1341 h 1341"/>
                <a:gd name="T4" fmla="*/ 702 w 702"/>
                <a:gd name="T5" fmla="*/ 0 h 1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2" h="1341">
                  <a:moveTo>
                    <a:pt x="702" y="0"/>
                  </a:moveTo>
                  <a:lnTo>
                    <a:pt x="0" y="1341"/>
                  </a:lnTo>
                  <a:lnTo>
                    <a:pt x="702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3" name="Line 353">
              <a:extLst>
                <a:ext uri="{FF2B5EF4-FFF2-40B4-BE49-F238E27FC236}">
                  <a16:creationId xmlns:a16="http://schemas.microsoft.com/office/drawing/2014/main" id="{B9314C53-D447-4E21-8B18-216A37AD21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62399" y="4102371"/>
              <a:ext cx="609525" cy="1164349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4" name="Freeform 354">
              <a:extLst>
                <a:ext uri="{FF2B5EF4-FFF2-40B4-BE49-F238E27FC236}">
                  <a16:creationId xmlns:a16="http://schemas.microsoft.com/office/drawing/2014/main" id="{D3AA8E4C-EF38-41DA-A629-080A51EF21EA}"/>
                </a:ext>
              </a:extLst>
            </p:cNvPr>
            <p:cNvSpPr/>
            <p:nvPr/>
          </p:nvSpPr>
          <p:spPr bwMode="auto">
            <a:xfrm>
              <a:off x="3078546" y="4812615"/>
              <a:ext cx="3112746" cy="1010665"/>
            </a:xfrm>
            <a:custGeom>
              <a:avLst/>
              <a:gdLst>
                <a:gd name="T0" fmla="*/ 3585 w 3585"/>
                <a:gd name="T1" fmla="*/ 0 h 1164"/>
                <a:gd name="T2" fmla="*/ 0 w 3585"/>
                <a:gd name="T3" fmla="*/ 1164 h 1164"/>
                <a:gd name="T4" fmla="*/ 3585 w 3585"/>
                <a:gd name="T5" fmla="*/ 0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85" h="1164">
                  <a:moveTo>
                    <a:pt x="3585" y="0"/>
                  </a:moveTo>
                  <a:lnTo>
                    <a:pt x="0" y="1164"/>
                  </a:lnTo>
                  <a:lnTo>
                    <a:pt x="3585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5" name="Line 355">
              <a:extLst>
                <a:ext uri="{FF2B5EF4-FFF2-40B4-BE49-F238E27FC236}">
                  <a16:creationId xmlns:a16="http://schemas.microsoft.com/office/drawing/2014/main" id="{23F7555A-786E-4E4B-965F-2643603504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8546" y="4812615"/>
              <a:ext cx="3112746" cy="101066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6" name="Freeform 356">
              <a:extLst>
                <a:ext uri="{FF2B5EF4-FFF2-40B4-BE49-F238E27FC236}">
                  <a16:creationId xmlns:a16="http://schemas.microsoft.com/office/drawing/2014/main" id="{21C9859E-1F7C-4321-9F5A-BC492DCB0D48}"/>
                </a:ext>
              </a:extLst>
            </p:cNvPr>
            <p:cNvSpPr/>
            <p:nvPr/>
          </p:nvSpPr>
          <p:spPr bwMode="auto">
            <a:xfrm>
              <a:off x="3069863" y="2882453"/>
              <a:ext cx="823119" cy="1913665"/>
            </a:xfrm>
            <a:custGeom>
              <a:avLst/>
              <a:gdLst>
                <a:gd name="T0" fmla="*/ 948 w 948"/>
                <a:gd name="T1" fmla="*/ 2204 h 2204"/>
                <a:gd name="T2" fmla="*/ 0 w 948"/>
                <a:gd name="T3" fmla="*/ 0 h 2204"/>
                <a:gd name="T4" fmla="*/ 948 w 948"/>
                <a:gd name="T5" fmla="*/ 2204 h 2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48" h="2204">
                  <a:moveTo>
                    <a:pt x="948" y="2204"/>
                  </a:moveTo>
                  <a:lnTo>
                    <a:pt x="0" y="0"/>
                  </a:lnTo>
                  <a:lnTo>
                    <a:pt x="948" y="2204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7" name="Line 357">
              <a:extLst>
                <a:ext uri="{FF2B5EF4-FFF2-40B4-BE49-F238E27FC236}">
                  <a16:creationId xmlns:a16="http://schemas.microsoft.com/office/drawing/2014/main" id="{C0E815AC-6272-4A87-BF82-A55C655380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69863" y="2882453"/>
              <a:ext cx="823119" cy="191366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18" name="Freeform 7">
            <a:extLst>
              <a:ext uri="{FF2B5EF4-FFF2-40B4-BE49-F238E27FC236}">
                <a16:creationId xmlns:a16="http://schemas.microsoft.com/office/drawing/2014/main" id="{76C2F225-B2CA-434C-A912-1DD79F2249DB}"/>
              </a:ext>
            </a:extLst>
          </p:cNvPr>
          <p:cNvSpPr/>
          <p:nvPr/>
        </p:nvSpPr>
        <p:spPr bwMode="auto">
          <a:xfrm>
            <a:off x="6344265" y="4085855"/>
            <a:ext cx="856614" cy="981786"/>
          </a:xfrm>
          <a:custGeom>
            <a:avLst/>
            <a:gdLst>
              <a:gd name="T0" fmla="*/ 186 w 423"/>
              <a:gd name="T1" fmla="*/ 7 h 485"/>
              <a:gd name="T2" fmla="*/ 237 w 423"/>
              <a:gd name="T3" fmla="*/ 7 h 485"/>
              <a:gd name="T4" fmla="*/ 398 w 423"/>
              <a:gd name="T5" fmla="*/ 88 h 485"/>
              <a:gd name="T6" fmla="*/ 423 w 423"/>
              <a:gd name="T7" fmla="*/ 129 h 485"/>
              <a:gd name="T8" fmla="*/ 423 w 423"/>
              <a:gd name="T9" fmla="*/ 356 h 485"/>
              <a:gd name="T10" fmla="*/ 398 w 423"/>
              <a:gd name="T11" fmla="*/ 397 h 485"/>
              <a:gd name="T12" fmla="*/ 237 w 423"/>
              <a:gd name="T13" fmla="*/ 478 h 485"/>
              <a:gd name="T14" fmla="*/ 186 w 423"/>
              <a:gd name="T15" fmla="*/ 478 h 485"/>
              <a:gd name="T16" fmla="*/ 25 w 423"/>
              <a:gd name="T17" fmla="*/ 397 h 485"/>
              <a:gd name="T18" fmla="*/ 0 w 423"/>
              <a:gd name="T19" fmla="*/ 356 h 485"/>
              <a:gd name="T20" fmla="*/ 0 w 423"/>
              <a:gd name="T21" fmla="*/ 129 h 485"/>
              <a:gd name="T22" fmla="*/ 25 w 423"/>
              <a:gd name="T23" fmla="*/ 88 h 485"/>
              <a:gd name="T24" fmla="*/ 186 w 423"/>
              <a:gd name="T25" fmla="*/ 7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23" h="485">
                <a:moveTo>
                  <a:pt x="186" y="7"/>
                </a:moveTo>
                <a:cubicBezTo>
                  <a:pt x="200" y="0"/>
                  <a:pt x="223" y="0"/>
                  <a:pt x="237" y="7"/>
                </a:cubicBezTo>
                <a:cubicBezTo>
                  <a:pt x="398" y="88"/>
                  <a:pt x="398" y="88"/>
                  <a:pt x="398" y="88"/>
                </a:cubicBezTo>
                <a:cubicBezTo>
                  <a:pt x="412" y="95"/>
                  <a:pt x="423" y="114"/>
                  <a:pt x="423" y="129"/>
                </a:cubicBezTo>
                <a:cubicBezTo>
                  <a:pt x="423" y="356"/>
                  <a:pt x="423" y="356"/>
                  <a:pt x="423" y="356"/>
                </a:cubicBezTo>
                <a:cubicBezTo>
                  <a:pt x="423" y="372"/>
                  <a:pt x="412" y="390"/>
                  <a:pt x="398" y="397"/>
                </a:cubicBezTo>
                <a:cubicBezTo>
                  <a:pt x="237" y="478"/>
                  <a:pt x="237" y="478"/>
                  <a:pt x="237" y="478"/>
                </a:cubicBezTo>
                <a:cubicBezTo>
                  <a:pt x="223" y="485"/>
                  <a:pt x="200" y="485"/>
                  <a:pt x="186" y="478"/>
                </a:cubicBezTo>
                <a:cubicBezTo>
                  <a:pt x="25" y="397"/>
                  <a:pt x="25" y="397"/>
                  <a:pt x="25" y="397"/>
                </a:cubicBezTo>
                <a:cubicBezTo>
                  <a:pt x="11" y="390"/>
                  <a:pt x="0" y="372"/>
                  <a:pt x="0" y="356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114"/>
                  <a:pt x="11" y="95"/>
                  <a:pt x="25" y="88"/>
                </a:cubicBezTo>
                <a:lnTo>
                  <a:pt x="186" y="7"/>
                </a:lnTo>
                <a:close/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19" name="Freeform 7">
            <a:extLst>
              <a:ext uri="{FF2B5EF4-FFF2-40B4-BE49-F238E27FC236}">
                <a16:creationId xmlns:a16="http://schemas.microsoft.com/office/drawing/2014/main" id="{01CE68A5-9187-46BE-A247-453075FBC82E}"/>
              </a:ext>
            </a:extLst>
          </p:cNvPr>
          <p:cNvSpPr/>
          <p:nvPr/>
        </p:nvSpPr>
        <p:spPr bwMode="auto">
          <a:xfrm>
            <a:off x="4814103" y="3088265"/>
            <a:ext cx="856614" cy="981786"/>
          </a:xfrm>
          <a:custGeom>
            <a:avLst/>
            <a:gdLst>
              <a:gd name="T0" fmla="*/ 186 w 423"/>
              <a:gd name="T1" fmla="*/ 7 h 485"/>
              <a:gd name="T2" fmla="*/ 237 w 423"/>
              <a:gd name="T3" fmla="*/ 7 h 485"/>
              <a:gd name="T4" fmla="*/ 398 w 423"/>
              <a:gd name="T5" fmla="*/ 88 h 485"/>
              <a:gd name="T6" fmla="*/ 423 w 423"/>
              <a:gd name="T7" fmla="*/ 129 h 485"/>
              <a:gd name="T8" fmla="*/ 423 w 423"/>
              <a:gd name="T9" fmla="*/ 356 h 485"/>
              <a:gd name="T10" fmla="*/ 398 w 423"/>
              <a:gd name="T11" fmla="*/ 397 h 485"/>
              <a:gd name="T12" fmla="*/ 237 w 423"/>
              <a:gd name="T13" fmla="*/ 478 h 485"/>
              <a:gd name="T14" fmla="*/ 186 w 423"/>
              <a:gd name="T15" fmla="*/ 478 h 485"/>
              <a:gd name="T16" fmla="*/ 25 w 423"/>
              <a:gd name="T17" fmla="*/ 397 h 485"/>
              <a:gd name="T18" fmla="*/ 0 w 423"/>
              <a:gd name="T19" fmla="*/ 356 h 485"/>
              <a:gd name="T20" fmla="*/ 0 w 423"/>
              <a:gd name="T21" fmla="*/ 129 h 485"/>
              <a:gd name="T22" fmla="*/ 25 w 423"/>
              <a:gd name="T23" fmla="*/ 88 h 485"/>
              <a:gd name="T24" fmla="*/ 186 w 423"/>
              <a:gd name="T25" fmla="*/ 7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23" h="485">
                <a:moveTo>
                  <a:pt x="186" y="7"/>
                </a:moveTo>
                <a:cubicBezTo>
                  <a:pt x="200" y="0"/>
                  <a:pt x="223" y="0"/>
                  <a:pt x="237" y="7"/>
                </a:cubicBezTo>
                <a:cubicBezTo>
                  <a:pt x="398" y="88"/>
                  <a:pt x="398" y="88"/>
                  <a:pt x="398" y="88"/>
                </a:cubicBezTo>
                <a:cubicBezTo>
                  <a:pt x="412" y="95"/>
                  <a:pt x="423" y="114"/>
                  <a:pt x="423" y="129"/>
                </a:cubicBezTo>
                <a:cubicBezTo>
                  <a:pt x="423" y="356"/>
                  <a:pt x="423" y="356"/>
                  <a:pt x="423" y="356"/>
                </a:cubicBezTo>
                <a:cubicBezTo>
                  <a:pt x="423" y="372"/>
                  <a:pt x="412" y="390"/>
                  <a:pt x="398" y="397"/>
                </a:cubicBezTo>
                <a:cubicBezTo>
                  <a:pt x="237" y="478"/>
                  <a:pt x="237" y="478"/>
                  <a:pt x="237" y="478"/>
                </a:cubicBezTo>
                <a:cubicBezTo>
                  <a:pt x="223" y="485"/>
                  <a:pt x="200" y="485"/>
                  <a:pt x="186" y="478"/>
                </a:cubicBezTo>
                <a:cubicBezTo>
                  <a:pt x="25" y="397"/>
                  <a:pt x="25" y="397"/>
                  <a:pt x="25" y="397"/>
                </a:cubicBezTo>
                <a:cubicBezTo>
                  <a:pt x="11" y="390"/>
                  <a:pt x="0" y="372"/>
                  <a:pt x="0" y="356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114"/>
                  <a:pt x="11" y="95"/>
                  <a:pt x="25" y="88"/>
                </a:cubicBezTo>
                <a:lnTo>
                  <a:pt x="186" y="7"/>
                </a:lnTo>
                <a:close/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20" name="Freeform 7">
            <a:extLst>
              <a:ext uri="{FF2B5EF4-FFF2-40B4-BE49-F238E27FC236}">
                <a16:creationId xmlns:a16="http://schemas.microsoft.com/office/drawing/2014/main" id="{0DA49277-BC5F-4C7B-86AB-9F98DBCDA7F0}"/>
              </a:ext>
            </a:extLst>
          </p:cNvPr>
          <p:cNvSpPr/>
          <p:nvPr/>
        </p:nvSpPr>
        <p:spPr bwMode="auto">
          <a:xfrm>
            <a:off x="5831525" y="3109473"/>
            <a:ext cx="856614" cy="981786"/>
          </a:xfrm>
          <a:custGeom>
            <a:avLst/>
            <a:gdLst>
              <a:gd name="T0" fmla="*/ 186 w 423"/>
              <a:gd name="T1" fmla="*/ 7 h 485"/>
              <a:gd name="T2" fmla="*/ 237 w 423"/>
              <a:gd name="T3" fmla="*/ 7 h 485"/>
              <a:gd name="T4" fmla="*/ 398 w 423"/>
              <a:gd name="T5" fmla="*/ 88 h 485"/>
              <a:gd name="T6" fmla="*/ 423 w 423"/>
              <a:gd name="T7" fmla="*/ 129 h 485"/>
              <a:gd name="T8" fmla="*/ 423 w 423"/>
              <a:gd name="T9" fmla="*/ 356 h 485"/>
              <a:gd name="T10" fmla="*/ 398 w 423"/>
              <a:gd name="T11" fmla="*/ 397 h 485"/>
              <a:gd name="T12" fmla="*/ 237 w 423"/>
              <a:gd name="T13" fmla="*/ 478 h 485"/>
              <a:gd name="T14" fmla="*/ 186 w 423"/>
              <a:gd name="T15" fmla="*/ 478 h 485"/>
              <a:gd name="T16" fmla="*/ 25 w 423"/>
              <a:gd name="T17" fmla="*/ 397 h 485"/>
              <a:gd name="T18" fmla="*/ 0 w 423"/>
              <a:gd name="T19" fmla="*/ 356 h 485"/>
              <a:gd name="T20" fmla="*/ 0 w 423"/>
              <a:gd name="T21" fmla="*/ 129 h 485"/>
              <a:gd name="T22" fmla="*/ 25 w 423"/>
              <a:gd name="T23" fmla="*/ 88 h 485"/>
              <a:gd name="T24" fmla="*/ 186 w 423"/>
              <a:gd name="T25" fmla="*/ 7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23" h="485">
                <a:moveTo>
                  <a:pt x="186" y="7"/>
                </a:moveTo>
                <a:cubicBezTo>
                  <a:pt x="200" y="0"/>
                  <a:pt x="223" y="0"/>
                  <a:pt x="237" y="7"/>
                </a:cubicBezTo>
                <a:cubicBezTo>
                  <a:pt x="398" y="88"/>
                  <a:pt x="398" y="88"/>
                  <a:pt x="398" y="88"/>
                </a:cubicBezTo>
                <a:cubicBezTo>
                  <a:pt x="412" y="95"/>
                  <a:pt x="423" y="114"/>
                  <a:pt x="423" y="129"/>
                </a:cubicBezTo>
                <a:cubicBezTo>
                  <a:pt x="423" y="356"/>
                  <a:pt x="423" y="356"/>
                  <a:pt x="423" y="356"/>
                </a:cubicBezTo>
                <a:cubicBezTo>
                  <a:pt x="423" y="372"/>
                  <a:pt x="412" y="390"/>
                  <a:pt x="398" y="397"/>
                </a:cubicBezTo>
                <a:cubicBezTo>
                  <a:pt x="237" y="478"/>
                  <a:pt x="237" y="478"/>
                  <a:pt x="237" y="478"/>
                </a:cubicBezTo>
                <a:cubicBezTo>
                  <a:pt x="223" y="485"/>
                  <a:pt x="200" y="485"/>
                  <a:pt x="186" y="478"/>
                </a:cubicBezTo>
                <a:cubicBezTo>
                  <a:pt x="25" y="397"/>
                  <a:pt x="25" y="397"/>
                  <a:pt x="25" y="397"/>
                </a:cubicBezTo>
                <a:cubicBezTo>
                  <a:pt x="11" y="390"/>
                  <a:pt x="0" y="372"/>
                  <a:pt x="0" y="356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114"/>
                  <a:pt x="11" y="95"/>
                  <a:pt x="25" y="88"/>
                </a:cubicBezTo>
                <a:lnTo>
                  <a:pt x="186" y="7"/>
                </a:lnTo>
                <a:close/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21" name="Freeform 7">
            <a:extLst>
              <a:ext uri="{FF2B5EF4-FFF2-40B4-BE49-F238E27FC236}">
                <a16:creationId xmlns:a16="http://schemas.microsoft.com/office/drawing/2014/main" id="{F1005CAA-69F2-475A-A2C7-D25796390435}"/>
              </a:ext>
            </a:extLst>
          </p:cNvPr>
          <p:cNvSpPr/>
          <p:nvPr/>
        </p:nvSpPr>
        <p:spPr bwMode="auto">
          <a:xfrm>
            <a:off x="4242565" y="2128636"/>
            <a:ext cx="856614" cy="981786"/>
          </a:xfrm>
          <a:custGeom>
            <a:avLst/>
            <a:gdLst>
              <a:gd name="T0" fmla="*/ 186 w 423"/>
              <a:gd name="T1" fmla="*/ 7 h 485"/>
              <a:gd name="T2" fmla="*/ 237 w 423"/>
              <a:gd name="T3" fmla="*/ 7 h 485"/>
              <a:gd name="T4" fmla="*/ 398 w 423"/>
              <a:gd name="T5" fmla="*/ 88 h 485"/>
              <a:gd name="T6" fmla="*/ 423 w 423"/>
              <a:gd name="T7" fmla="*/ 129 h 485"/>
              <a:gd name="T8" fmla="*/ 423 w 423"/>
              <a:gd name="T9" fmla="*/ 356 h 485"/>
              <a:gd name="T10" fmla="*/ 398 w 423"/>
              <a:gd name="T11" fmla="*/ 397 h 485"/>
              <a:gd name="T12" fmla="*/ 237 w 423"/>
              <a:gd name="T13" fmla="*/ 478 h 485"/>
              <a:gd name="T14" fmla="*/ 186 w 423"/>
              <a:gd name="T15" fmla="*/ 478 h 485"/>
              <a:gd name="T16" fmla="*/ 25 w 423"/>
              <a:gd name="T17" fmla="*/ 397 h 485"/>
              <a:gd name="T18" fmla="*/ 0 w 423"/>
              <a:gd name="T19" fmla="*/ 356 h 485"/>
              <a:gd name="T20" fmla="*/ 0 w 423"/>
              <a:gd name="T21" fmla="*/ 129 h 485"/>
              <a:gd name="T22" fmla="*/ 25 w 423"/>
              <a:gd name="T23" fmla="*/ 88 h 485"/>
              <a:gd name="T24" fmla="*/ 186 w 423"/>
              <a:gd name="T25" fmla="*/ 7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23" h="485">
                <a:moveTo>
                  <a:pt x="186" y="7"/>
                </a:moveTo>
                <a:cubicBezTo>
                  <a:pt x="200" y="0"/>
                  <a:pt x="223" y="0"/>
                  <a:pt x="237" y="7"/>
                </a:cubicBezTo>
                <a:cubicBezTo>
                  <a:pt x="398" y="88"/>
                  <a:pt x="398" y="88"/>
                  <a:pt x="398" y="88"/>
                </a:cubicBezTo>
                <a:cubicBezTo>
                  <a:pt x="412" y="95"/>
                  <a:pt x="423" y="114"/>
                  <a:pt x="423" y="129"/>
                </a:cubicBezTo>
                <a:cubicBezTo>
                  <a:pt x="423" y="356"/>
                  <a:pt x="423" y="356"/>
                  <a:pt x="423" y="356"/>
                </a:cubicBezTo>
                <a:cubicBezTo>
                  <a:pt x="423" y="372"/>
                  <a:pt x="412" y="390"/>
                  <a:pt x="398" y="397"/>
                </a:cubicBezTo>
                <a:cubicBezTo>
                  <a:pt x="237" y="478"/>
                  <a:pt x="237" y="478"/>
                  <a:pt x="237" y="478"/>
                </a:cubicBezTo>
                <a:cubicBezTo>
                  <a:pt x="223" y="485"/>
                  <a:pt x="200" y="485"/>
                  <a:pt x="186" y="478"/>
                </a:cubicBezTo>
                <a:cubicBezTo>
                  <a:pt x="25" y="397"/>
                  <a:pt x="25" y="397"/>
                  <a:pt x="25" y="397"/>
                </a:cubicBezTo>
                <a:cubicBezTo>
                  <a:pt x="11" y="390"/>
                  <a:pt x="0" y="372"/>
                  <a:pt x="0" y="356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114"/>
                  <a:pt x="11" y="95"/>
                  <a:pt x="25" y="88"/>
                </a:cubicBezTo>
                <a:lnTo>
                  <a:pt x="186" y="7"/>
                </a:lnTo>
                <a:close/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22" name="文本框 521">
            <a:extLst>
              <a:ext uri="{FF2B5EF4-FFF2-40B4-BE49-F238E27FC236}">
                <a16:creationId xmlns:a16="http://schemas.microsoft.com/office/drawing/2014/main" id="{8B526D67-E306-4878-975A-EA67A2676E49}"/>
              </a:ext>
            </a:extLst>
          </p:cNvPr>
          <p:cNvSpPr txBox="1"/>
          <p:nvPr/>
        </p:nvSpPr>
        <p:spPr>
          <a:xfrm>
            <a:off x="276526" y="26908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01</a:t>
            </a:r>
            <a:endParaRPr lang="zh-CN" altLang="en-US" sz="5400" dirty="0">
              <a:solidFill>
                <a:schemeClr val="tx1"/>
              </a:solidFill>
              <a:latin typeface="Agency FB" panose="020B0503020202020204" pitchFamily="34" charset="0"/>
              <a:ea typeface="+mn-ea"/>
              <a:cs typeface="+mn-ea"/>
              <a:sym typeface="+mn-lt"/>
            </a:endParaRPr>
          </a:p>
        </p:txBody>
      </p:sp>
      <p:cxnSp>
        <p:nvCxnSpPr>
          <p:cNvPr id="523" name="直接连接符 522">
            <a:extLst>
              <a:ext uri="{FF2B5EF4-FFF2-40B4-BE49-F238E27FC236}">
                <a16:creationId xmlns:a16="http://schemas.microsoft.com/office/drawing/2014/main" id="{1F3234F6-0761-45D0-BC3E-A118E95AA4FF}"/>
              </a:ext>
            </a:extLst>
          </p:cNvPr>
          <p:cNvCxnSpPr/>
          <p:nvPr/>
        </p:nvCxnSpPr>
        <p:spPr>
          <a:xfrm flipH="1">
            <a:off x="934442" y="543175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8" name="Group 4">
            <a:extLst>
              <a:ext uri="{FF2B5EF4-FFF2-40B4-BE49-F238E27FC236}">
                <a16:creationId xmlns:a16="http://schemas.microsoft.com/office/drawing/2014/main" id="{A45370B6-CA24-454C-81BE-4E647FFAD5DF}"/>
              </a:ext>
            </a:extLst>
          </p:cNvPr>
          <p:cNvGrpSpPr/>
          <p:nvPr/>
        </p:nvGrpSpPr>
        <p:grpSpPr>
          <a:xfrm>
            <a:off x="504038" y="1236009"/>
            <a:ext cx="3581977" cy="2364357"/>
            <a:chOff x="-787700" y="1356146"/>
            <a:chExt cx="4478313" cy="3152479"/>
          </a:xfrm>
        </p:grpSpPr>
        <p:sp>
          <p:nvSpPr>
            <p:cNvPr id="539" name="TextBox 28">
              <a:extLst>
                <a:ext uri="{FF2B5EF4-FFF2-40B4-BE49-F238E27FC236}">
                  <a16:creationId xmlns:a16="http://schemas.microsoft.com/office/drawing/2014/main" id="{3068EFF6-61A0-42EC-9BE9-719BEAD52CBE}"/>
                </a:ext>
              </a:extLst>
            </p:cNvPr>
            <p:cNvSpPr txBox="1"/>
            <p:nvPr/>
          </p:nvSpPr>
          <p:spPr>
            <a:xfrm>
              <a:off x="-636658" y="1356146"/>
              <a:ext cx="2979230" cy="584391"/>
            </a:xfrm>
            <a:prstGeom prst="rect">
              <a:avLst/>
            </a:prstGeom>
            <a:noFill/>
            <a:effectLst/>
          </p:spPr>
          <p:txBody>
            <a:bodyPr wrap="none" lIns="0" tIns="0" rIns="0" bIns="0" anchor="ctr" anchorCtr="0">
              <a:normAutofit/>
            </a:bodyPr>
            <a:lstStyle/>
            <a:p>
              <a:r>
                <a:rPr lang="en-US" altLang="zh-CN" b="1" dirty="0" err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InPark</a:t>
              </a:r>
              <a:endParaRPr lang="zh-CN" altLang="en-US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40" name="Rectangle 29">
              <a:extLst>
                <a:ext uri="{FF2B5EF4-FFF2-40B4-BE49-F238E27FC236}">
                  <a16:creationId xmlns:a16="http://schemas.microsoft.com/office/drawing/2014/main" id="{D3866CE6-6225-41DD-B1E9-923CE0847D4F}"/>
                </a:ext>
              </a:extLst>
            </p:cNvPr>
            <p:cNvSpPr/>
            <p:nvPr/>
          </p:nvSpPr>
          <p:spPr>
            <a:xfrm>
              <a:off x="-787700" y="1834125"/>
              <a:ext cx="4478313" cy="2674500"/>
            </a:xfrm>
            <a:prstGeom prst="rect">
              <a:avLst/>
            </a:prstGeom>
            <a:effectLst/>
          </p:spPr>
          <p:txBody>
            <a:bodyPr wrap="square" lIns="0" tIns="0" rIns="0" bIns="0" anchor="ctr" anchorCtr="0">
              <a:normAutofit fontScale="85000"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主事件流：用户输入“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in“</a:t>
              </a: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，程序从指定路径（</a:t>
              </a:r>
              <a:r>
                <a:rPr lang="en-US" altLang="zh-CN" sz="1600" dirty="0" err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carReady</a:t>
              </a: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文件夹）读取一张图片，由程序判断是否可入。由程序判断是否可入。若可入，在屏幕上输出“欢迎光临”，同时，将图片移至指定路径（</a:t>
              </a:r>
              <a:r>
                <a:rPr lang="en-US" altLang="zh-CN" sz="1600" dirty="0" err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carParking</a:t>
              </a: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文件夹），模拟车辆进场；不可入，在屏幕上输出“车位已满”。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其他事件流：无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后置条件：无</a:t>
              </a:r>
            </a:p>
          </p:txBody>
        </p:sp>
      </p:grpSp>
      <p:grpSp>
        <p:nvGrpSpPr>
          <p:cNvPr id="541" name="Group 4">
            <a:extLst>
              <a:ext uri="{FF2B5EF4-FFF2-40B4-BE49-F238E27FC236}">
                <a16:creationId xmlns:a16="http://schemas.microsoft.com/office/drawing/2014/main" id="{3916DF76-D4F7-4155-9B4B-90CA0E7AAE7F}"/>
              </a:ext>
            </a:extLst>
          </p:cNvPr>
          <p:cNvGrpSpPr/>
          <p:nvPr/>
        </p:nvGrpSpPr>
        <p:grpSpPr>
          <a:xfrm>
            <a:off x="704857" y="3475510"/>
            <a:ext cx="5034501" cy="3382490"/>
            <a:chOff x="6704973" y="2078429"/>
            <a:chExt cx="6294310" cy="4509989"/>
          </a:xfrm>
        </p:grpSpPr>
        <p:sp>
          <p:nvSpPr>
            <p:cNvPr id="542" name="TextBox 28">
              <a:extLst>
                <a:ext uri="{FF2B5EF4-FFF2-40B4-BE49-F238E27FC236}">
                  <a16:creationId xmlns:a16="http://schemas.microsoft.com/office/drawing/2014/main" id="{91B04E7F-CF63-44AD-B765-2D7576B3EF44}"/>
                </a:ext>
              </a:extLst>
            </p:cNvPr>
            <p:cNvSpPr txBox="1"/>
            <p:nvPr/>
          </p:nvSpPr>
          <p:spPr>
            <a:xfrm>
              <a:off x="9812524" y="2078429"/>
              <a:ext cx="3186759" cy="585079"/>
            </a:xfrm>
            <a:prstGeom prst="rect">
              <a:avLst/>
            </a:prstGeom>
            <a:noFill/>
            <a:effectLst/>
          </p:spPr>
          <p:txBody>
            <a:bodyPr wrap="none" lIns="0" tIns="0" rIns="0" bIns="0" anchor="ctr" anchorCtr="0">
              <a:normAutofit/>
            </a:bodyPr>
            <a:lstStyle/>
            <a:p>
              <a:r>
                <a:rPr lang="en-US" altLang="zh-CN" b="1" dirty="0" err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OutPark</a:t>
              </a:r>
              <a:endParaRPr lang="zh-CN" altLang="en-US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43" name="Rectangle 29">
              <a:extLst>
                <a:ext uri="{FF2B5EF4-FFF2-40B4-BE49-F238E27FC236}">
                  <a16:creationId xmlns:a16="http://schemas.microsoft.com/office/drawing/2014/main" id="{5F88647C-037E-41B0-B9C7-007121B84811}"/>
                </a:ext>
              </a:extLst>
            </p:cNvPr>
            <p:cNvSpPr/>
            <p:nvPr/>
          </p:nvSpPr>
          <p:spPr>
            <a:xfrm>
              <a:off x="6704973" y="2741936"/>
              <a:ext cx="4581339" cy="3846482"/>
            </a:xfrm>
            <a:prstGeom prst="rect">
              <a:avLst/>
            </a:prstGeom>
            <a:effectLst/>
          </p:spPr>
          <p:txBody>
            <a:bodyPr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       主事件流：用户输入“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out“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，程序从指定路径（</a:t>
              </a:r>
              <a:r>
                <a:rPr lang="en-US" altLang="zh-CN" sz="1400" dirty="0" err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carParking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文件夹）读取一张图片，由程序判断是否为固定车。若为固定车，直接在屏幕上输出“一路顺风”；若为非固定车，在屏幕上显示停车费数值（以“元”为单位），待工作人员收到款后，从终端输入“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charged”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字符串，屏幕输出“一路顺风”，同时，将图片移至指定路径（</a:t>
              </a:r>
              <a:r>
                <a:rPr lang="en-US" altLang="zh-CN" sz="1400" dirty="0" err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carReady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文件夹），模拟车辆出场。（见图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4-2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）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       其他事件流：无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       后置条件：无</a:t>
              </a:r>
            </a:p>
          </p:txBody>
        </p:sp>
      </p:grpSp>
      <p:grpSp>
        <p:nvGrpSpPr>
          <p:cNvPr id="544" name="Group 4">
            <a:extLst>
              <a:ext uri="{FF2B5EF4-FFF2-40B4-BE49-F238E27FC236}">
                <a16:creationId xmlns:a16="http://schemas.microsoft.com/office/drawing/2014/main" id="{05DFE49A-7E0C-4CEE-B93E-060F7E40CD19}"/>
              </a:ext>
            </a:extLst>
          </p:cNvPr>
          <p:cNvGrpSpPr/>
          <p:nvPr/>
        </p:nvGrpSpPr>
        <p:grpSpPr>
          <a:xfrm>
            <a:off x="7352872" y="4230358"/>
            <a:ext cx="4652593" cy="2007453"/>
            <a:chOff x="8475416" y="2464939"/>
            <a:chExt cx="2810896" cy="741528"/>
          </a:xfrm>
        </p:grpSpPr>
        <p:sp>
          <p:nvSpPr>
            <p:cNvPr id="545" name="TextBox 28">
              <a:extLst>
                <a:ext uri="{FF2B5EF4-FFF2-40B4-BE49-F238E27FC236}">
                  <a16:creationId xmlns:a16="http://schemas.microsoft.com/office/drawing/2014/main" id="{49B8235B-31A0-4F22-AF09-E1D3B5483AC6}"/>
                </a:ext>
              </a:extLst>
            </p:cNvPr>
            <p:cNvSpPr txBox="1"/>
            <p:nvPr/>
          </p:nvSpPr>
          <p:spPr>
            <a:xfrm>
              <a:off x="8479612" y="2464939"/>
              <a:ext cx="2806700" cy="276999"/>
            </a:xfrm>
            <a:prstGeom prst="rect">
              <a:avLst/>
            </a:prstGeom>
            <a:noFill/>
            <a:effectLst/>
          </p:spPr>
          <p:txBody>
            <a:bodyPr wrap="none" lIns="0" tIns="0" rIns="0" bIns="0" anchor="ctr" anchorCtr="0">
              <a:normAutofit/>
            </a:bodyPr>
            <a:lstStyle/>
            <a:p>
              <a:r>
                <a:rPr lang="en-US" altLang="zh-CN" b="1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Test</a:t>
              </a:r>
              <a:endParaRPr lang="zh-CN" altLang="en-US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46" name="Rectangle 29">
              <a:extLst>
                <a:ext uri="{FF2B5EF4-FFF2-40B4-BE49-F238E27FC236}">
                  <a16:creationId xmlns:a16="http://schemas.microsoft.com/office/drawing/2014/main" id="{E2A06D3D-CD98-4B64-8EFC-54DA0F0483A6}"/>
                </a:ext>
              </a:extLst>
            </p:cNvPr>
            <p:cNvSpPr/>
            <p:nvPr/>
          </p:nvSpPr>
          <p:spPr>
            <a:xfrm>
              <a:off x="8475416" y="2583219"/>
              <a:ext cx="2806700" cy="623248"/>
            </a:xfrm>
            <a:prstGeom prst="rect">
              <a:avLst/>
            </a:prstGeom>
            <a:effectLst/>
          </p:spPr>
          <p:txBody>
            <a:bodyPr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主事件流：程序输出“欢迎进入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Test“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，用户输入”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arrange”,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启动停车场管理程序；待退出后，用户输入“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in”,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在终端输入“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in”,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模拟车辆进入，调用入场程序。在终端输入“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out”,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模拟车辆出场，调用出场程序。用户输入“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quit”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，退出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Test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程序。</a:t>
              </a:r>
            </a:p>
          </p:txBody>
        </p:sp>
      </p:grpSp>
      <p:grpSp>
        <p:nvGrpSpPr>
          <p:cNvPr id="547" name="Group 4">
            <a:extLst>
              <a:ext uri="{FF2B5EF4-FFF2-40B4-BE49-F238E27FC236}">
                <a16:creationId xmlns:a16="http://schemas.microsoft.com/office/drawing/2014/main" id="{4E357847-4957-4B49-8A0B-3F6B56D57AB3}"/>
              </a:ext>
            </a:extLst>
          </p:cNvPr>
          <p:cNvGrpSpPr/>
          <p:nvPr/>
        </p:nvGrpSpPr>
        <p:grpSpPr>
          <a:xfrm>
            <a:off x="6800705" y="388430"/>
            <a:ext cx="5270633" cy="3502285"/>
            <a:chOff x="-636658" y="1356146"/>
            <a:chExt cx="6589531" cy="4669718"/>
          </a:xfrm>
        </p:grpSpPr>
        <p:sp>
          <p:nvSpPr>
            <p:cNvPr id="548" name="TextBox 28">
              <a:extLst>
                <a:ext uri="{FF2B5EF4-FFF2-40B4-BE49-F238E27FC236}">
                  <a16:creationId xmlns:a16="http://schemas.microsoft.com/office/drawing/2014/main" id="{B0946A24-9D66-40E6-8B86-B23850277440}"/>
                </a:ext>
              </a:extLst>
            </p:cNvPr>
            <p:cNvSpPr txBox="1"/>
            <p:nvPr/>
          </p:nvSpPr>
          <p:spPr>
            <a:xfrm>
              <a:off x="-636658" y="1356146"/>
              <a:ext cx="2979230" cy="584391"/>
            </a:xfrm>
            <a:prstGeom prst="rect">
              <a:avLst/>
            </a:prstGeom>
            <a:noFill/>
            <a:effectLst/>
          </p:spPr>
          <p:txBody>
            <a:bodyPr wrap="none" lIns="0" tIns="0" rIns="0" bIns="0" anchor="ctr" anchorCtr="0">
              <a:normAutofit/>
            </a:bodyPr>
            <a:lstStyle/>
            <a:p>
              <a:r>
                <a:rPr lang="en-US" altLang="zh-CN" b="1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Arrange</a:t>
              </a:r>
              <a:endParaRPr lang="zh-CN" altLang="en-US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49" name="Rectangle 29">
              <a:extLst>
                <a:ext uri="{FF2B5EF4-FFF2-40B4-BE49-F238E27FC236}">
                  <a16:creationId xmlns:a16="http://schemas.microsoft.com/office/drawing/2014/main" id="{A14CBAFC-F3A6-41F6-B3C2-32E98579C577}"/>
                </a:ext>
              </a:extLst>
            </p:cNvPr>
            <p:cNvSpPr/>
            <p:nvPr/>
          </p:nvSpPr>
          <p:spPr>
            <a:xfrm>
              <a:off x="-598664" y="1851900"/>
              <a:ext cx="6551537" cy="4173964"/>
            </a:xfrm>
            <a:prstGeom prst="rect">
              <a:avLst/>
            </a:prstGeom>
            <a:effectLst/>
          </p:spPr>
          <p:txBody>
            <a:bodyPr wrap="square" lIns="0" tIns="0" rIns="0" bIns="0" anchor="ctr" anchorCtr="0">
              <a:normAutofit fontScale="550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       主事件流：启动程序后，屏幕提示“请输入管理员密码”；输入错误，弹出“密码错误，请重试“；输入正确，输出”欢迎进入</a:t>
              </a:r>
              <a:r>
                <a:rPr lang="en-US" altLang="zh-CN" sz="2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Arrange“</a:t>
              </a:r>
              <a:r>
                <a:rPr lang="zh-CN" altLang="en-US" sz="2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并换行，管理员输入”</a:t>
              </a:r>
              <a:r>
                <a:rPr lang="en-US" altLang="zh-CN" sz="2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input-</a:t>
              </a:r>
              <a:r>
                <a:rPr lang="en-US" altLang="zh-CN" sz="2500" dirty="0" err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car_id</a:t>
              </a:r>
              <a:r>
                <a:rPr lang="en-US" altLang="zh-CN" sz="2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”,</a:t>
              </a:r>
              <a:r>
                <a:rPr lang="zh-CN" altLang="en-US" sz="2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换行输入固定车车牌</a:t>
              </a:r>
              <a:r>
                <a:rPr lang="en-US" altLang="zh-CN" sz="2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;</a:t>
              </a:r>
              <a:r>
                <a:rPr lang="zh-CN" altLang="en-US" sz="2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输入”</a:t>
              </a:r>
              <a:r>
                <a:rPr lang="en-US" altLang="zh-CN" sz="2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delete-</a:t>
              </a:r>
              <a:r>
                <a:rPr lang="en-US" altLang="zh-CN" sz="2500" dirty="0" err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car_id</a:t>
              </a:r>
              <a:r>
                <a:rPr lang="en-US" altLang="zh-CN" sz="2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”,</a:t>
              </a:r>
              <a:r>
                <a:rPr lang="zh-CN" altLang="en-US" sz="2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换行输入车牌号，将指定车牌从固定车中删除；输入”</a:t>
              </a:r>
              <a:r>
                <a:rPr lang="en-US" altLang="zh-CN" sz="2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update-</a:t>
              </a:r>
              <a:r>
                <a:rPr lang="en-US" altLang="zh-CN" sz="2500" dirty="0" err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all_position</a:t>
              </a:r>
              <a:r>
                <a:rPr lang="en-US" altLang="zh-CN" sz="2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“,</a:t>
              </a:r>
              <a:r>
                <a:rPr lang="zh-CN" altLang="en-US" sz="2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修改总车位数；输入” </a:t>
              </a:r>
              <a:r>
                <a:rPr lang="en-US" altLang="zh-CN" sz="2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update -fee“,</a:t>
              </a:r>
              <a:r>
                <a:rPr lang="zh-CN" altLang="en-US" sz="2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修改每小时钱的数目；输入“</a:t>
              </a:r>
              <a:r>
                <a:rPr lang="en-US" altLang="zh-CN" sz="2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print-</a:t>
              </a:r>
              <a:r>
                <a:rPr lang="en-US" altLang="zh-CN" sz="2500" dirty="0" err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vip</a:t>
              </a:r>
              <a:r>
                <a:rPr lang="en-US" altLang="zh-CN" sz="2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”,</a:t>
              </a:r>
              <a:r>
                <a:rPr lang="zh-CN" altLang="en-US" sz="2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显示固定车车牌信息；输入”</a:t>
              </a:r>
              <a:r>
                <a:rPr lang="en-US" altLang="zh-CN" sz="2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print-position”,</a:t>
              </a:r>
              <a:r>
                <a:rPr lang="zh-CN" altLang="en-US" sz="2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输出停车场所有车位与现在剩余的车位信息；输入”</a:t>
              </a:r>
              <a:r>
                <a:rPr lang="en-US" altLang="zh-CN" sz="2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print-history-info”,</a:t>
              </a:r>
              <a:r>
                <a:rPr lang="zh-CN" altLang="en-US" sz="2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再输入”日期</a:t>
              </a:r>
              <a:r>
                <a:rPr lang="en-US" altLang="zh-CN" sz="2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1 </a:t>
              </a:r>
              <a:r>
                <a:rPr lang="zh-CN" altLang="en-US" sz="2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时间</a:t>
              </a:r>
              <a:r>
                <a:rPr lang="en-US" altLang="zh-CN" sz="2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1\n</a:t>
              </a:r>
              <a:r>
                <a:rPr lang="zh-CN" altLang="en-US" sz="2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日期</a:t>
              </a:r>
              <a:r>
                <a:rPr lang="en-US" altLang="zh-CN" sz="2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2 </a:t>
              </a:r>
              <a:r>
                <a:rPr lang="zh-CN" altLang="en-US" sz="2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时间</a:t>
              </a:r>
              <a:r>
                <a:rPr lang="en-US" altLang="zh-CN" sz="2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2“</a:t>
              </a:r>
              <a:r>
                <a:rPr lang="zh-CN" altLang="en-US" sz="2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，显示该时间段内的非固定车的历史停靠信息；输入”</a:t>
              </a:r>
              <a:r>
                <a:rPr lang="en-US" altLang="zh-CN" sz="2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print-history-money”</a:t>
              </a:r>
              <a:r>
                <a:rPr lang="zh-CN" altLang="en-US" sz="2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，再输入” 日期</a:t>
              </a:r>
              <a:r>
                <a:rPr lang="en-US" altLang="zh-CN" sz="2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1-</a:t>
              </a:r>
              <a:r>
                <a:rPr lang="zh-CN" altLang="en-US" sz="2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时间</a:t>
              </a:r>
              <a:r>
                <a:rPr lang="en-US" altLang="zh-CN" sz="2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1\n</a:t>
              </a:r>
              <a:r>
                <a:rPr lang="zh-CN" altLang="en-US" sz="2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日期</a:t>
              </a:r>
              <a:r>
                <a:rPr lang="en-US" altLang="zh-CN" sz="2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2-</a:t>
              </a:r>
              <a:r>
                <a:rPr lang="zh-CN" altLang="en-US" sz="2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时间</a:t>
              </a:r>
              <a:r>
                <a:rPr lang="en-US" altLang="zh-CN" sz="2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2 -money“,</a:t>
              </a:r>
              <a:r>
                <a:rPr lang="zh-CN" altLang="en-US" sz="2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显示该时间段内的应收金额</a:t>
              </a:r>
              <a:r>
                <a:rPr lang="en-US" altLang="zh-CN" sz="2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;</a:t>
              </a:r>
              <a:r>
                <a:rPr lang="zh-CN" altLang="en-US" sz="2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输入“</a:t>
              </a:r>
              <a:r>
                <a:rPr lang="en-US" altLang="zh-CN" sz="2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quit”,</a:t>
              </a:r>
              <a:r>
                <a:rPr lang="zh-CN" altLang="en-US" sz="2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退出程序</a:t>
              </a:r>
              <a:r>
                <a:rPr lang="en-US" altLang="zh-CN" sz="2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;</a:t>
              </a:r>
              <a:r>
                <a:rPr lang="zh-CN" altLang="en-US" sz="2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输入“</a:t>
              </a:r>
              <a:r>
                <a:rPr lang="en-US" altLang="zh-CN" sz="2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help“</a:t>
              </a:r>
              <a:r>
                <a:rPr lang="zh-CN" altLang="en-US" sz="2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，打印帮助信息。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2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       其他事件流：无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2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       后置条件：无</a:t>
              </a:r>
            </a:p>
            <a:p>
              <a:pPr>
                <a:lnSpc>
                  <a:spcPct val="120000"/>
                </a:lnSpc>
              </a:pPr>
              <a:endParaRPr lang="zh-CN" altLang="en-US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550" name="文本框 549">
            <a:extLst>
              <a:ext uri="{FF2B5EF4-FFF2-40B4-BE49-F238E27FC236}">
                <a16:creationId xmlns:a16="http://schemas.microsoft.com/office/drawing/2014/main" id="{941AC18F-FF71-47C6-99DA-C276A687D443}"/>
              </a:ext>
            </a:extLst>
          </p:cNvPr>
          <p:cNvSpPr txBox="1"/>
          <p:nvPr/>
        </p:nvSpPr>
        <p:spPr>
          <a:xfrm>
            <a:off x="4323341" y="2289774"/>
            <a:ext cx="899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IN</a:t>
            </a:r>
            <a:endParaRPr lang="zh-CN" altLang="en-US" sz="36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551" name="文本框 550">
            <a:extLst>
              <a:ext uri="{FF2B5EF4-FFF2-40B4-BE49-F238E27FC236}">
                <a16:creationId xmlns:a16="http://schemas.microsoft.com/office/drawing/2014/main" id="{2E55BDB2-59CB-4E51-ADA5-01280C524713}"/>
              </a:ext>
            </a:extLst>
          </p:cNvPr>
          <p:cNvSpPr txBox="1"/>
          <p:nvPr/>
        </p:nvSpPr>
        <p:spPr>
          <a:xfrm>
            <a:off x="4763960" y="3287419"/>
            <a:ext cx="954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OUT</a:t>
            </a:r>
            <a:endParaRPr lang="zh-CN" altLang="en-US" sz="32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552" name="文本框 551">
            <a:extLst>
              <a:ext uri="{FF2B5EF4-FFF2-40B4-BE49-F238E27FC236}">
                <a16:creationId xmlns:a16="http://schemas.microsoft.com/office/drawing/2014/main" id="{F8898253-08EE-4F6E-998A-2BA8020F2010}"/>
              </a:ext>
            </a:extLst>
          </p:cNvPr>
          <p:cNvSpPr txBox="1"/>
          <p:nvPr/>
        </p:nvSpPr>
        <p:spPr>
          <a:xfrm>
            <a:off x="5838964" y="3426341"/>
            <a:ext cx="899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ADMIN</a:t>
            </a:r>
            <a:endParaRPr lang="zh-CN" altLang="en-US" sz="16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553" name="文本框 552">
            <a:extLst>
              <a:ext uri="{FF2B5EF4-FFF2-40B4-BE49-F238E27FC236}">
                <a16:creationId xmlns:a16="http://schemas.microsoft.com/office/drawing/2014/main" id="{738FF73D-9382-4B30-983F-E194789D9A29}"/>
              </a:ext>
            </a:extLst>
          </p:cNvPr>
          <p:cNvSpPr txBox="1"/>
          <p:nvPr/>
        </p:nvSpPr>
        <p:spPr>
          <a:xfrm>
            <a:off x="6360690" y="4328954"/>
            <a:ext cx="899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TEST</a:t>
            </a:r>
            <a:endParaRPr lang="zh-CN" altLang="en-US" sz="24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554" name="Rectangle 2">
            <a:extLst>
              <a:ext uri="{FF2B5EF4-FFF2-40B4-BE49-F238E27FC236}">
                <a16:creationId xmlns:a16="http://schemas.microsoft.com/office/drawing/2014/main" id="{AD6D1777-991D-4EB6-9250-DB38DC3D7C05}"/>
              </a:ext>
            </a:extLst>
          </p:cNvPr>
          <p:cNvSpPr/>
          <p:nvPr/>
        </p:nvSpPr>
        <p:spPr>
          <a:xfrm>
            <a:off x="1387187" y="747455"/>
            <a:ext cx="2840945" cy="415498"/>
          </a:xfrm>
          <a:prstGeom prst="rect">
            <a:avLst/>
          </a:prstGeom>
        </p:spPr>
        <p:txBody>
          <a:bodyPr wrap="none" lIns="0" tIns="0" rIns="0" bIns="0">
            <a:normAutofit lnSpcReduction="10000"/>
          </a:bodyPr>
          <a:lstStyle/>
          <a:p>
            <a:r>
              <a:rPr lang="zh-CN" altLang="en-US" sz="2800" b="1" dirty="0">
                <a:solidFill>
                  <a:srgbClr val="1A1D1A"/>
                </a:solidFill>
                <a:cs typeface="+mn-ea"/>
                <a:sym typeface="+mn-lt"/>
              </a:rPr>
              <a:t>需求分析</a:t>
            </a:r>
          </a:p>
        </p:txBody>
      </p:sp>
    </p:spTree>
    <p:extLst>
      <p:ext uri="{BB962C8B-B14F-4D97-AF65-F5344CB8AC3E}">
        <p14:creationId xmlns:p14="http://schemas.microsoft.com/office/powerpoint/2010/main" val="4208117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62 -4.44444E-6 L 0.11836 -4.44444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93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562 -4.44444E-6 L -2.91667E-6 -4.44444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-1.11111E-6 L -0.12695 -1.11111E-6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9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-1.11111E-6 L 1.25E-6 -1.11111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7.40741E-7 L 2.08333E-6 7.40741E-7 " pathEditMode="relative" rAng="0" ptsTypes="AA">
                                      <p:cBhvr>
                                        <p:cTn id="23" dur="75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562 0 L -1.45833E-6 0 " pathEditMode="relative" rAng="0" ptsTypes="AA">
                                      <p:cBhvr>
                                        <p:cTn id="28" dur="75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58333E-6 3.7037E-6 L 0.03373 0.04398 " pathEditMode="relative" rAng="0" ptsTypes="AA">
                                      <p:cBhvr>
                                        <p:cTn id="39" dur="750" spd="-10000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5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3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5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1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3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1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3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5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1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3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9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5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1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6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2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3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9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5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0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1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6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2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3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9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4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5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1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2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3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6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9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5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0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1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2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3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9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4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5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0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1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6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1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2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3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6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7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8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9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2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3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4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5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8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9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0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1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4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5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6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7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2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3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8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9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2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4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5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0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1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6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7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0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1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2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3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6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7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8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9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2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3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4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5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8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0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1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4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5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6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0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1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2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3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6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7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8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9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2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3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4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5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8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9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0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1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4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5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6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0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1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2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3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6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7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8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9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2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3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4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5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8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9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0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1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4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5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6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7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0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1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2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3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6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7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8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9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2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3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4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5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8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9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0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1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4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5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6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7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0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1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2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3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6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7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8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9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2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3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4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5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8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9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0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1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4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5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6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7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0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1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2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3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6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7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8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9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2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3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4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5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8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9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0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1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4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5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6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7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0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1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2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3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6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7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8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9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2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3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4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5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8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9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0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1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4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5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6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7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0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1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2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3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6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7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8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9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2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3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4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5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8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9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0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1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4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5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6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7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0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1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2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3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6" dur="10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7" dur="100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8" dur="100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9" fill="hold">
                      <p:stCondLst>
                        <p:cond delay="indefinite"/>
                      </p:stCondLst>
                      <p:childTnLst>
                        <p:par>
                          <p:cTn id="1030" fill="hold">
                            <p:stCondLst>
                              <p:cond delay="0"/>
                            </p:stCondLst>
                            <p:childTnLst>
                              <p:par>
                                <p:cTn id="10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3" dur="1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4" dur="10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5" dur="10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6" fill="hold">
                      <p:stCondLst>
                        <p:cond delay="indefinite"/>
                      </p:stCondLst>
                      <p:childTnLst>
                        <p:par>
                          <p:cTn id="1037" fill="hold">
                            <p:stCondLst>
                              <p:cond delay="0"/>
                            </p:stCondLst>
                            <p:childTnLst>
                              <p:par>
                                <p:cTn id="10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0" dur="1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1" dur="100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2" dur="100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3" fill="hold">
                      <p:stCondLst>
                        <p:cond delay="indefinite"/>
                      </p:stCondLst>
                      <p:childTnLst>
                        <p:par>
                          <p:cTn id="1044" fill="hold">
                            <p:stCondLst>
                              <p:cond delay="0"/>
                            </p:stCondLst>
                            <p:childTnLst>
                              <p:par>
                                <p:cTn id="10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7" dur="10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8" dur="1000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9" dur="1000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518" grpId="0" animBg="1"/>
      <p:bldP spid="518" grpId="1" animBg="1"/>
      <p:bldP spid="518" grpId="2" animBg="1"/>
      <p:bldP spid="519" grpId="0" animBg="1"/>
      <p:bldP spid="519" grpId="1" animBg="1"/>
      <p:bldP spid="520" grpId="0" animBg="1"/>
      <p:bldP spid="520" grpId="1" animBg="1"/>
      <p:bldP spid="521" grpId="0" animBg="1"/>
      <p:bldP spid="521" grpId="1" animBg="1"/>
      <p:bldP spid="521" grpId="2" animBg="1"/>
      <p:bldP spid="522" grpId="0"/>
      <p:bldP spid="52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12">
            <a:extLst>
              <a:ext uri="{FF2B5EF4-FFF2-40B4-BE49-F238E27FC236}">
                <a16:creationId xmlns:a16="http://schemas.microsoft.com/office/drawing/2014/main" id="{07F9E556-F228-4703-B298-F2F3C0E57B0E}"/>
              </a:ext>
            </a:extLst>
          </p:cNvPr>
          <p:cNvSpPr/>
          <p:nvPr/>
        </p:nvSpPr>
        <p:spPr bwMode="auto">
          <a:xfrm>
            <a:off x="5653175" y="5244562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226">
            <a:extLst>
              <a:ext uri="{FF2B5EF4-FFF2-40B4-BE49-F238E27FC236}">
                <a16:creationId xmlns:a16="http://schemas.microsoft.com/office/drawing/2014/main" id="{0AEEBF23-9E32-4A54-8EC7-9BE8A896CBAA}"/>
              </a:ext>
            </a:extLst>
          </p:cNvPr>
          <p:cNvSpPr/>
          <p:nvPr/>
        </p:nvSpPr>
        <p:spPr bwMode="auto">
          <a:xfrm>
            <a:off x="6191760" y="5380601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Freeform 228">
            <a:extLst>
              <a:ext uri="{FF2B5EF4-FFF2-40B4-BE49-F238E27FC236}">
                <a16:creationId xmlns:a16="http://schemas.microsoft.com/office/drawing/2014/main" id="{4F396B9B-9424-49B4-AB8C-54F11F83A699}"/>
              </a:ext>
            </a:extLst>
          </p:cNvPr>
          <p:cNvSpPr>
            <a:spLocks noEditPoints="1"/>
          </p:cNvSpPr>
          <p:nvPr/>
        </p:nvSpPr>
        <p:spPr bwMode="auto">
          <a:xfrm>
            <a:off x="6674629" y="5220418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Freeform 229">
            <a:extLst>
              <a:ext uri="{FF2B5EF4-FFF2-40B4-BE49-F238E27FC236}">
                <a16:creationId xmlns:a16="http://schemas.microsoft.com/office/drawing/2014/main" id="{7C3B6B9B-E0C3-445F-8165-AAF4B2376DC2}"/>
              </a:ext>
            </a:extLst>
          </p:cNvPr>
          <p:cNvSpPr/>
          <p:nvPr/>
        </p:nvSpPr>
        <p:spPr bwMode="auto">
          <a:xfrm>
            <a:off x="6706665" y="5300277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A970F42-26B7-4BC5-87A4-2515471B713C}"/>
              </a:ext>
            </a:extLst>
          </p:cNvPr>
          <p:cNvSpPr txBox="1"/>
          <p:nvPr/>
        </p:nvSpPr>
        <p:spPr>
          <a:xfrm>
            <a:off x="608752" y="47773"/>
            <a:ext cx="4502332" cy="622933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0000" dirty="0">
                <a:latin typeface="HGB6X_CNKI" panose="02000500000000000000" pitchFamily="2" charset="-122"/>
                <a:ea typeface="HGB6X_CNKI" panose="02000500000000000000" pitchFamily="2" charset="-122"/>
                <a:cs typeface="+mn-ea"/>
                <a:sym typeface="+mn-lt"/>
              </a:rPr>
              <a:t>2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6D06B8-2EC7-44D7-B021-E2E2716336B0}"/>
              </a:ext>
            </a:extLst>
          </p:cNvPr>
          <p:cNvSpPr/>
          <p:nvPr/>
        </p:nvSpPr>
        <p:spPr>
          <a:xfrm>
            <a:off x="3794961" y="3012882"/>
            <a:ext cx="3031888" cy="568905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F2C955C-9754-4C84-A895-F52FA4558371}"/>
              </a:ext>
            </a:extLst>
          </p:cNvPr>
          <p:cNvSpPr txBox="1"/>
          <p:nvPr/>
        </p:nvSpPr>
        <p:spPr>
          <a:xfrm>
            <a:off x="6256762" y="2420121"/>
            <a:ext cx="5665241" cy="742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项目的设计与开发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855883B-9AB2-4D03-8A14-BCDF50134D64}"/>
              </a:ext>
            </a:extLst>
          </p:cNvPr>
          <p:cNvSpPr/>
          <p:nvPr/>
        </p:nvSpPr>
        <p:spPr>
          <a:xfrm>
            <a:off x="4172913" y="2532932"/>
            <a:ext cx="17459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6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cs typeface="+mn-ea"/>
                <a:sym typeface="+mn-lt"/>
              </a:rPr>
              <a:t>Part 02</a:t>
            </a:r>
            <a:endParaRPr kumimoji="1" lang="zh-CN" altLang="en-US" sz="3600" dirty="0"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9FF39D9-D768-4F77-B0C9-3E2E3CE71495}"/>
              </a:ext>
            </a:extLst>
          </p:cNvPr>
          <p:cNvCxnSpPr/>
          <p:nvPr/>
        </p:nvCxnSpPr>
        <p:spPr>
          <a:xfrm>
            <a:off x="3463036" y="3677735"/>
            <a:ext cx="7927907" cy="35651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8828C42C-D154-4396-A72A-6B3FBAE4B433}"/>
              </a:ext>
            </a:extLst>
          </p:cNvPr>
          <p:cNvSpPr txBox="1"/>
          <p:nvPr/>
        </p:nvSpPr>
        <p:spPr>
          <a:xfrm>
            <a:off x="4513277" y="3942826"/>
            <a:ext cx="6157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kern="100" dirty="0">
                <a:solidFill>
                  <a:schemeClr val="bg1">
                    <a:lumMod val="6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包含实现各项需求所需的模块及其概述，各类接口汇总以及数据库汇总。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220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4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889 L 2.29167E-6 -0.07176 " pathEditMode="relative" rAng="0" ptsTypes="AA">
                                      <p:cBhvr>
                                        <p:cTn id="38" dur="75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4" presetClass="path" presetSubtype="0" accel="3000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2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/>
      <p:bldP spid="9" grpId="0"/>
      <p:bldP spid="10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2C4D3272-0AB2-40CD-80D4-CABDFFB7E90C}"/>
              </a:ext>
            </a:extLst>
          </p:cNvPr>
          <p:cNvCxnSpPr/>
          <p:nvPr/>
        </p:nvCxnSpPr>
        <p:spPr>
          <a:xfrm rot="5400000">
            <a:off x="3050290" y="3428999"/>
            <a:ext cx="609142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6020D902-4092-4033-951E-E06DB19A8863}"/>
              </a:ext>
            </a:extLst>
          </p:cNvPr>
          <p:cNvGrpSpPr/>
          <p:nvPr/>
        </p:nvGrpSpPr>
        <p:grpSpPr>
          <a:xfrm>
            <a:off x="4289459" y="5794573"/>
            <a:ext cx="4179442" cy="2901465"/>
            <a:chOff x="4289459" y="5794573"/>
            <a:chExt cx="4179442" cy="2901465"/>
          </a:xfrm>
        </p:grpSpPr>
        <p:sp>
          <p:nvSpPr>
            <p:cNvPr id="4" name="Freeform 20113">
              <a:extLst>
                <a:ext uri="{FF2B5EF4-FFF2-40B4-BE49-F238E27FC236}">
                  <a16:creationId xmlns:a16="http://schemas.microsoft.com/office/drawing/2014/main" id="{48B63C43-D104-474A-8D05-10058C1361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32805" y="6155423"/>
              <a:ext cx="447560" cy="1528772"/>
            </a:xfrm>
            <a:custGeom>
              <a:avLst/>
              <a:gdLst>
                <a:gd name="T0" fmla="*/ 280 w 284"/>
                <a:gd name="T1" fmla="*/ 957 h 970"/>
                <a:gd name="T2" fmla="*/ 276 w 284"/>
                <a:gd name="T3" fmla="*/ 958 h 970"/>
                <a:gd name="T4" fmla="*/ 279 w 284"/>
                <a:gd name="T5" fmla="*/ 970 h 970"/>
                <a:gd name="T6" fmla="*/ 284 w 284"/>
                <a:gd name="T7" fmla="*/ 969 h 970"/>
                <a:gd name="T8" fmla="*/ 280 w 284"/>
                <a:gd name="T9" fmla="*/ 957 h 970"/>
                <a:gd name="T10" fmla="*/ 89 w 284"/>
                <a:gd name="T11" fmla="*/ 313 h 970"/>
                <a:gd name="T12" fmla="*/ 85 w 284"/>
                <a:gd name="T13" fmla="*/ 314 h 970"/>
                <a:gd name="T14" fmla="*/ 89 w 284"/>
                <a:gd name="T15" fmla="*/ 326 h 970"/>
                <a:gd name="T16" fmla="*/ 93 w 284"/>
                <a:gd name="T17" fmla="*/ 324 h 970"/>
                <a:gd name="T18" fmla="*/ 89 w 284"/>
                <a:gd name="T19" fmla="*/ 313 h 970"/>
                <a:gd name="T20" fmla="*/ 73 w 284"/>
                <a:gd name="T21" fmla="*/ 253 h 970"/>
                <a:gd name="T22" fmla="*/ 69 w 284"/>
                <a:gd name="T23" fmla="*/ 255 h 970"/>
                <a:gd name="T24" fmla="*/ 72 w 284"/>
                <a:gd name="T25" fmla="*/ 266 h 970"/>
                <a:gd name="T26" fmla="*/ 76 w 284"/>
                <a:gd name="T27" fmla="*/ 265 h 970"/>
                <a:gd name="T28" fmla="*/ 73 w 284"/>
                <a:gd name="T29" fmla="*/ 253 h 970"/>
                <a:gd name="T30" fmla="*/ 15 w 284"/>
                <a:gd name="T31" fmla="*/ 41 h 970"/>
                <a:gd name="T32" fmla="*/ 11 w 284"/>
                <a:gd name="T33" fmla="*/ 42 h 970"/>
                <a:gd name="T34" fmla="*/ 13 w 284"/>
                <a:gd name="T35" fmla="*/ 50 h 970"/>
                <a:gd name="T36" fmla="*/ 18 w 284"/>
                <a:gd name="T37" fmla="*/ 49 h 970"/>
                <a:gd name="T38" fmla="*/ 15 w 284"/>
                <a:gd name="T39" fmla="*/ 41 h 970"/>
                <a:gd name="T40" fmla="*/ 5 w 284"/>
                <a:gd name="T41" fmla="*/ 0 h 970"/>
                <a:gd name="T42" fmla="*/ 0 w 284"/>
                <a:gd name="T43" fmla="*/ 1 h 970"/>
                <a:gd name="T44" fmla="*/ 3 w 284"/>
                <a:gd name="T45" fmla="*/ 9 h 970"/>
                <a:gd name="T46" fmla="*/ 7 w 284"/>
                <a:gd name="T47" fmla="*/ 8 h 970"/>
                <a:gd name="T48" fmla="*/ 5 w 284"/>
                <a:gd name="T49" fmla="*/ 0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4" h="970">
                  <a:moveTo>
                    <a:pt x="280" y="957"/>
                  </a:moveTo>
                  <a:cubicBezTo>
                    <a:pt x="279" y="957"/>
                    <a:pt x="277" y="958"/>
                    <a:pt x="276" y="958"/>
                  </a:cubicBezTo>
                  <a:cubicBezTo>
                    <a:pt x="279" y="970"/>
                    <a:pt x="279" y="970"/>
                    <a:pt x="279" y="970"/>
                  </a:cubicBezTo>
                  <a:cubicBezTo>
                    <a:pt x="281" y="969"/>
                    <a:pt x="282" y="969"/>
                    <a:pt x="284" y="969"/>
                  </a:cubicBezTo>
                  <a:cubicBezTo>
                    <a:pt x="280" y="957"/>
                    <a:pt x="280" y="957"/>
                    <a:pt x="280" y="957"/>
                  </a:cubicBezTo>
                  <a:moveTo>
                    <a:pt x="89" y="313"/>
                  </a:moveTo>
                  <a:cubicBezTo>
                    <a:pt x="88" y="313"/>
                    <a:pt x="87" y="314"/>
                    <a:pt x="85" y="314"/>
                  </a:cubicBezTo>
                  <a:cubicBezTo>
                    <a:pt x="89" y="326"/>
                    <a:pt x="89" y="326"/>
                    <a:pt x="89" y="326"/>
                  </a:cubicBezTo>
                  <a:cubicBezTo>
                    <a:pt x="90" y="325"/>
                    <a:pt x="91" y="325"/>
                    <a:pt x="93" y="324"/>
                  </a:cubicBezTo>
                  <a:cubicBezTo>
                    <a:pt x="89" y="313"/>
                    <a:pt x="89" y="313"/>
                    <a:pt x="89" y="313"/>
                  </a:cubicBezTo>
                  <a:moveTo>
                    <a:pt x="73" y="253"/>
                  </a:moveTo>
                  <a:cubicBezTo>
                    <a:pt x="71" y="254"/>
                    <a:pt x="70" y="254"/>
                    <a:pt x="69" y="255"/>
                  </a:cubicBezTo>
                  <a:cubicBezTo>
                    <a:pt x="72" y="266"/>
                    <a:pt x="72" y="266"/>
                    <a:pt x="72" y="266"/>
                  </a:cubicBezTo>
                  <a:cubicBezTo>
                    <a:pt x="73" y="266"/>
                    <a:pt x="75" y="265"/>
                    <a:pt x="76" y="265"/>
                  </a:cubicBezTo>
                  <a:cubicBezTo>
                    <a:pt x="73" y="253"/>
                    <a:pt x="73" y="253"/>
                    <a:pt x="73" y="253"/>
                  </a:cubicBezTo>
                  <a:moveTo>
                    <a:pt x="15" y="41"/>
                  </a:moveTo>
                  <a:cubicBezTo>
                    <a:pt x="14" y="41"/>
                    <a:pt x="13" y="42"/>
                    <a:pt x="11" y="42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5" y="50"/>
                    <a:pt x="16" y="49"/>
                    <a:pt x="18" y="49"/>
                  </a:cubicBezTo>
                  <a:cubicBezTo>
                    <a:pt x="15" y="41"/>
                    <a:pt x="15" y="41"/>
                    <a:pt x="15" y="41"/>
                  </a:cubicBezTo>
                  <a:moveTo>
                    <a:pt x="5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5" y="8"/>
                    <a:pt x="7" y="8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Freeform 20173">
              <a:extLst>
                <a:ext uri="{FF2B5EF4-FFF2-40B4-BE49-F238E27FC236}">
                  <a16:creationId xmlns:a16="http://schemas.microsoft.com/office/drawing/2014/main" id="{06F78A0A-9561-4BEC-A6BD-FE928BB6BF3C}"/>
                </a:ext>
              </a:extLst>
            </p:cNvPr>
            <p:cNvSpPr/>
            <p:nvPr/>
          </p:nvSpPr>
          <p:spPr bwMode="auto">
            <a:xfrm>
              <a:off x="4442874" y="8092401"/>
              <a:ext cx="9338" cy="4669"/>
            </a:xfrm>
            <a:custGeom>
              <a:avLst/>
              <a:gdLst>
                <a:gd name="T0" fmla="*/ 9 w 14"/>
                <a:gd name="T1" fmla="*/ 0 h 7"/>
                <a:gd name="T2" fmla="*/ 2 w 14"/>
                <a:gd name="T3" fmla="*/ 3 h 7"/>
                <a:gd name="T4" fmla="*/ 0 w 14"/>
                <a:gd name="T5" fmla="*/ 3 h 7"/>
                <a:gd name="T6" fmla="*/ 14 w 14"/>
                <a:gd name="T7" fmla="*/ 7 h 7"/>
                <a:gd name="T8" fmla="*/ 9 w 14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9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14" y="7"/>
                  </a:lnTo>
                  <a:lnTo>
                    <a:pt x="9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Freeform 20175">
              <a:extLst>
                <a:ext uri="{FF2B5EF4-FFF2-40B4-BE49-F238E27FC236}">
                  <a16:creationId xmlns:a16="http://schemas.microsoft.com/office/drawing/2014/main" id="{315F770A-4236-4A52-B471-FD8233732C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28817" y="6333512"/>
              <a:ext cx="529602" cy="1161920"/>
            </a:xfrm>
            <a:custGeom>
              <a:avLst/>
              <a:gdLst>
                <a:gd name="T0" fmla="*/ 162 w 336"/>
                <a:gd name="T1" fmla="*/ 720 h 737"/>
                <a:gd name="T2" fmla="*/ 154 w 336"/>
                <a:gd name="T3" fmla="*/ 735 h 737"/>
                <a:gd name="T4" fmla="*/ 158 w 336"/>
                <a:gd name="T5" fmla="*/ 737 h 737"/>
                <a:gd name="T6" fmla="*/ 166 w 336"/>
                <a:gd name="T7" fmla="*/ 722 h 737"/>
                <a:gd name="T8" fmla="*/ 162 w 336"/>
                <a:gd name="T9" fmla="*/ 720 h 737"/>
                <a:gd name="T10" fmla="*/ 133 w 336"/>
                <a:gd name="T11" fmla="*/ 716 h 737"/>
                <a:gd name="T12" fmla="*/ 129 w 336"/>
                <a:gd name="T13" fmla="*/ 717 h 737"/>
                <a:gd name="T14" fmla="*/ 132 w 336"/>
                <a:gd name="T15" fmla="*/ 733 h 737"/>
                <a:gd name="T16" fmla="*/ 136 w 336"/>
                <a:gd name="T17" fmla="*/ 732 h 737"/>
                <a:gd name="T18" fmla="*/ 133 w 336"/>
                <a:gd name="T19" fmla="*/ 716 h 737"/>
                <a:gd name="T20" fmla="*/ 332 w 336"/>
                <a:gd name="T21" fmla="*/ 398 h 737"/>
                <a:gd name="T22" fmla="*/ 171 w 336"/>
                <a:gd name="T23" fmla="*/ 704 h 737"/>
                <a:gd name="T24" fmla="*/ 175 w 336"/>
                <a:gd name="T25" fmla="*/ 706 h 737"/>
                <a:gd name="T26" fmla="*/ 336 w 336"/>
                <a:gd name="T27" fmla="*/ 400 h 737"/>
                <a:gd name="T28" fmla="*/ 332 w 336"/>
                <a:gd name="T29" fmla="*/ 398 h 737"/>
                <a:gd name="T30" fmla="*/ 4 w 336"/>
                <a:gd name="T31" fmla="*/ 6 h 737"/>
                <a:gd name="T32" fmla="*/ 0 w 336"/>
                <a:gd name="T33" fmla="*/ 7 h 737"/>
                <a:gd name="T34" fmla="*/ 125 w 336"/>
                <a:gd name="T35" fmla="*/ 698 h 737"/>
                <a:gd name="T36" fmla="*/ 130 w 336"/>
                <a:gd name="T37" fmla="*/ 697 h 737"/>
                <a:gd name="T38" fmla="*/ 4 w 336"/>
                <a:gd name="T39" fmla="*/ 6 h 737"/>
                <a:gd name="T40" fmla="*/ 14 w 336"/>
                <a:gd name="T41" fmla="*/ 0 h 737"/>
                <a:gd name="T42" fmla="*/ 11 w 336"/>
                <a:gd name="T43" fmla="*/ 3 h 737"/>
                <a:gd name="T44" fmla="*/ 327 w 336"/>
                <a:gd name="T45" fmla="*/ 349 h 737"/>
                <a:gd name="T46" fmla="*/ 330 w 336"/>
                <a:gd name="T47" fmla="*/ 346 h 737"/>
                <a:gd name="T48" fmla="*/ 14 w 336"/>
                <a:gd name="T49" fmla="*/ 0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6" h="737">
                  <a:moveTo>
                    <a:pt x="162" y="720"/>
                  </a:moveTo>
                  <a:cubicBezTo>
                    <a:pt x="154" y="735"/>
                    <a:pt x="154" y="735"/>
                    <a:pt x="154" y="735"/>
                  </a:cubicBezTo>
                  <a:cubicBezTo>
                    <a:pt x="155" y="736"/>
                    <a:pt x="157" y="736"/>
                    <a:pt x="158" y="737"/>
                  </a:cubicBezTo>
                  <a:cubicBezTo>
                    <a:pt x="166" y="722"/>
                    <a:pt x="166" y="722"/>
                    <a:pt x="166" y="722"/>
                  </a:cubicBezTo>
                  <a:cubicBezTo>
                    <a:pt x="164" y="722"/>
                    <a:pt x="163" y="721"/>
                    <a:pt x="162" y="720"/>
                  </a:cubicBezTo>
                  <a:moveTo>
                    <a:pt x="133" y="716"/>
                  </a:moveTo>
                  <a:cubicBezTo>
                    <a:pt x="131" y="716"/>
                    <a:pt x="130" y="716"/>
                    <a:pt x="129" y="717"/>
                  </a:cubicBezTo>
                  <a:cubicBezTo>
                    <a:pt x="132" y="733"/>
                    <a:pt x="132" y="733"/>
                    <a:pt x="132" y="733"/>
                  </a:cubicBezTo>
                  <a:cubicBezTo>
                    <a:pt x="133" y="733"/>
                    <a:pt x="134" y="732"/>
                    <a:pt x="136" y="732"/>
                  </a:cubicBezTo>
                  <a:cubicBezTo>
                    <a:pt x="133" y="716"/>
                    <a:pt x="133" y="716"/>
                    <a:pt x="133" y="716"/>
                  </a:cubicBezTo>
                  <a:moveTo>
                    <a:pt x="332" y="398"/>
                  </a:moveTo>
                  <a:cubicBezTo>
                    <a:pt x="171" y="704"/>
                    <a:pt x="171" y="704"/>
                    <a:pt x="171" y="704"/>
                  </a:cubicBezTo>
                  <a:cubicBezTo>
                    <a:pt x="172" y="704"/>
                    <a:pt x="173" y="705"/>
                    <a:pt x="175" y="706"/>
                  </a:cubicBezTo>
                  <a:cubicBezTo>
                    <a:pt x="336" y="400"/>
                    <a:pt x="336" y="400"/>
                    <a:pt x="336" y="400"/>
                  </a:cubicBezTo>
                  <a:cubicBezTo>
                    <a:pt x="335" y="399"/>
                    <a:pt x="333" y="399"/>
                    <a:pt x="332" y="398"/>
                  </a:cubicBezTo>
                  <a:moveTo>
                    <a:pt x="4" y="6"/>
                  </a:moveTo>
                  <a:cubicBezTo>
                    <a:pt x="3" y="7"/>
                    <a:pt x="2" y="7"/>
                    <a:pt x="0" y="7"/>
                  </a:cubicBezTo>
                  <a:cubicBezTo>
                    <a:pt x="125" y="698"/>
                    <a:pt x="125" y="698"/>
                    <a:pt x="125" y="698"/>
                  </a:cubicBezTo>
                  <a:cubicBezTo>
                    <a:pt x="127" y="698"/>
                    <a:pt x="128" y="697"/>
                    <a:pt x="130" y="697"/>
                  </a:cubicBezTo>
                  <a:cubicBezTo>
                    <a:pt x="4" y="6"/>
                    <a:pt x="4" y="6"/>
                    <a:pt x="4" y="6"/>
                  </a:cubicBezTo>
                  <a:moveTo>
                    <a:pt x="14" y="0"/>
                  </a:moveTo>
                  <a:cubicBezTo>
                    <a:pt x="13" y="1"/>
                    <a:pt x="12" y="2"/>
                    <a:pt x="11" y="3"/>
                  </a:cubicBezTo>
                  <a:cubicBezTo>
                    <a:pt x="327" y="349"/>
                    <a:pt x="327" y="349"/>
                    <a:pt x="327" y="349"/>
                  </a:cubicBezTo>
                  <a:cubicBezTo>
                    <a:pt x="328" y="348"/>
                    <a:pt x="329" y="347"/>
                    <a:pt x="330" y="346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Freeform 20176">
              <a:extLst>
                <a:ext uri="{FF2B5EF4-FFF2-40B4-BE49-F238E27FC236}">
                  <a16:creationId xmlns:a16="http://schemas.microsoft.com/office/drawing/2014/main" id="{25D86302-E2C9-4A5A-A0A9-756FAE1D8E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52829" y="6060708"/>
              <a:ext cx="764388" cy="815078"/>
            </a:xfrm>
            <a:custGeom>
              <a:avLst/>
              <a:gdLst>
                <a:gd name="T0" fmla="*/ 346 w 485"/>
                <a:gd name="T1" fmla="*/ 515 h 517"/>
                <a:gd name="T2" fmla="*/ 478 w 485"/>
                <a:gd name="T3" fmla="*/ 269 h 517"/>
                <a:gd name="T4" fmla="*/ 308 w 485"/>
                <a:gd name="T5" fmla="*/ 261 h 517"/>
                <a:gd name="T6" fmla="*/ 329 w 485"/>
                <a:gd name="T7" fmla="*/ 513 h 517"/>
                <a:gd name="T8" fmla="*/ 308 w 485"/>
                <a:gd name="T9" fmla="*/ 261 h 517"/>
                <a:gd name="T10" fmla="*/ 478 w 485"/>
                <a:gd name="T11" fmla="*/ 261 h 517"/>
                <a:gd name="T12" fmla="*/ 485 w 485"/>
                <a:gd name="T13" fmla="*/ 256 h 517"/>
                <a:gd name="T14" fmla="*/ 306 w 485"/>
                <a:gd name="T15" fmla="*/ 235 h 517"/>
                <a:gd name="T16" fmla="*/ 302 w 485"/>
                <a:gd name="T17" fmla="*/ 236 h 517"/>
                <a:gd name="T18" fmla="*/ 303 w 485"/>
                <a:gd name="T19" fmla="*/ 248 h 517"/>
                <a:gd name="T20" fmla="*/ 306 w 485"/>
                <a:gd name="T21" fmla="*/ 235 h 517"/>
                <a:gd name="T22" fmla="*/ 466 w 485"/>
                <a:gd name="T23" fmla="*/ 239 h 517"/>
                <a:gd name="T24" fmla="*/ 473 w 485"/>
                <a:gd name="T25" fmla="*/ 236 h 517"/>
                <a:gd name="T26" fmla="*/ 352 w 485"/>
                <a:gd name="T27" fmla="*/ 217 h 517"/>
                <a:gd name="T28" fmla="*/ 458 w 485"/>
                <a:gd name="T29" fmla="*/ 238 h 517"/>
                <a:gd name="T30" fmla="*/ 352 w 485"/>
                <a:gd name="T31" fmla="*/ 217 h 517"/>
                <a:gd name="T32" fmla="*/ 326 w 485"/>
                <a:gd name="T33" fmla="*/ 217 h 517"/>
                <a:gd name="T34" fmla="*/ 338 w 485"/>
                <a:gd name="T35" fmla="*/ 214 h 517"/>
                <a:gd name="T36" fmla="*/ 266 w 485"/>
                <a:gd name="T37" fmla="*/ 203 h 517"/>
                <a:gd name="T38" fmla="*/ 277 w 485"/>
                <a:gd name="T39" fmla="*/ 209 h 517"/>
                <a:gd name="T40" fmla="*/ 266 w 485"/>
                <a:gd name="T41" fmla="*/ 203 h 517"/>
                <a:gd name="T42" fmla="*/ 295 w 485"/>
                <a:gd name="T43" fmla="*/ 174 h 517"/>
                <a:gd name="T44" fmla="*/ 301 w 485"/>
                <a:gd name="T45" fmla="*/ 186 h 517"/>
                <a:gd name="T46" fmla="*/ 4 w 485"/>
                <a:gd name="T47" fmla="*/ 161 h 517"/>
                <a:gd name="T48" fmla="*/ 252 w 485"/>
                <a:gd name="T49" fmla="*/ 205 h 517"/>
                <a:gd name="T50" fmla="*/ 4 w 485"/>
                <a:gd name="T51" fmla="*/ 161 h 517"/>
                <a:gd name="T52" fmla="*/ 281 w 485"/>
                <a:gd name="T53" fmla="*/ 13 h 517"/>
                <a:gd name="T54" fmla="*/ 279 w 485"/>
                <a:gd name="T55" fmla="*/ 13 h 517"/>
                <a:gd name="T56" fmla="*/ 298 w 485"/>
                <a:gd name="T57" fmla="*/ 160 h 517"/>
                <a:gd name="T58" fmla="*/ 261 w 485"/>
                <a:gd name="T59" fmla="*/ 0 h 517"/>
                <a:gd name="T60" fmla="*/ 3 w 485"/>
                <a:gd name="T61" fmla="*/ 151 h 517"/>
                <a:gd name="T62" fmla="*/ 261 w 485"/>
                <a:gd name="T63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5" h="517">
                  <a:moveTo>
                    <a:pt x="474" y="268"/>
                  </a:moveTo>
                  <a:cubicBezTo>
                    <a:pt x="346" y="515"/>
                    <a:pt x="346" y="515"/>
                    <a:pt x="346" y="515"/>
                  </a:cubicBezTo>
                  <a:cubicBezTo>
                    <a:pt x="347" y="516"/>
                    <a:pt x="349" y="517"/>
                    <a:pt x="350" y="517"/>
                  </a:cubicBezTo>
                  <a:cubicBezTo>
                    <a:pt x="478" y="269"/>
                    <a:pt x="478" y="269"/>
                    <a:pt x="478" y="269"/>
                  </a:cubicBezTo>
                  <a:cubicBezTo>
                    <a:pt x="477" y="269"/>
                    <a:pt x="475" y="268"/>
                    <a:pt x="474" y="268"/>
                  </a:cubicBezTo>
                  <a:moveTo>
                    <a:pt x="308" y="261"/>
                  </a:moveTo>
                  <a:cubicBezTo>
                    <a:pt x="307" y="261"/>
                    <a:pt x="305" y="261"/>
                    <a:pt x="304" y="261"/>
                  </a:cubicBezTo>
                  <a:cubicBezTo>
                    <a:pt x="329" y="513"/>
                    <a:pt x="329" y="513"/>
                    <a:pt x="329" y="513"/>
                  </a:cubicBezTo>
                  <a:cubicBezTo>
                    <a:pt x="330" y="513"/>
                    <a:pt x="332" y="513"/>
                    <a:pt x="333" y="513"/>
                  </a:cubicBezTo>
                  <a:cubicBezTo>
                    <a:pt x="308" y="261"/>
                    <a:pt x="308" y="261"/>
                    <a:pt x="308" y="261"/>
                  </a:cubicBezTo>
                  <a:moveTo>
                    <a:pt x="481" y="254"/>
                  </a:moveTo>
                  <a:cubicBezTo>
                    <a:pt x="478" y="261"/>
                    <a:pt x="478" y="261"/>
                    <a:pt x="478" y="261"/>
                  </a:cubicBezTo>
                  <a:cubicBezTo>
                    <a:pt x="479" y="261"/>
                    <a:pt x="480" y="262"/>
                    <a:pt x="482" y="262"/>
                  </a:cubicBezTo>
                  <a:cubicBezTo>
                    <a:pt x="485" y="256"/>
                    <a:pt x="485" y="256"/>
                    <a:pt x="485" y="256"/>
                  </a:cubicBezTo>
                  <a:cubicBezTo>
                    <a:pt x="483" y="255"/>
                    <a:pt x="482" y="255"/>
                    <a:pt x="481" y="254"/>
                  </a:cubicBezTo>
                  <a:moveTo>
                    <a:pt x="306" y="235"/>
                  </a:moveTo>
                  <a:cubicBezTo>
                    <a:pt x="305" y="235"/>
                    <a:pt x="303" y="235"/>
                    <a:pt x="302" y="236"/>
                  </a:cubicBezTo>
                  <a:cubicBezTo>
                    <a:pt x="302" y="236"/>
                    <a:pt x="302" y="236"/>
                    <a:pt x="302" y="236"/>
                  </a:cubicBezTo>
                  <a:cubicBezTo>
                    <a:pt x="302" y="236"/>
                    <a:pt x="302" y="236"/>
                    <a:pt x="301" y="236"/>
                  </a:cubicBezTo>
                  <a:cubicBezTo>
                    <a:pt x="303" y="248"/>
                    <a:pt x="303" y="248"/>
                    <a:pt x="303" y="248"/>
                  </a:cubicBezTo>
                  <a:cubicBezTo>
                    <a:pt x="304" y="248"/>
                    <a:pt x="306" y="247"/>
                    <a:pt x="307" y="247"/>
                  </a:cubicBezTo>
                  <a:cubicBezTo>
                    <a:pt x="306" y="235"/>
                    <a:pt x="306" y="235"/>
                    <a:pt x="306" y="235"/>
                  </a:cubicBezTo>
                  <a:moveTo>
                    <a:pt x="466" y="235"/>
                  </a:moveTo>
                  <a:cubicBezTo>
                    <a:pt x="466" y="236"/>
                    <a:pt x="466" y="238"/>
                    <a:pt x="466" y="239"/>
                  </a:cubicBezTo>
                  <a:cubicBezTo>
                    <a:pt x="472" y="240"/>
                    <a:pt x="472" y="240"/>
                    <a:pt x="472" y="240"/>
                  </a:cubicBezTo>
                  <a:cubicBezTo>
                    <a:pt x="473" y="239"/>
                    <a:pt x="473" y="237"/>
                    <a:pt x="473" y="236"/>
                  </a:cubicBezTo>
                  <a:cubicBezTo>
                    <a:pt x="466" y="235"/>
                    <a:pt x="466" y="235"/>
                    <a:pt x="466" y="235"/>
                  </a:cubicBezTo>
                  <a:moveTo>
                    <a:pt x="352" y="217"/>
                  </a:moveTo>
                  <a:cubicBezTo>
                    <a:pt x="352" y="218"/>
                    <a:pt x="351" y="219"/>
                    <a:pt x="351" y="221"/>
                  </a:cubicBezTo>
                  <a:cubicBezTo>
                    <a:pt x="458" y="238"/>
                    <a:pt x="458" y="238"/>
                    <a:pt x="458" y="238"/>
                  </a:cubicBezTo>
                  <a:cubicBezTo>
                    <a:pt x="458" y="237"/>
                    <a:pt x="458" y="235"/>
                    <a:pt x="459" y="234"/>
                  </a:cubicBezTo>
                  <a:cubicBezTo>
                    <a:pt x="352" y="217"/>
                    <a:pt x="352" y="217"/>
                    <a:pt x="352" y="217"/>
                  </a:cubicBezTo>
                  <a:moveTo>
                    <a:pt x="326" y="212"/>
                  </a:moveTo>
                  <a:cubicBezTo>
                    <a:pt x="326" y="214"/>
                    <a:pt x="326" y="215"/>
                    <a:pt x="326" y="217"/>
                  </a:cubicBezTo>
                  <a:cubicBezTo>
                    <a:pt x="338" y="219"/>
                    <a:pt x="338" y="219"/>
                    <a:pt x="338" y="219"/>
                  </a:cubicBezTo>
                  <a:cubicBezTo>
                    <a:pt x="338" y="217"/>
                    <a:pt x="338" y="216"/>
                    <a:pt x="338" y="214"/>
                  </a:cubicBezTo>
                  <a:cubicBezTo>
                    <a:pt x="326" y="212"/>
                    <a:pt x="326" y="212"/>
                    <a:pt x="326" y="212"/>
                  </a:cubicBezTo>
                  <a:moveTo>
                    <a:pt x="266" y="203"/>
                  </a:moveTo>
                  <a:cubicBezTo>
                    <a:pt x="265" y="204"/>
                    <a:pt x="265" y="206"/>
                    <a:pt x="265" y="207"/>
                  </a:cubicBezTo>
                  <a:cubicBezTo>
                    <a:pt x="277" y="209"/>
                    <a:pt x="277" y="209"/>
                    <a:pt x="277" y="209"/>
                  </a:cubicBezTo>
                  <a:cubicBezTo>
                    <a:pt x="277" y="207"/>
                    <a:pt x="277" y="206"/>
                    <a:pt x="278" y="205"/>
                  </a:cubicBezTo>
                  <a:cubicBezTo>
                    <a:pt x="266" y="203"/>
                    <a:pt x="266" y="203"/>
                    <a:pt x="266" y="203"/>
                  </a:cubicBezTo>
                  <a:moveTo>
                    <a:pt x="300" y="174"/>
                  </a:moveTo>
                  <a:cubicBezTo>
                    <a:pt x="298" y="174"/>
                    <a:pt x="297" y="174"/>
                    <a:pt x="295" y="174"/>
                  </a:cubicBezTo>
                  <a:cubicBezTo>
                    <a:pt x="297" y="186"/>
                    <a:pt x="297" y="186"/>
                    <a:pt x="297" y="186"/>
                  </a:cubicBezTo>
                  <a:cubicBezTo>
                    <a:pt x="298" y="186"/>
                    <a:pt x="299" y="186"/>
                    <a:pt x="301" y="186"/>
                  </a:cubicBezTo>
                  <a:cubicBezTo>
                    <a:pt x="300" y="174"/>
                    <a:pt x="300" y="174"/>
                    <a:pt x="300" y="174"/>
                  </a:cubicBezTo>
                  <a:moveTo>
                    <a:pt x="4" y="161"/>
                  </a:moveTo>
                  <a:cubicBezTo>
                    <a:pt x="4" y="162"/>
                    <a:pt x="4" y="163"/>
                    <a:pt x="4" y="165"/>
                  </a:cubicBezTo>
                  <a:cubicBezTo>
                    <a:pt x="252" y="205"/>
                    <a:pt x="252" y="205"/>
                    <a:pt x="252" y="205"/>
                  </a:cubicBezTo>
                  <a:cubicBezTo>
                    <a:pt x="252" y="203"/>
                    <a:pt x="252" y="202"/>
                    <a:pt x="252" y="201"/>
                  </a:cubicBezTo>
                  <a:cubicBezTo>
                    <a:pt x="4" y="161"/>
                    <a:pt x="4" y="161"/>
                    <a:pt x="4" y="161"/>
                  </a:cubicBezTo>
                  <a:moveTo>
                    <a:pt x="284" y="13"/>
                  </a:moveTo>
                  <a:cubicBezTo>
                    <a:pt x="283" y="13"/>
                    <a:pt x="282" y="13"/>
                    <a:pt x="281" y="13"/>
                  </a:cubicBezTo>
                  <a:cubicBezTo>
                    <a:pt x="281" y="13"/>
                    <a:pt x="281" y="13"/>
                    <a:pt x="280" y="13"/>
                  </a:cubicBezTo>
                  <a:cubicBezTo>
                    <a:pt x="280" y="13"/>
                    <a:pt x="280" y="13"/>
                    <a:pt x="279" y="13"/>
                  </a:cubicBezTo>
                  <a:cubicBezTo>
                    <a:pt x="294" y="161"/>
                    <a:pt x="294" y="161"/>
                    <a:pt x="294" y="161"/>
                  </a:cubicBezTo>
                  <a:cubicBezTo>
                    <a:pt x="295" y="161"/>
                    <a:pt x="297" y="160"/>
                    <a:pt x="298" y="160"/>
                  </a:cubicBezTo>
                  <a:cubicBezTo>
                    <a:pt x="284" y="13"/>
                    <a:pt x="284" y="13"/>
                    <a:pt x="284" y="13"/>
                  </a:cubicBezTo>
                  <a:moveTo>
                    <a:pt x="261" y="0"/>
                  </a:moveTo>
                  <a:cubicBezTo>
                    <a:pt x="0" y="148"/>
                    <a:pt x="0" y="148"/>
                    <a:pt x="0" y="148"/>
                  </a:cubicBezTo>
                  <a:cubicBezTo>
                    <a:pt x="1" y="149"/>
                    <a:pt x="2" y="150"/>
                    <a:pt x="3" y="151"/>
                  </a:cubicBezTo>
                  <a:cubicBezTo>
                    <a:pt x="263" y="4"/>
                    <a:pt x="263" y="4"/>
                    <a:pt x="263" y="4"/>
                  </a:cubicBezTo>
                  <a:cubicBezTo>
                    <a:pt x="262" y="3"/>
                    <a:pt x="262" y="2"/>
                    <a:pt x="26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20177">
              <a:extLst>
                <a:ext uri="{FF2B5EF4-FFF2-40B4-BE49-F238E27FC236}">
                  <a16:creationId xmlns:a16="http://schemas.microsoft.com/office/drawing/2014/main" id="{C8B9C415-F3A4-4931-99DD-5A4DB7C21F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3062" y="6072047"/>
              <a:ext cx="630320" cy="821081"/>
            </a:xfrm>
            <a:custGeom>
              <a:avLst/>
              <a:gdLst>
                <a:gd name="T0" fmla="*/ 398 w 400"/>
                <a:gd name="T1" fmla="*/ 306 h 521"/>
                <a:gd name="T2" fmla="*/ 67 w 400"/>
                <a:gd name="T3" fmla="*/ 518 h 521"/>
                <a:gd name="T4" fmla="*/ 69 w 400"/>
                <a:gd name="T5" fmla="*/ 521 h 521"/>
                <a:gd name="T6" fmla="*/ 400 w 400"/>
                <a:gd name="T7" fmla="*/ 310 h 521"/>
                <a:gd name="T8" fmla="*/ 398 w 400"/>
                <a:gd name="T9" fmla="*/ 306 h 521"/>
                <a:gd name="T10" fmla="*/ 224 w 400"/>
                <a:gd name="T11" fmla="*/ 237 h 521"/>
                <a:gd name="T12" fmla="*/ 223 w 400"/>
                <a:gd name="T13" fmla="*/ 242 h 521"/>
                <a:gd name="T14" fmla="*/ 395 w 400"/>
                <a:gd name="T15" fmla="*/ 279 h 521"/>
                <a:gd name="T16" fmla="*/ 396 w 400"/>
                <a:gd name="T17" fmla="*/ 275 h 521"/>
                <a:gd name="T18" fmla="*/ 224 w 400"/>
                <a:gd name="T19" fmla="*/ 237 h 521"/>
                <a:gd name="T20" fmla="*/ 3 w 400"/>
                <a:gd name="T21" fmla="*/ 0 h 521"/>
                <a:gd name="T22" fmla="*/ 0 w 400"/>
                <a:gd name="T23" fmla="*/ 3 h 521"/>
                <a:gd name="T24" fmla="*/ 176 w 400"/>
                <a:gd name="T25" fmla="*/ 212 h 521"/>
                <a:gd name="T26" fmla="*/ 180 w 400"/>
                <a:gd name="T27" fmla="*/ 209 h 521"/>
                <a:gd name="T28" fmla="*/ 3 w 400"/>
                <a:gd name="T29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0" h="521">
                  <a:moveTo>
                    <a:pt x="398" y="306"/>
                  </a:moveTo>
                  <a:cubicBezTo>
                    <a:pt x="67" y="518"/>
                    <a:pt x="67" y="518"/>
                    <a:pt x="67" y="518"/>
                  </a:cubicBezTo>
                  <a:cubicBezTo>
                    <a:pt x="68" y="519"/>
                    <a:pt x="68" y="520"/>
                    <a:pt x="69" y="521"/>
                  </a:cubicBezTo>
                  <a:cubicBezTo>
                    <a:pt x="400" y="310"/>
                    <a:pt x="400" y="310"/>
                    <a:pt x="400" y="310"/>
                  </a:cubicBezTo>
                  <a:cubicBezTo>
                    <a:pt x="399" y="308"/>
                    <a:pt x="399" y="307"/>
                    <a:pt x="398" y="306"/>
                  </a:cubicBezTo>
                  <a:moveTo>
                    <a:pt x="224" y="237"/>
                  </a:moveTo>
                  <a:cubicBezTo>
                    <a:pt x="224" y="239"/>
                    <a:pt x="224" y="240"/>
                    <a:pt x="223" y="242"/>
                  </a:cubicBezTo>
                  <a:cubicBezTo>
                    <a:pt x="395" y="279"/>
                    <a:pt x="395" y="279"/>
                    <a:pt x="395" y="279"/>
                  </a:cubicBezTo>
                  <a:cubicBezTo>
                    <a:pt x="395" y="278"/>
                    <a:pt x="395" y="276"/>
                    <a:pt x="396" y="275"/>
                  </a:cubicBezTo>
                  <a:cubicBezTo>
                    <a:pt x="224" y="237"/>
                    <a:pt x="224" y="237"/>
                    <a:pt x="224" y="237"/>
                  </a:cubicBezTo>
                  <a:moveTo>
                    <a:pt x="3" y="0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176" y="212"/>
                    <a:pt x="176" y="212"/>
                    <a:pt x="176" y="212"/>
                  </a:cubicBezTo>
                  <a:cubicBezTo>
                    <a:pt x="177" y="211"/>
                    <a:pt x="178" y="210"/>
                    <a:pt x="180" y="209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20181">
              <a:extLst>
                <a:ext uri="{FF2B5EF4-FFF2-40B4-BE49-F238E27FC236}">
                  <a16:creationId xmlns:a16="http://schemas.microsoft.com/office/drawing/2014/main" id="{D03DABC9-CF6F-42E6-96B9-F7E67E6E57CE}"/>
                </a:ext>
              </a:extLst>
            </p:cNvPr>
            <p:cNvSpPr/>
            <p:nvPr/>
          </p:nvSpPr>
          <p:spPr bwMode="auto">
            <a:xfrm>
              <a:off x="4927787" y="7955665"/>
              <a:ext cx="6670" cy="4669"/>
            </a:xfrm>
            <a:custGeom>
              <a:avLst/>
              <a:gdLst>
                <a:gd name="T0" fmla="*/ 3 w 10"/>
                <a:gd name="T1" fmla="*/ 0 h 7"/>
                <a:gd name="T2" fmla="*/ 0 w 10"/>
                <a:gd name="T3" fmla="*/ 0 h 7"/>
                <a:gd name="T4" fmla="*/ 10 w 10"/>
                <a:gd name="T5" fmla="*/ 7 h 7"/>
                <a:gd name="T6" fmla="*/ 7 w 10"/>
                <a:gd name="T7" fmla="*/ 0 h 7"/>
                <a:gd name="T8" fmla="*/ 3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3" y="0"/>
                  </a:moveTo>
                  <a:lnTo>
                    <a:pt x="0" y="0"/>
                  </a:lnTo>
                  <a:lnTo>
                    <a:pt x="10" y="7"/>
                  </a:lnTo>
                  <a:lnTo>
                    <a:pt x="7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20182">
              <a:extLst>
                <a:ext uri="{FF2B5EF4-FFF2-40B4-BE49-F238E27FC236}">
                  <a16:creationId xmlns:a16="http://schemas.microsoft.com/office/drawing/2014/main" id="{49DBAEA2-222C-4CD5-9F0E-FA25C5625E75}"/>
                </a:ext>
              </a:extLst>
            </p:cNvPr>
            <p:cNvSpPr/>
            <p:nvPr/>
          </p:nvSpPr>
          <p:spPr bwMode="auto">
            <a:xfrm>
              <a:off x="4927787" y="7955665"/>
              <a:ext cx="6670" cy="4669"/>
            </a:xfrm>
            <a:custGeom>
              <a:avLst/>
              <a:gdLst>
                <a:gd name="T0" fmla="*/ 3 w 10"/>
                <a:gd name="T1" fmla="*/ 0 h 7"/>
                <a:gd name="T2" fmla="*/ 0 w 10"/>
                <a:gd name="T3" fmla="*/ 0 h 7"/>
                <a:gd name="T4" fmla="*/ 10 w 10"/>
                <a:gd name="T5" fmla="*/ 7 h 7"/>
                <a:gd name="T6" fmla="*/ 7 w 10"/>
                <a:gd name="T7" fmla="*/ 0 h 7"/>
                <a:gd name="T8" fmla="*/ 3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3" y="0"/>
                  </a:moveTo>
                  <a:lnTo>
                    <a:pt x="0" y="0"/>
                  </a:lnTo>
                  <a:lnTo>
                    <a:pt x="10" y="7"/>
                  </a:lnTo>
                  <a:lnTo>
                    <a:pt x="7" y="0"/>
                  </a:lnTo>
                  <a:lnTo>
                    <a:pt x="3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20183">
              <a:extLst>
                <a:ext uri="{FF2B5EF4-FFF2-40B4-BE49-F238E27FC236}">
                  <a16:creationId xmlns:a16="http://schemas.microsoft.com/office/drawing/2014/main" id="{5210C516-22DA-4A44-8FEB-DF5A44D4A2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4280" y="6410885"/>
              <a:ext cx="568955" cy="1193269"/>
            </a:xfrm>
            <a:custGeom>
              <a:avLst/>
              <a:gdLst>
                <a:gd name="T0" fmla="*/ 3 w 361"/>
                <a:gd name="T1" fmla="*/ 741 h 757"/>
                <a:gd name="T2" fmla="*/ 0 w 361"/>
                <a:gd name="T3" fmla="*/ 744 h 757"/>
                <a:gd name="T4" fmla="*/ 11 w 361"/>
                <a:gd name="T5" fmla="*/ 757 h 757"/>
                <a:gd name="T6" fmla="*/ 14 w 361"/>
                <a:gd name="T7" fmla="*/ 754 h 757"/>
                <a:gd name="T8" fmla="*/ 3 w 361"/>
                <a:gd name="T9" fmla="*/ 741 h 757"/>
                <a:gd name="T10" fmla="*/ 354 w 361"/>
                <a:gd name="T11" fmla="*/ 19 h 757"/>
                <a:gd name="T12" fmla="*/ 354 w 361"/>
                <a:gd name="T13" fmla="*/ 24 h 757"/>
                <a:gd name="T14" fmla="*/ 361 w 361"/>
                <a:gd name="T15" fmla="*/ 25 h 757"/>
                <a:gd name="T16" fmla="*/ 361 w 361"/>
                <a:gd name="T17" fmla="*/ 21 h 757"/>
                <a:gd name="T18" fmla="*/ 354 w 361"/>
                <a:gd name="T19" fmla="*/ 19 h 757"/>
                <a:gd name="T20" fmla="*/ 330 w 361"/>
                <a:gd name="T21" fmla="*/ 0 h 757"/>
                <a:gd name="T22" fmla="*/ 326 w 361"/>
                <a:gd name="T23" fmla="*/ 3 h 757"/>
                <a:gd name="T24" fmla="*/ 331 w 361"/>
                <a:gd name="T25" fmla="*/ 8 h 757"/>
                <a:gd name="T26" fmla="*/ 335 w 361"/>
                <a:gd name="T27" fmla="*/ 6 h 757"/>
                <a:gd name="T28" fmla="*/ 330 w 361"/>
                <a:gd name="T29" fmla="*/ 0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1" h="757">
                  <a:moveTo>
                    <a:pt x="3" y="741"/>
                  </a:moveTo>
                  <a:cubicBezTo>
                    <a:pt x="2" y="742"/>
                    <a:pt x="1" y="743"/>
                    <a:pt x="0" y="744"/>
                  </a:cubicBezTo>
                  <a:cubicBezTo>
                    <a:pt x="11" y="757"/>
                    <a:pt x="11" y="757"/>
                    <a:pt x="11" y="757"/>
                  </a:cubicBezTo>
                  <a:cubicBezTo>
                    <a:pt x="12" y="756"/>
                    <a:pt x="13" y="755"/>
                    <a:pt x="14" y="754"/>
                  </a:cubicBezTo>
                  <a:cubicBezTo>
                    <a:pt x="3" y="741"/>
                    <a:pt x="3" y="741"/>
                    <a:pt x="3" y="741"/>
                  </a:cubicBezTo>
                  <a:moveTo>
                    <a:pt x="354" y="19"/>
                  </a:moveTo>
                  <a:cubicBezTo>
                    <a:pt x="354" y="21"/>
                    <a:pt x="354" y="22"/>
                    <a:pt x="354" y="24"/>
                  </a:cubicBezTo>
                  <a:cubicBezTo>
                    <a:pt x="361" y="25"/>
                    <a:pt x="361" y="25"/>
                    <a:pt x="361" y="25"/>
                  </a:cubicBezTo>
                  <a:cubicBezTo>
                    <a:pt x="361" y="24"/>
                    <a:pt x="361" y="22"/>
                    <a:pt x="361" y="21"/>
                  </a:cubicBezTo>
                  <a:cubicBezTo>
                    <a:pt x="354" y="19"/>
                    <a:pt x="354" y="19"/>
                    <a:pt x="354" y="19"/>
                  </a:cubicBezTo>
                  <a:moveTo>
                    <a:pt x="330" y="0"/>
                  </a:moveTo>
                  <a:cubicBezTo>
                    <a:pt x="329" y="1"/>
                    <a:pt x="327" y="2"/>
                    <a:pt x="326" y="3"/>
                  </a:cubicBezTo>
                  <a:cubicBezTo>
                    <a:pt x="331" y="8"/>
                    <a:pt x="331" y="8"/>
                    <a:pt x="331" y="8"/>
                  </a:cubicBezTo>
                  <a:cubicBezTo>
                    <a:pt x="332" y="7"/>
                    <a:pt x="333" y="6"/>
                    <a:pt x="335" y="6"/>
                  </a:cubicBezTo>
                  <a:cubicBezTo>
                    <a:pt x="330" y="0"/>
                    <a:pt x="330" y="0"/>
                    <a:pt x="33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20184">
              <a:extLst>
                <a:ext uri="{FF2B5EF4-FFF2-40B4-BE49-F238E27FC236}">
                  <a16:creationId xmlns:a16="http://schemas.microsoft.com/office/drawing/2014/main" id="{4F1D1CEE-79CF-415B-A460-E4676F591C0C}"/>
                </a:ext>
              </a:extLst>
            </p:cNvPr>
            <p:cNvSpPr/>
            <p:nvPr/>
          </p:nvSpPr>
          <p:spPr bwMode="auto">
            <a:xfrm>
              <a:off x="4927787" y="7777575"/>
              <a:ext cx="172087" cy="171420"/>
            </a:xfrm>
            <a:custGeom>
              <a:avLst/>
              <a:gdLst>
                <a:gd name="T0" fmla="*/ 258 w 258"/>
                <a:gd name="T1" fmla="*/ 0 h 257"/>
                <a:gd name="T2" fmla="*/ 244 w 258"/>
                <a:gd name="T3" fmla="*/ 0 h 257"/>
                <a:gd name="T4" fmla="*/ 7 w 258"/>
                <a:gd name="T5" fmla="*/ 248 h 257"/>
                <a:gd name="T6" fmla="*/ 0 w 258"/>
                <a:gd name="T7" fmla="*/ 257 h 257"/>
                <a:gd name="T8" fmla="*/ 3 w 258"/>
                <a:gd name="T9" fmla="*/ 255 h 257"/>
                <a:gd name="T10" fmla="*/ 3 w 258"/>
                <a:gd name="T11" fmla="*/ 255 h 257"/>
                <a:gd name="T12" fmla="*/ 15 w 258"/>
                <a:gd name="T13" fmla="*/ 257 h 257"/>
                <a:gd name="T14" fmla="*/ 258 w 258"/>
                <a:gd name="T1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8" h="257">
                  <a:moveTo>
                    <a:pt x="258" y="0"/>
                  </a:moveTo>
                  <a:lnTo>
                    <a:pt x="244" y="0"/>
                  </a:lnTo>
                  <a:lnTo>
                    <a:pt x="7" y="248"/>
                  </a:lnTo>
                  <a:lnTo>
                    <a:pt x="0" y="257"/>
                  </a:lnTo>
                  <a:lnTo>
                    <a:pt x="3" y="255"/>
                  </a:lnTo>
                  <a:lnTo>
                    <a:pt x="3" y="255"/>
                  </a:lnTo>
                  <a:lnTo>
                    <a:pt x="15" y="257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20185">
              <a:extLst>
                <a:ext uri="{FF2B5EF4-FFF2-40B4-BE49-F238E27FC236}">
                  <a16:creationId xmlns:a16="http://schemas.microsoft.com/office/drawing/2014/main" id="{FF031773-7E13-4B7A-9132-3A7B201BF0D0}"/>
                </a:ext>
              </a:extLst>
            </p:cNvPr>
            <p:cNvSpPr/>
            <p:nvPr/>
          </p:nvSpPr>
          <p:spPr bwMode="auto">
            <a:xfrm>
              <a:off x="4927787" y="7777575"/>
              <a:ext cx="172087" cy="171420"/>
            </a:xfrm>
            <a:custGeom>
              <a:avLst/>
              <a:gdLst>
                <a:gd name="T0" fmla="*/ 258 w 258"/>
                <a:gd name="T1" fmla="*/ 0 h 257"/>
                <a:gd name="T2" fmla="*/ 244 w 258"/>
                <a:gd name="T3" fmla="*/ 0 h 257"/>
                <a:gd name="T4" fmla="*/ 7 w 258"/>
                <a:gd name="T5" fmla="*/ 248 h 257"/>
                <a:gd name="T6" fmla="*/ 0 w 258"/>
                <a:gd name="T7" fmla="*/ 257 h 257"/>
                <a:gd name="T8" fmla="*/ 3 w 258"/>
                <a:gd name="T9" fmla="*/ 255 h 257"/>
                <a:gd name="T10" fmla="*/ 3 w 258"/>
                <a:gd name="T11" fmla="*/ 255 h 257"/>
                <a:gd name="T12" fmla="*/ 15 w 258"/>
                <a:gd name="T13" fmla="*/ 257 h 257"/>
                <a:gd name="T14" fmla="*/ 258 w 258"/>
                <a:gd name="T1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8" h="257">
                  <a:moveTo>
                    <a:pt x="258" y="0"/>
                  </a:moveTo>
                  <a:lnTo>
                    <a:pt x="244" y="0"/>
                  </a:lnTo>
                  <a:lnTo>
                    <a:pt x="7" y="248"/>
                  </a:lnTo>
                  <a:lnTo>
                    <a:pt x="0" y="257"/>
                  </a:lnTo>
                  <a:lnTo>
                    <a:pt x="3" y="255"/>
                  </a:lnTo>
                  <a:lnTo>
                    <a:pt x="3" y="255"/>
                  </a:lnTo>
                  <a:lnTo>
                    <a:pt x="15" y="257"/>
                  </a:lnTo>
                  <a:lnTo>
                    <a:pt x="258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Freeform 20186">
              <a:extLst>
                <a:ext uri="{FF2B5EF4-FFF2-40B4-BE49-F238E27FC236}">
                  <a16:creationId xmlns:a16="http://schemas.microsoft.com/office/drawing/2014/main" id="{EC361469-A33A-4067-AD05-EDABAEA911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90536" y="7482759"/>
              <a:ext cx="282143" cy="294816"/>
            </a:xfrm>
            <a:custGeom>
              <a:avLst/>
              <a:gdLst>
                <a:gd name="T0" fmla="*/ 162 w 179"/>
                <a:gd name="T1" fmla="*/ 14 h 187"/>
                <a:gd name="T2" fmla="*/ 0 w 179"/>
                <a:gd name="T3" fmla="*/ 187 h 187"/>
                <a:gd name="T4" fmla="*/ 6 w 179"/>
                <a:gd name="T5" fmla="*/ 187 h 187"/>
                <a:gd name="T6" fmla="*/ 165 w 179"/>
                <a:gd name="T7" fmla="*/ 17 h 187"/>
                <a:gd name="T8" fmla="*/ 162 w 179"/>
                <a:gd name="T9" fmla="*/ 14 h 187"/>
                <a:gd name="T10" fmla="*/ 176 w 179"/>
                <a:gd name="T11" fmla="*/ 0 h 187"/>
                <a:gd name="T12" fmla="*/ 169 w 179"/>
                <a:gd name="T13" fmla="*/ 6 h 187"/>
                <a:gd name="T14" fmla="*/ 172 w 179"/>
                <a:gd name="T15" fmla="*/ 9 h 187"/>
                <a:gd name="T16" fmla="*/ 179 w 179"/>
                <a:gd name="T17" fmla="*/ 3 h 187"/>
                <a:gd name="T18" fmla="*/ 176 w 179"/>
                <a:gd name="T1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9" h="187">
                  <a:moveTo>
                    <a:pt x="162" y="14"/>
                  </a:moveTo>
                  <a:cubicBezTo>
                    <a:pt x="0" y="187"/>
                    <a:pt x="0" y="187"/>
                    <a:pt x="0" y="187"/>
                  </a:cubicBezTo>
                  <a:cubicBezTo>
                    <a:pt x="6" y="187"/>
                    <a:pt x="6" y="187"/>
                    <a:pt x="6" y="187"/>
                  </a:cubicBezTo>
                  <a:cubicBezTo>
                    <a:pt x="165" y="17"/>
                    <a:pt x="165" y="17"/>
                    <a:pt x="165" y="17"/>
                  </a:cubicBezTo>
                  <a:cubicBezTo>
                    <a:pt x="164" y="16"/>
                    <a:pt x="163" y="15"/>
                    <a:pt x="162" y="14"/>
                  </a:cubicBezTo>
                  <a:moveTo>
                    <a:pt x="176" y="0"/>
                  </a:moveTo>
                  <a:cubicBezTo>
                    <a:pt x="169" y="6"/>
                    <a:pt x="169" y="6"/>
                    <a:pt x="169" y="6"/>
                  </a:cubicBezTo>
                  <a:cubicBezTo>
                    <a:pt x="170" y="7"/>
                    <a:pt x="171" y="8"/>
                    <a:pt x="172" y="9"/>
                  </a:cubicBezTo>
                  <a:cubicBezTo>
                    <a:pt x="179" y="3"/>
                    <a:pt x="179" y="3"/>
                    <a:pt x="179" y="3"/>
                  </a:cubicBezTo>
                  <a:cubicBezTo>
                    <a:pt x="178" y="2"/>
                    <a:pt x="177" y="1"/>
                    <a:pt x="17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Freeform 20187">
              <a:extLst>
                <a:ext uri="{FF2B5EF4-FFF2-40B4-BE49-F238E27FC236}">
                  <a16:creationId xmlns:a16="http://schemas.microsoft.com/office/drawing/2014/main" id="{D9C28BA3-1E70-448D-A190-A4F75EA468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2954" y="5887287"/>
              <a:ext cx="93381" cy="34684"/>
            </a:xfrm>
            <a:custGeom>
              <a:avLst/>
              <a:gdLst>
                <a:gd name="T0" fmla="*/ 7 w 59"/>
                <a:gd name="T1" fmla="*/ 9 h 22"/>
                <a:gd name="T2" fmla="*/ 0 w 59"/>
                <a:gd name="T3" fmla="*/ 19 h 22"/>
                <a:gd name="T4" fmla="*/ 4 w 59"/>
                <a:gd name="T5" fmla="*/ 22 h 22"/>
                <a:gd name="T6" fmla="*/ 11 w 59"/>
                <a:gd name="T7" fmla="*/ 12 h 22"/>
                <a:gd name="T8" fmla="*/ 7 w 59"/>
                <a:gd name="T9" fmla="*/ 9 h 22"/>
                <a:gd name="T10" fmla="*/ 47 w 59"/>
                <a:gd name="T11" fmla="*/ 0 h 22"/>
                <a:gd name="T12" fmla="*/ 46 w 59"/>
                <a:gd name="T13" fmla="*/ 4 h 22"/>
                <a:gd name="T14" fmla="*/ 57 w 59"/>
                <a:gd name="T15" fmla="*/ 9 h 22"/>
                <a:gd name="T16" fmla="*/ 59 w 59"/>
                <a:gd name="T17" fmla="*/ 5 h 22"/>
                <a:gd name="T18" fmla="*/ 53 w 59"/>
                <a:gd name="T19" fmla="*/ 2 h 22"/>
                <a:gd name="T20" fmla="*/ 47 w 59"/>
                <a:gd name="T2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22">
                  <a:moveTo>
                    <a:pt x="7" y="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1" y="20"/>
                    <a:pt x="2" y="21"/>
                    <a:pt x="4" y="2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9" y="11"/>
                    <a:pt x="8" y="10"/>
                    <a:pt x="7" y="9"/>
                  </a:cubicBezTo>
                  <a:moveTo>
                    <a:pt x="47" y="0"/>
                  </a:moveTo>
                  <a:cubicBezTo>
                    <a:pt x="47" y="1"/>
                    <a:pt x="46" y="3"/>
                    <a:pt x="46" y="4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8"/>
                    <a:pt x="58" y="6"/>
                    <a:pt x="59" y="5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47" y="0"/>
                    <a:pt x="47" y="0"/>
                    <a:pt x="4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20188">
              <a:extLst>
                <a:ext uri="{FF2B5EF4-FFF2-40B4-BE49-F238E27FC236}">
                  <a16:creationId xmlns:a16="http://schemas.microsoft.com/office/drawing/2014/main" id="{1D2DED5C-8BDC-4648-97C0-B2F648EA961D}"/>
                </a:ext>
              </a:extLst>
            </p:cNvPr>
            <p:cNvSpPr/>
            <p:nvPr/>
          </p:nvSpPr>
          <p:spPr bwMode="auto">
            <a:xfrm>
              <a:off x="6668004" y="6215453"/>
              <a:ext cx="6670" cy="7337"/>
            </a:xfrm>
            <a:custGeom>
              <a:avLst/>
              <a:gdLst>
                <a:gd name="T0" fmla="*/ 0 w 4"/>
                <a:gd name="T1" fmla="*/ 0 h 5"/>
                <a:gd name="T2" fmla="*/ 0 w 4"/>
                <a:gd name="T3" fmla="*/ 4 h 5"/>
                <a:gd name="T4" fmla="*/ 2 w 4"/>
                <a:gd name="T5" fmla="*/ 5 h 5"/>
                <a:gd name="T6" fmla="*/ 4 w 4"/>
                <a:gd name="T7" fmla="*/ 1 h 5"/>
                <a:gd name="T8" fmla="*/ 0 w 4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4"/>
                    <a:pt x="3" y="3"/>
                    <a:pt x="4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20189">
              <a:extLst>
                <a:ext uri="{FF2B5EF4-FFF2-40B4-BE49-F238E27FC236}">
                  <a16:creationId xmlns:a16="http://schemas.microsoft.com/office/drawing/2014/main" id="{FDC1D8A5-B972-488D-B441-D0EE081D1B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12446" y="5904629"/>
              <a:ext cx="1755558" cy="1538777"/>
            </a:xfrm>
            <a:custGeom>
              <a:avLst/>
              <a:gdLst>
                <a:gd name="T0" fmla="*/ 286 w 1114"/>
                <a:gd name="T1" fmla="*/ 966 h 976"/>
                <a:gd name="T2" fmla="*/ 282 w 1114"/>
                <a:gd name="T3" fmla="*/ 969 h 976"/>
                <a:gd name="T4" fmla="*/ 289 w 1114"/>
                <a:gd name="T5" fmla="*/ 976 h 976"/>
                <a:gd name="T6" fmla="*/ 292 w 1114"/>
                <a:gd name="T7" fmla="*/ 973 h 976"/>
                <a:gd name="T8" fmla="*/ 286 w 1114"/>
                <a:gd name="T9" fmla="*/ 966 h 976"/>
                <a:gd name="T10" fmla="*/ 304 w 1114"/>
                <a:gd name="T11" fmla="*/ 960 h 976"/>
                <a:gd name="T12" fmla="*/ 303 w 1114"/>
                <a:gd name="T13" fmla="*/ 969 h 976"/>
                <a:gd name="T14" fmla="*/ 303 w 1114"/>
                <a:gd name="T15" fmla="*/ 969 h 976"/>
                <a:gd name="T16" fmla="*/ 308 w 1114"/>
                <a:gd name="T17" fmla="*/ 970 h 976"/>
                <a:gd name="T18" fmla="*/ 308 w 1114"/>
                <a:gd name="T19" fmla="*/ 969 h 976"/>
                <a:gd name="T20" fmla="*/ 309 w 1114"/>
                <a:gd name="T21" fmla="*/ 960 h 976"/>
                <a:gd name="T22" fmla="*/ 304 w 1114"/>
                <a:gd name="T23" fmla="*/ 960 h 976"/>
                <a:gd name="T24" fmla="*/ 3 w 1114"/>
                <a:gd name="T25" fmla="*/ 664 h 976"/>
                <a:gd name="T26" fmla="*/ 0 w 1114"/>
                <a:gd name="T27" fmla="*/ 667 h 976"/>
                <a:gd name="T28" fmla="*/ 275 w 1114"/>
                <a:gd name="T29" fmla="*/ 961 h 976"/>
                <a:gd name="T30" fmla="*/ 278 w 1114"/>
                <a:gd name="T31" fmla="*/ 958 h 976"/>
                <a:gd name="T32" fmla="*/ 3 w 1114"/>
                <a:gd name="T33" fmla="*/ 664 h 976"/>
                <a:gd name="T34" fmla="*/ 364 w 1114"/>
                <a:gd name="T35" fmla="*/ 433 h 976"/>
                <a:gd name="T36" fmla="*/ 306 w 1114"/>
                <a:gd name="T37" fmla="*/ 949 h 976"/>
                <a:gd name="T38" fmla="*/ 310 w 1114"/>
                <a:gd name="T39" fmla="*/ 950 h 976"/>
                <a:gd name="T40" fmla="*/ 368 w 1114"/>
                <a:gd name="T41" fmla="*/ 434 h 976"/>
                <a:gd name="T42" fmla="*/ 364 w 1114"/>
                <a:gd name="T43" fmla="*/ 433 h 976"/>
                <a:gd name="T44" fmla="*/ 627 w 1114"/>
                <a:gd name="T45" fmla="*/ 20 h 976"/>
                <a:gd name="T46" fmla="*/ 391 w 1114"/>
                <a:gd name="T47" fmla="*/ 359 h 976"/>
                <a:gd name="T48" fmla="*/ 395 w 1114"/>
                <a:gd name="T49" fmla="*/ 361 h 976"/>
                <a:gd name="T50" fmla="*/ 631 w 1114"/>
                <a:gd name="T51" fmla="*/ 22 h 976"/>
                <a:gd name="T52" fmla="*/ 627 w 1114"/>
                <a:gd name="T53" fmla="*/ 20 h 976"/>
                <a:gd name="T54" fmla="*/ 706 w 1114"/>
                <a:gd name="T55" fmla="*/ 0 h 976"/>
                <a:gd name="T56" fmla="*/ 704 w 1114"/>
                <a:gd name="T57" fmla="*/ 4 h 976"/>
                <a:gd name="T58" fmla="*/ 1114 w 1114"/>
                <a:gd name="T59" fmla="*/ 201 h 976"/>
                <a:gd name="T60" fmla="*/ 1114 w 1114"/>
                <a:gd name="T61" fmla="*/ 197 h 976"/>
                <a:gd name="T62" fmla="*/ 706 w 1114"/>
                <a:gd name="T63" fmla="*/ 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14" h="976">
                  <a:moveTo>
                    <a:pt x="286" y="966"/>
                  </a:moveTo>
                  <a:cubicBezTo>
                    <a:pt x="284" y="967"/>
                    <a:pt x="283" y="968"/>
                    <a:pt x="282" y="969"/>
                  </a:cubicBezTo>
                  <a:cubicBezTo>
                    <a:pt x="289" y="976"/>
                    <a:pt x="289" y="976"/>
                    <a:pt x="289" y="976"/>
                  </a:cubicBezTo>
                  <a:cubicBezTo>
                    <a:pt x="290" y="975"/>
                    <a:pt x="291" y="974"/>
                    <a:pt x="292" y="973"/>
                  </a:cubicBezTo>
                  <a:cubicBezTo>
                    <a:pt x="286" y="966"/>
                    <a:pt x="286" y="966"/>
                    <a:pt x="286" y="966"/>
                  </a:cubicBezTo>
                  <a:moveTo>
                    <a:pt x="304" y="960"/>
                  </a:moveTo>
                  <a:cubicBezTo>
                    <a:pt x="303" y="969"/>
                    <a:pt x="303" y="969"/>
                    <a:pt x="303" y="969"/>
                  </a:cubicBezTo>
                  <a:cubicBezTo>
                    <a:pt x="303" y="969"/>
                    <a:pt x="303" y="969"/>
                    <a:pt x="303" y="969"/>
                  </a:cubicBezTo>
                  <a:cubicBezTo>
                    <a:pt x="305" y="969"/>
                    <a:pt x="306" y="969"/>
                    <a:pt x="308" y="970"/>
                  </a:cubicBezTo>
                  <a:cubicBezTo>
                    <a:pt x="308" y="969"/>
                    <a:pt x="308" y="969"/>
                    <a:pt x="308" y="969"/>
                  </a:cubicBezTo>
                  <a:cubicBezTo>
                    <a:pt x="309" y="960"/>
                    <a:pt x="309" y="960"/>
                    <a:pt x="309" y="960"/>
                  </a:cubicBezTo>
                  <a:cubicBezTo>
                    <a:pt x="307" y="960"/>
                    <a:pt x="306" y="960"/>
                    <a:pt x="304" y="960"/>
                  </a:cubicBezTo>
                  <a:moveTo>
                    <a:pt x="3" y="664"/>
                  </a:moveTo>
                  <a:cubicBezTo>
                    <a:pt x="2" y="665"/>
                    <a:pt x="1" y="666"/>
                    <a:pt x="0" y="667"/>
                  </a:cubicBezTo>
                  <a:cubicBezTo>
                    <a:pt x="275" y="961"/>
                    <a:pt x="275" y="961"/>
                    <a:pt x="275" y="961"/>
                  </a:cubicBezTo>
                  <a:cubicBezTo>
                    <a:pt x="276" y="960"/>
                    <a:pt x="277" y="959"/>
                    <a:pt x="278" y="958"/>
                  </a:cubicBezTo>
                  <a:cubicBezTo>
                    <a:pt x="3" y="664"/>
                    <a:pt x="3" y="664"/>
                    <a:pt x="3" y="664"/>
                  </a:cubicBezTo>
                  <a:moveTo>
                    <a:pt x="364" y="433"/>
                  </a:moveTo>
                  <a:cubicBezTo>
                    <a:pt x="306" y="949"/>
                    <a:pt x="306" y="949"/>
                    <a:pt x="306" y="949"/>
                  </a:cubicBezTo>
                  <a:cubicBezTo>
                    <a:pt x="307" y="949"/>
                    <a:pt x="308" y="950"/>
                    <a:pt x="310" y="950"/>
                  </a:cubicBezTo>
                  <a:cubicBezTo>
                    <a:pt x="368" y="434"/>
                    <a:pt x="368" y="434"/>
                    <a:pt x="368" y="434"/>
                  </a:cubicBezTo>
                  <a:cubicBezTo>
                    <a:pt x="367" y="434"/>
                    <a:pt x="365" y="433"/>
                    <a:pt x="364" y="433"/>
                  </a:cubicBezTo>
                  <a:moveTo>
                    <a:pt x="627" y="20"/>
                  </a:moveTo>
                  <a:cubicBezTo>
                    <a:pt x="391" y="359"/>
                    <a:pt x="391" y="359"/>
                    <a:pt x="391" y="359"/>
                  </a:cubicBezTo>
                  <a:cubicBezTo>
                    <a:pt x="392" y="360"/>
                    <a:pt x="393" y="360"/>
                    <a:pt x="395" y="361"/>
                  </a:cubicBezTo>
                  <a:cubicBezTo>
                    <a:pt x="631" y="22"/>
                    <a:pt x="631" y="22"/>
                    <a:pt x="631" y="22"/>
                  </a:cubicBezTo>
                  <a:cubicBezTo>
                    <a:pt x="630" y="21"/>
                    <a:pt x="629" y="20"/>
                    <a:pt x="627" y="20"/>
                  </a:cubicBezTo>
                  <a:moveTo>
                    <a:pt x="706" y="0"/>
                  </a:moveTo>
                  <a:cubicBezTo>
                    <a:pt x="705" y="1"/>
                    <a:pt x="705" y="2"/>
                    <a:pt x="704" y="4"/>
                  </a:cubicBezTo>
                  <a:cubicBezTo>
                    <a:pt x="1114" y="201"/>
                    <a:pt x="1114" y="201"/>
                    <a:pt x="1114" y="201"/>
                  </a:cubicBezTo>
                  <a:cubicBezTo>
                    <a:pt x="1114" y="197"/>
                    <a:pt x="1114" y="197"/>
                    <a:pt x="1114" y="197"/>
                  </a:cubicBezTo>
                  <a:cubicBezTo>
                    <a:pt x="706" y="0"/>
                    <a:pt x="706" y="0"/>
                    <a:pt x="70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20190">
              <a:extLst>
                <a:ext uri="{FF2B5EF4-FFF2-40B4-BE49-F238E27FC236}">
                  <a16:creationId xmlns:a16="http://schemas.microsoft.com/office/drawing/2014/main" id="{27296C2A-AE02-4789-8C82-27BB5B924F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56773" y="5907964"/>
              <a:ext cx="613645" cy="666337"/>
            </a:xfrm>
            <a:custGeom>
              <a:avLst/>
              <a:gdLst>
                <a:gd name="T0" fmla="*/ 230 w 389"/>
                <a:gd name="T1" fmla="*/ 25 h 423"/>
                <a:gd name="T2" fmla="*/ 115 w 389"/>
                <a:gd name="T3" fmla="*/ 351 h 423"/>
                <a:gd name="T4" fmla="*/ 0 w 389"/>
                <a:gd name="T5" fmla="*/ 378 h 423"/>
                <a:gd name="T6" fmla="*/ 1 w 389"/>
                <a:gd name="T7" fmla="*/ 382 h 423"/>
                <a:gd name="T8" fmla="*/ 114 w 389"/>
                <a:gd name="T9" fmla="*/ 356 h 423"/>
                <a:gd name="T10" fmla="*/ 91 w 389"/>
                <a:gd name="T11" fmla="*/ 421 h 423"/>
                <a:gd name="T12" fmla="*/ 95 w 389"/>
                <a:gd name="T13" fmla="*/ 423 h 423"/>
                <a:gd name="T14" fmla="*/ 119 w 389"/>
                <a:gd name="T15" fmla="*/ 355 h 423"/>
                <a:gd name="T16" fmla="*/ 370 w 389"/>
                <a:gd name="T17" fmla="*/ 296 h 423"/>
                <a:gd name="T18" fmla="*/ 369 w 389"/>
                <a:gd name="T19" fmla="*/ 291 h 423"/>
                <a:gd name="T20" fmla="*/ 120 w 389"/>
                <a:gd name="T21" fmla="*/ 350 h 423"/>
                <a:gd name="T22" fmla="*/ 234 w 389"/>
                <a:gd name="T23" fmla="*/ 26 h 423"/>
                <a:gd name="T24" fmla="*/ 230 w 389"/>
                <a:gd name="T25" fmla="*/ 25 h 423"/>
                <a:gd name="T26" fmla="*/ 275 w 389"/>
                <a:gd name="T27" fmla="*/ 23 h 423"/>
                <a:gd name="T28" fmla="*/ 271 w 389"/>
                <a:gd name="T29" fmla="*/ 25 h 423"/>
                <a:gd name="T30" fmla="*/ 385 w 389"/>
                <a:gd name="T31" fmla="*/ 251 h 423"/>
                <a:gd name="T32" fmla="*/ 389 w 389"/>
                <a:gd name="T33" fmla="*/ 249 h 423"/>
                <a:gd name="T34" fmla="*/ 275 w 389"/>
                <a:gd name="T35" fmla="*/ 23 h 423"/>
                <a:gd name="T36" fmla="*/ 239 w 389"/>
                <a:gd name="T37" fmla="*/ 0 h 423"/>
                <a:gd name="T38" fmla="*/ 235 w 389"/>
                <a:gd name="T39" fmla="*/ 12 h 423"/>
                <a:gd name="T40" fmla="*/ 239 w 389"/>
                <a:gd name="T41" fmla="*/ 13 h 423"/>
                <a:gd name="T42" fmla="*/ 243 w 389"/>
                <a:gd name="T43" fmla="*/ 2 h 423"/>
                <a:gd name="T44" fmla="*/ 239 w 389"/>
                <a:gd name="T45" fmla="*/ 0 h 423"/>
                <a:gd name="T46" fmla="*/ 263 w 389"/>
                <a:gd name="T47" fmla="*/ 0 h 423"/>
                <a:gd name="T48" fmla="*/ 259 w 389"/>
                <a:gd name="T49" fmla="*/ 2 h 423"/>
                <a:gd name="T50" fmla="*/ 265 w 389"/>
                <a:gd name="T51" fmla="*/ 12 h 423"/>
                <a:gd name="T52" fmla="*/ 268 w 389"/>
                <a:gd name="T53" fmla="*/ 11 h 423"/>
                <a:gd name="T54" fmla="*/ 263 w 389"/>
                <a:gd name="T55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9" h="423">
                  <a:moveTo>
                    <a:pt x="230" y="25"/>
                  </a:moveTo>
                  <a:cubicBezTo>
                    <a:pt x="115" y="351"/>
                    <a:pt x="115" y="351"/>
                    <a:pt x="115" y="351"/>
                  </a:cubicBezTo>
                  <a:cubicBezTo>
                    <a:pt x="0" y="378"/>
                    <a:pt x="0" y="378"/>
                    <a:pt x="0" y="378"/>
                  </a:cubicBezTo>
                  <a:cubicBezTo>
                    <a:pt x="0" y="380"/>
                    <a:pt x="1" y="381"/>
                    <a:pt x="1" y="382"/>
                  </a:cubicBezTo>
                  <a:cubicBezTo>
                    <a:pt x="114" y="356"/>
                    <a:pt x="114" y="356"/>
                    <a:pt x="114" y="356"/>
                  </a:cubicBezTo>
                  <a:cubicBezTo>
                    <a:pt x="91" y="421"/>
                    <a:pt x="91" y="421"/>
                    <a:pt x="91" y="421"/>
                  </a:cubicBezTo>
                  <a:cubicBezTo>
                    <a:pt x="92" y="422"/>
                    <a:pt x="93" y="422"/>
                    <a:pt x="95" y="423"/>
                  </a:cubicBezTo>
                  <a:cubicBezTo>
                    <a:pt x="119" y="355"/>
                    <a:pt x="119" y="355"/>
                    <a:pt x="119" y="355"/>
                  </a:cubicBezTo>
                  <a:cubicBezTo>
                    <a:pt x="370" y="296"/>
                    <a:pt x="370" y="296"/>
                    <a:pt x="370" y="296"/>
                  </a:cubicBezTo>
                  <a:cubicBezTo>
                    <a:pt x="369" y="294"/>
                    <a:pt x="369" y="293"/>
                    <a:pt x="369" y="291"/>
                  </a:cubicBezTo>
                  <a:cubicBezTo>
                    <a:pt x="120" y="350"/>
                    <a:pt x="120" y="350"/>
                    <a:pt x="120" y="350"/>
                  </a:cubicBezTo>
                  <a:cubicBezTo>
                    <a:pt x="234" y="26"/>
                    <a:pt x="234" y="26"/>
                    <a:pt x="234" y="26"/>
                  </a:cubicBezTo>
                  <a:cubicBezTo>
                    <a:pt x="233" y="26"/>
                    <a:pt x="231" y="25"/>
                    <a:pt x="230" y="25"/>
                  </a:cubicBezTo>
                  <a:moveTo>
                    <a:pt x="275" y="23"/>
                  </a:moveTo>
                  <a:cubicBezTo>
                    <a:pt x="273" y="23"/>
                    <a:pt x="272" y="24"/>
                    <a:pt x="271" y="25"/>
                  </a:cubicBezTo>
                  <a:cubicBezTo>
                    <a:pt x="385" y="251"/>
                    <a:pt x="385" y="251"/>
                    <a:pt x="385" y="251"/>
                  </a:cubicBezTo>
                  <a:cubicBezTo>
                    <a:pt x="387" y="250"/>
                    <a:pt x="388" y="250"/>
                    <a:pt x="389" y="249"/>
                  </a:cubicBezTo>
                  <a:cubicBezTo>
                    <a:pt x="275" y="23"/>
                    <a:pt x="275" y="23"/>
                    <a:pt x="275" y="23"/>
                  </a:cubicBezTo>
                  <a:moveTo>
                    <a:pt x="239" y="0"/>
                  </a:moveTo>
                  <a:cubicBezTo>
                    <a:pt x="235" y="12"/>
                    <a:pt x="235" y="12"/>
                    <a:pt x="235" y="12"/>
                  </a:cubicBezTo>
                  <a:cubicBezTo>
                    <a:pt x="236" y="12"/>
                    <a:pt x="237" y="13"/>
                    <a:pt x="239" y="13"/>
                  </a:cubicBezTo>
                  <a:cubicBezTo>
                    <a:pt x="243" y="2"/>
                    <a:pt x="243" y="2"/>
                    <a:pt x="243" y="2"/>
                  </a:cubicBezTo>
                  <a:cubicBezTo>
                    <a:pt x="241" y="2"/>
                    <a:pt x="240" y="1"/>
                    <a:pt x="239" y="0"/>
                  </a:cubicBezTo>
                  <a:moveTo>
                    <a:pt x="263" y="0"/>
                  </a:moveTo>
                  <a:cubicBezTo>
                    <a:pt x="262" y="0"/>
                    <a:pt x="260" y="1"/>
                    <a:pt x="259" y="2"/>
                  </a:cubicBezTo>
                  <a:cubicBezTo>
                    <a:pt x="265" y="12"/>
                    <a:pt x="265" y="12"/>
                    <a:pt x="265" y="12"/>
                  </a:cubicBezTo>
                  <a:cubicBezTo>
                    <a:pt x="266" y="12"/>
                    <a:pt x="267" y="11"/>
                    <a:pt x="268" y="11"/>
                  </a:cubicBezTo>
                  <a:cubicBezTo>
                    <a:pt x="263" y="0"/>
                    <a:pt x="263" y="0"/>
                    <a:pt x="26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20191">
              <a:extLst>
                <a:ext uri="{FF2B5EF4-FFF2-40B4-BE49-F238E27FC236}">
                  <a16:creationId xmlns:a16="http://schemas.microsoft.com/office/drawing/2014/main" id="{67EBEF0D-10FB-48C9-BB9A-CC28553C80DE}"/>
                </a:ext>
              </a:extLst>
            </p:cNvPr>
            <p:cNvSpPr/>
            <p:nvPr/>
          </p:nvSpPr>
          <p:spPr bwMode="auto">
            <a:xfrm>
              <a:off x="6668004" y="6242133"/>
              <a:ext cx="3335" cy="8004"/>
            </a:xfrm>
            <a:custGeom>
              <a:avLst/>
              <a:gdLst>
                <a:gd name="T0" fmla="*/ 1 w 2"/>
                <a:gd name="T1" fmla="*/ 0 h 5"/>
                <a:gd name="T2" fmla="*/ 0 w 2"/>
                <a:gd name="T3" fmla="*/ 0 h 5"/>
                <a:gd name="T4" fmla="*/ 0 w 2"/>
                <a:gd name="T5" fmla="*/ 5 h 5"/>
                <a:gd name="T6" fmla="*/ 2 w 2"/>
                <a:gd name="T7" fmla="*/ 4 h 5"/>
                <a:gd name="T8" fmla="*/ 1 w 2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5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1" y="1"/>
                    <a:pt x="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20192">
              <a:extLst>
                <a:ext uri="{FF2B5EF4-FFF2-40B4-BE49-F238E27FC236}">
                  <a16:creationId xmlns:a16="http://schemas.microsoft.com/office/drawing/2014/main" id="{FCB886F7-0ED3-4415-B30D-4E85397A8C4C}"/>
                </a:ext>
              </a:extLst>
            </p:cNvPr>
            <p:cNvSpPr/>
            <p:nvPr/>
          </p:nvSpPr>
          <p:spPr bwMode="auto">
            <a:xfrm>
              <a:off x="6253793" y="6242133"/>
              <a:ext cx="414210" cy="104053"/>
            </a:xfrm>
            <a:custGeom>
              <a:avLst/>
              <a:gdLst>
                <a:gd name="T0" fmla="*/ 263 w 263"/>
                <a:gd name="T1" fmla="*/ 0 h 66"/>
                <a:gd name="T2" fmla="*/ 0 w 263"/>
                <a:gd name="T3" fmla="*/ 62 h 66"/>
                <a:gd name="T4" fmla="*/ 1 w 263"/>
                <a:gd name="T5" fmla="*/ 66 h 66"/>
                <a:gd name="T6" fmla="*/ 263 w 263"/>
                <a:gd name="T7" fmla="*/ 5 h 66"/>
                <a:gd name="T8" fmla="*/ 263 w 263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66">
                  <a:moveTo>
                    <a:pt x="263" y="0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0" y="64"/>
                    <a:pt x="1" y="65"/>
                    <a:pt x="1" y="66"/>
                  </a:cubicBezTo>
                  <a:cubicBezTo>
                    <a:pt x="263" y="5"/>
                    <a:pt x="263" y="5"/>
                    <a:pt x="263" y="5"/>
                  </a:cubicBezTo>
                  <a:cubicBezTo>
                    <a:pt x="263" y="0"/>
                    <a:pt x="263" y="0"/>
                    <a:pt x="26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20193">
              <a:extLst>
                <a:ext uri="{FF2B5EF4-FFF2-40B4-BE49-F238E27FC236}">
                  <a16:creationId xmlns:a16="http://schemas.microsoft.com/office/drawing/2014/main" id="{B78EB3D5-7DBC-4F54-9C8C-B5BAA5F15078}"/>
                </a:ext>
              </a:extLst>
            </p:cNvPr>
            <p:cNvSpPr/>
            <p:nvPr/>
          </p:nvSpPr>
          <p:spPr bwMode="auto">
            <a:xfrm>
              <a:off x="6668004" y="6273482"/>
              <a:ext cx="30015" cy="85376"/>
            </a:xfrm>
            <a:custGeom>
              <a:avLst/>
              <a:gdLst>
                <a:gd name="T0" fmla="*/ 19 w 19"/>
                <a:gd name="T1" fmla="*/ 0 h 54"/>
                <a:gd name="T2" fmla="*/ 0 w 19"/>
                <a:gd name="T3" fmla="*/ 54 h 54"/>
                <a:gd name="T4" fmla="*/ 0 w 19"/>
                <a:gd name="T5" fmla="*/ 54 h 54"/>
                <a:gd name="T6" fmla="*/ 19 w 19"/>
                <a:gd name="T7" fmla="*/ 0 h 54"/>
                <a:gd name="T8" fmla="*/ 19 w 19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54">
                  <a:moveTo>
                    <a:pt x="19" y="0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20194">
              <a:extLst>
                <a:ext uri="{FF2B5EF4-FFF2-40B4-BE49-F238E27FC236}">
                  <a16:creationId xmlns:a16="http://schemas.microsoft.com/office/drawing/2014/main" id="{EDEAB649-4107-4579-96AE-6DE0E98A89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8026" y="6358858"/>
              <a:ext cx="1269978" cy="1093886"/>
            </a:xfrm>
            <a:custGeom>
              <a:avLst/>
              <a:gdLst>
                <a:gd name="T0" fmla="*/ 11 w 806"/>
                <a:gd name="T1" fmla="*/ 690 h 694"/>
                <a:gd name="T2" fmla="*/ 22 w 806"/>
                <a:gd name="T3" fmla="*/ 689 h 694"/>
                <a:gd name="T4" fmla="*/ 3 w 806"/>
                <a:gd name="T5" fmla="*/ 673 h 694"/>
                <a:gd name="T6" fmla="*/ 0 w 806"/>
                <a:gd name="T7" fmla="*/ 682 h 694"/>
                <a:gd name="T8" fmla="*/ 7 w 806"/>
                <a:gd name="T9" fmla="*/ 674 h 694"/>
                <a:gd name="T10" fmla="*/ 339 w 806"/>
                <a:gd name="T11" fmla="*/ 523 h 694"/>
                <a:gd name="T12" fmla="*/ 31 w 806"/>
                <a:gd name="T13" fmla="*/ 685 h 694"/>
                <a:gd name="T14" fmla="*/ 339 w 806"/>
                <a:gd name="T15" fmla="*/ 523 h 694"/>
                <a:gd name="T16" fmla="*/ 353 w 806"/>
                <a:gd name="T17" fmla="*/ 516 h 694"/>
                <a:gd name="T18" fmla="*/ 367 w 806"/>
                <a:gd name="T19" fmla="*/ 513 h 694"/>
                <a:gd name="T20" fmla="*/ 427 w 806"/>
                <a:gd name="T21" fmla="*/ 478 h 694"/>
                <a:gd name="T22" fmla="*/ 417 w 806"/>
                <a:gd name="T23" fmla="*/ 488 h 694"/>
                <a:gd name="T24" fmla="*/ 427 w 806"/>
                <a:gd name="T25" fmla="*/ 478 h 694"/>
                <a:gd name="T26" fmla="*/ 441 w 806"/>
                <a:gd name="T27" fmla="*/ 471 h 694"/>
                <a:gd name="T28" fmla="*/ 658 w 806"/>
                <a:gd name="T29" fmla="*/ 365 h 694"/>
                <a:gd name="T30" fmla="*/ 670 w 806"/>
                <a:gd name="T31" fmla="*/ 355 h 694"/>
                <a:gd name="T32" fmla="*/ 665 w 806"/>
                <a:gd name="T33" fmla="*/ 362 h 694"/>
                <a:gd name="T34" fmla="*/ 670 w 806"/>
                <a:gd name="T35" fmla="*/ 355 h 694"/>
                <a:gd name="T36" fmla="*/ 663 w 806"/>
                <a:gd name="T37" fmla="*/ 344 h 694"/>
                <a:gd name="T38" fmla="*/ 671 w 806"/>
                <a:gd name="T39" fmla="*/ 343 h 694"/>
                <a:gd name="T40" fmla="*/ 692 w 806"/>
                <a:gd name="T41" fmla="*/ 331 h 694"/>
                <a:gd name="T42" fmla="*/ 690 w 806"/>
                <a:gd name="T43" fmla="*/ 338 h 694"/>
                <a:gd name="T44" fmla="*/ 692 w 806"/>
                <a:gd name="T45" fmla="*/ 331 h 694"/>
                <a:gd name="T46" fmla="*/ 672 w 806"/>
                <a:gd name="T47" fmla="*/ 332 h 694"/>
                <a:gd name="T48" fmla="*/ 679 w 806"/>
                <a:gd name="T49" fmla="*/ 337 h 694"/>
                <a:gd name="T50" fmla="*/ 688 w 806"/>
                <a:gd name="T51" fmla="*/ 330 h 694"/>
                <a:gd name="T52" fmla="*/ 686 w 806"/>
                <a:gd name="T53" fmla="*/ 336 h 694"/>
                <a:gd name="T54" fmla="*/ 688 w 806"/>
                <a:gd name="T55" fmla="*/ 330 h 694"/>
                <a:gd name="T56" fmla="*/ 6 w 806"/>
                <a:gd name="T57" fmla="*/ 663 h 694"/>
                <a:gd name="T58" fmla="*/ 182 w 806"/>
                <a:gd name="T59" fmla="*/ 175 h 694"/>
                <a:gd name="T60" fmla="*/ 208 w 806"/>
                <a:gd name="T61" fmla="*/ 159 h 694"/>
                <a:gd name="T62" fmla="*/ 656 w 806"/>
                <a:gd name="T63" fmla="*/ 341 h 694"/>
                <a:gd name="T64" fmla="*/ 208 w 806"/>
                <a:gd name="T65" fmla="*/ 159 h 694"/>
                <a:gd name="T66" fmla="*/ 100 w 806"/>
                <a:gd name="T67" fmla="*/ 121 h 694"/>
                <a:gd name="T68" fmla="*/ 171 w 806"/>
                <a:gd name="T69" fmla="*/ 144 h 694"/>
                <a:gd name="T70" fmla="*/ 780 w 806"/>
                <a:gd name="T71" fmla="*/ 64 h 694"/>
                <a:gd name="T72" fmla="*/ 691 w 806"/>
                <a:gd name="T73" fmla="*/ 322 h 694"/>
                <a:gd name="T74" fmla="*/ 524 w 806"/>
                <a:gd name="T75" fmla="*/ 31 h 694"/>
                <a:gd name="T76" fmla="*/ 669 w 806"/>
                <a:gd name="T77" fmla="*/ 325 h 694"/>
                <a:gd name="T78" fmla="*/ 524 w 806"/>
                <a:gd name="T79" fmla="*/ 31 h 694"/>
                <a:gd name="T80" fmla="*/ 695 w 806"/>
                <a:gd name="T81" fmla="*/ 324 h 694"/>
                <a:gd name="T82" fmla="*/ 806 w 806"/>
                <a:gd name="T83" fmla="*/ 0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06" h="694">
                  <a:moveTo>
                    <a:pt x="20" y="685"/>
                  </a:moveTo>
                  <a:cubicBezTo>
                    <a:pt x="11" y="690"/>
                    <a:pt x="11" y="690"/>
                    <a:pt x="11" y="690"/>
                  </a:cubicBezTo>
                  <a:cubicBezTo>
                    <a:pt x="12" y="691"/>
                    <a:pt x="13" y="692"/>
                    <a:pt x="13" y="694"/>
                  </a:cubicBezTo>
                  <a:cubicBezTo>
                    <a:pt x="22" y="689"/>
                    <a:pt x="22" y="689"/>
                    <a:pt x="22" y="689"/>
                  </a:cubicBezTo>
                  <a:cubicBezTo>
                    <a:pt x="21" y="688"/>
                    <a:pt x="20" y="687"/>
                    <a:pt x="20" y="685"/>
                  </a:cubicBezTo>
                  <a:moveTo>
                    <a:pt x="3" y="673"/>
                  </a:moveTo>
                  <a:cubicBezTo>
                    <a:pt x="0" y="681"/>
                    <a:pt x="0" y="681"/>
                    <a:pt x="0" y="681"/>
                  </a:cubicBezTo>
                  <a:cubicBezTo>
                    <a:pt x="0" y="682"/>
                    <a:pt x="0" y="682"/>
                    <a:pt x="0" y="682"/>
                  </a:cubicBezTo>
                  <a:cubicBezTo>
                    <a:pt x="1" y="682"/>
                    <a:pt x="2" y="682"/>
                    <a:pt x="4" y="683"/>
                  </a:cubicBezTo>
                  <a:cubicBezTo>
                    <a:pt x="7" y="674"/>
                    <a:pt x="7" y="674"/>
                    <a:pt x="7" y="674"/>
                  </a:cubicBezTo>
                  <a:cubicBezTo>
                    <a:pt x="5" y="674"/>
                    <a:pt x="4" y="673"/>
                    <a:pt x="3" y="673"/>
                  </a:cubicBezTo>
                  <a:moveTo>
                    <a:pt x="339" y="523"/>
                  </a:moveTo>
                  <a:cubicBezTo>
                    <a:pt x="29" y="681"/>
                    <a:pt x="29" y="681"/>
                    <a:pt x="29" y="681"/>
                  </a:cubicBezTo>
                  <a:cubicBezTo>
                    <a:pt x="30" y="682"/>
                    <a:pt x="30" y="683"/>
                    <a:pt x="31" y="685"/>
                  </a:cubicBezTo>
                  <a:cubicBezTo>
                    <a:pt x="341" y="527"/>
                    <a:pt x="341" y="527"/>
                    <a:pt x="341" y="527"/>
                  </a:cubicBezTo>
                  <a:cubicBezTo>
                    <a:pt x="341" y="525"/>
                    <a:pt x="340" y="524"/>
                    <a:pt x="339" y="523"/>
                  </a:cubicBezTo>
                  <a:moveTo>
                    <a:pt x="365" y="509"/>
                  </a:moveTo>
                  <a:cubicBezTo>
                    <a:pt x="353" y="516"/>
                    <a:pt x="353" y="516"/>
                    <a:pt x="353" y="516"/>
                  </a:cubicBezTo>
                  <a:cubicBezTo>
                    <a:pt x="354" y="517"/>
                    <a:pt x="354" y="518"/>
                    <a:pt x="355" y="520"/>
                  </a:cubicBezTo>
                  <a:cubicBezTo>
                    <a:pt x="367" y="513"/>
                    <a:pt x="367" y="513"/>
                    <a:pt x="367" y="513"/>
                  </a:cubicBezTo>
                  <a:cubicBezTo>
                    <a:pt x="366" y="512"/>
                    <a:pt x="366" y="511"/>
                    <a:pt x="365" y="509"/>
                  </a:cubicBezTo>
                  <a:moveTo>
                    <a:pt x="427" y="478"/>
                  </a:moveTo>
                  <a:cubicBezTo>
                    <a:pt x="415" y="484"/>
                    <a:pt x="415" y="484"/>
                    <a:pt x="415" y="484"/>
                  </a:cubicBezTo>
                  <a:cubicBezTo>
                    <a:pt x="416" y="485"/>
                    <a:pt x="417" y="486"/>
                    <a:pt x="417" y="488"/>
                  </a:cubicBezTo>
                  <a:cubicBezTo>
                    <a:pt x="429" y="482"/>
                    <a:pt x="429" y="482"/>
                    <a:pt x="429" y="482"/>
                  </a:cubicBezTo>
                  <a:cubicBezTo>
                    <a:pt x="429" y="480"/>
                    <a:pt x="428" y="479"/>
                    <a:pt x="427" y="478"/>
                  </a:cubicBezTo>
                  <a:moveTo>
                    <a:pt x="656" y="361"/>
                  </a:moveTo>
                  <a:cubicBezTo>
                    <a:pt x="441" y="471"/>
                    <a:pt x="441" y="471"/>
                    <a:pt x="441" y="471"/>
                  </a:cubicBezTo>
                  <a:cubicBezTo>
                    <a:pt x="442" y="472"/>
                    <a:pt x="443" y="473"/>
                    <a:pt x="443" y="475"/>
                  </a:cubicBezTo>
                  <a:cubicBezTo>
                    <a:pt x="658" y="365"/>
                    <a:pt x="658" y="365"/>
                    <a:pt x="658" y="365"/>
                  </a:cubicBezTo>
                  <a:cubicBezTo>
                    <a:pt x="657" y="364"/>
                    <a:pt x="657" y="363"/>
                    <a:pt x="656" y="361"/>
                  </a:cubicBezTo>
                  <a:moveTo>
                    <a:pt x="670" y="355"/>
                  </a:moveTo>
                  <a:cubicBezTo>
                    <a:pt x="663" y="358"/>
                    <a:pt x="663" y="358"/>
                    <a:pt x="663" y="358"/>
                  </a:cubicBezTo>
                  <a:cubicBezTo>
                    <a:pt x="664" y="359"/>
                    <a:pt x="664" y="360"/>
                    <a:pt x="665" y="362"/>
                  </a:cubicBezTo>
                  <a:cubicBezTo>
                    <a:pt x="671" y="358"/>
                    <a:pt x="671" y="358"/>
                    <a:pt x="671" y="358"/>
                  </a:cubicBezTo>
                  <a:cubicBezTo>
                    <a:pt x="671" y="357"/>
                    <a:pt x="670" y="356"/>
                    <a:pt x="670" y="355"/>
                  </a:cubicBezTo>
                  <a:moveTo>
                    <a:pt x="665" y="340"/>
                  </a:moveTo>
                  <a:cubicBezTo>
                    <a:pt x="664" y="341"/>
                    <a:pt x="664" y="343"/>
                    <a:pt x="663" y="344"/>
                  </a:cubicBezTo>
                  <a:cubicBezTo>
                    <a:pt x="670" y="347"/>
                    <a:pt x="670" y="347"/>
                    <a:pt x="670" y="347"/>
                  </a:cubicBezTo>
                  <a:cubicBezTo>
                    <a:pt x="670" y="345"/>
                    <a:pt x="671" y="344"/>
                    <a:pt x="671" y="343"/>
                  </a:cubicBezTo>
                  <a:cubicBezTo>
                    <a:pt x="665" y="340"/>
                    <a:pt x="665" y="340"/>
                    <a:pt x="665" y="340"/>
                  </a:cubicBezTo>
                  <a:moveTo>
                    <a:pt x="692" y="331"/>
                  </a:moveTo>
                  <a:cubicBezTo>
                    <a:pt x="690" y="338"/>
                    <a:pt x="690" y="338"/>
                    <a:pt x="690" y="338"/>
                  </a:cubicBezTo>
                  <a:cubicBezTo>
                    <a:pt x="690" y="338"/>
                    <a:pt x="690" y="338"/>
                    <a:pt x="690" y="338"/>
                  </a:cubicBezTo>
                  <a:cubicBezTo>
                    <a:pt x="692" y="331"/>
                    <a:pt x="692" y="331"/>
                    <a:pt x="692" y="331"/>
                  </a:cubicBezTo>
                  <a:cubicBezTo>
                    <a:pt x="692" y="331"/>
                    <a:pt x="692" y="331"/>
                    <a:pt x="692" y="331"/>
                  </a:cubicBezTo>
                  <a:moveTo>
                    <a:pt x="676" y="330"/>
                  </a:moveTo>
                  <a:cubicBezTo>
                    <a:pt x="675" y="331"/>
                    <a:pt x="673" y="332"/>
                    <a:pt x="672" y="332"/>
                  </a:cubicBezTo>
                  <a:cubicBezTo>
                    <a:pt x="675" y="339"/>
                    <a:pt x="675" y="339"/>
                    <a:pt x="675" y="339"/>
                  </a:cubicBezTo>
                  <a:cubicBezTo>
                    <a:pt x="677" y="338"/>
                    <a:pt x="678" y="337"/>
                    <a:pt x="679" y="337"/>
                  </a:cubicBezTo>
                  <a:cubicBezTo>
                    <a:pt x="676" y="330"/>
                    <a:pt x="676" y="330"/>
                    <a:pt x="676" y="330"/>
                  </a:cubicBezTo>
                  <a:moveTo>
                    <a:pt x="688" y="330"/>
                  </a:moveTo>
                  <a:cubicBezTo>
                    <a:pt x="686" y="336"/>
                    <a:pt x="686" y="336"/>
                    <a:pt x="686" y="336"/>
                  </a:cubicBezTo>
                  <a:cubicBezTo>
                    <a:pt x="686" y="336"/>
                    <a:pt x="686" y="336"/>
                    <a:pt x="686" y="336"/>
                  </a:cubicBezTo>
                  <a:cubicBezTo>
                    <a:pt x="688" y="330"/>
                    <a:pt x="688" y="330"/>
                    <a:pt x="688" y="330"/>
                  </a:cubicBezTo>
                  <a:cubicBezTo>
                    <a:pt x="688" y="330"/>
                    <a:pt x="688" y="330"/>
                    <a:pt x="688" y="330"/>
                  </a:cubicBezTo>
                  <a:moveTo>
                    <a:pt x="178" y="174"/>
                  </a:moveTo>
                  <a:cubicBezTo>
                    <a:pt x="6" y="663"/>
                    <a:pt x="6" y="663"/>
                    <a:pt x="6" y="663"/>
                  </a:cubicBezTo>
                  <a:cubicBezTo>
                    <a:pt x="8" y="663"/>
                    <a:pt x="9" y="664"/>
                    <a:pt x="10" y="664"/>
                  </a:cubicBezTo>
                  <a:cubicBezTo>
                    <a:pt x="182" y="175"/>
                    <a:pt x="182" y="175"/>
                    <a:pt x="182" y="175"/>
                  </a:cubicBezTo>
                  <a:cubicBezTo>
                    <a:pt x="181" y="175"/>
                    <a:pt x="179" y="174"/>
                    <a:pt x="178" y="174"/>
                  </a:cubicBezTo>
                  <a:moveTo>
                    <a:pt x="208" y="159"/>
                  </a:moveTo>
                  <a:cubicBezTo>
                    <a:pt x="208" y="160"/>
                    <a:pt x="207" y="162"/>
                    <a:pt x="207" y="163"/>
                  </a:cubicBezTo>
                  <a:cubicBezTo>
                    <a:pt x="656" y="341"/>
                    <a:pt x="656" y="341"/>
                    <a:pt x="656" y="341"/>
                  </a:cubicBezTo>
                  <a:cubicBezTo>
                    <a:pt x="656" y="340"/>
                    <a:pt x="657" y="338"/>
                    <a:pt x="657" y="337"/>
                  </a:cubicBezTo>
                  <a:cubicBezTo>
                    <a:pt x="208" y="159"/>
                    <a:pt x="208" y="159"/>
                    <a:pt x="208" y="159"/>
                  </a:cubicBezTo>
                  <a:moveTo>
                    <a:pt x="102" y="116"/>
                  </a:moveTo>
                  <a:cubicBezTo>
                    <a:pt x="101" y="118"/>
                    <a:pt x="101" y="119"/>
                    <a:pt x="100" y="121"/>
                  </a:cubicBezTo>
                  <a:cubicBezTo>
                    <a:pt x="169" y="148"/>
                    <a:pt x="169" y="148"/>
                    <a:pt x="169" y="148"/>
                  </a:cubicBezTo>
                  <a:cubicBezTo>
                    <a:pt x="169" y="146"/>
                    <a:pt x="170" y="145"/>
                    <a:pt x="171" y="144"/>
                  </a:cubicBezTo>
                  <a:cubicBezTo>
                    <a:pt x="102" y="116"/>
                    <a:pt x="102" y="116"/>
                    <a:pt x="102" y="116"/>
                  </a:cubicBezTo>
                  <a:moveTo>
                    <a:pt x="780" y="64"/>
                  </a:moveTo>
                  <a:cubicBezTo>
                    <a:pt x="691" y="322"/>
                    <a:pt x="691" y="322"/>
                    <a:pt x="691" y="322"/>
                  </a:cubicBezTo>
                  <a:cubicBezTo>
                    <a:pt x="691" y="322"/>
                    <a:pt x="691" y="322"/>
                    <a:pt x="691" y="322"/>
                  </a:cubicBezTo>
                  <a:cubicBezTo>
                    <a:pt x="780" y="64"/>
                    <a:pt x="780" y="64"/>
                    <a:pt x="780" y="64"/>
                  </a:cubicBezTo>
                  <a:moveTo>
                    <a:pt x="524" y="31"/>
                  </a:moveTo>
                  <a:cubicBezTo>
                    <a:pt x="523" y="31"/>
                    <a:pt x="522" y="32"/>
                    <a:pt x="520" y="32"/>
                  </a:cubicBezTo>
                  <a:cubicBezTo>
                    <a:pt x="669" y="325"/>
                    <a:pt x="669" y="325"/>
                    <a:pt x="669" y="325"/>
                  </a:cubicBezTo>
                  <a:cubicBezTo>
                    <a:pt x="670" y="325"/>
                    <a:pt x="671" y="324"/>
                    <a:pt x="673" y="323"/>
                  </a:cubicBezTo>
                  <a:cubicBezTo>
                    <a:pt x="524" y="31"/>
                    <a:pt x="524" y="31"/>
                    <a:pt x="524" y="31"/>
                  </a:cubicBezTo>
                  <a:moveTo>
                    <a:pt x="806" y="0"/>
                  </a:moveTo>
                  <a:cubicBezTo>
                    <a:pt x="695" y="324"/>
                    <a:pt x="695" y="324"/>
                    <a:pt x="695" y="324"/>
                  </a:cubicBezTo>
                  <a:cubicBezTo>
                    <a:pt x="695" y="324"/>
                    <a:pt x="695" y="324"/>
                    <a:pt x="695" y="324"/>
                  </a:cubicBezTo>
                  <a:cubicBezTo>
                    <a:pt x="806" y="0"/>
                    <a:pt x="806" y="0"/>
                    <a:pt x="806" y="0"/>
                  </a:cubicBezTo>
                  <a:cubicBezTo>
                    <a:pt x="806" y="0"/>
                    <a:pt x="806" y="0"/>
                    <a:pt x="80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20199">
              <a:extLst>
                <a:ext uri="{FF2B5EF4-FFF2-40B4-BE49-F238E27FC236}">
                  <a16:creationId xmlns:a16="http://schemas.microsoft.com/office/drawing/2014/main" id="{AAE1D286-9623-4867-948B-EBEA48AA135E}"/>
                </a:ext>
              </a:extLst>
            </p:cNvPr>
            <p:cNvSpPr/>
            <p:nvPr/>
          </p:nvSpPr>
          <p:spPr bwMode="auto">
            <a:xfrm>
              <a:off x="6527932" y="8010359"/>
              <a:ext cx="12673" cy="0"/>
            </a:xfrm>
            <a:custGeom>
              <a:avLst/>
              <a:gdLst>
                <a:gd name="T0" fmla="*/ 16 w 19"/>
                <a:gd name="T1" fmla="*/ 0 w 19"/>
                <a:gd name="T2" fmla="*/ 0 w 19"/>
                <a:gd name="T3" fmla="*/ 19 w 19"/>
                <a:gd name="T4" fmla="*/ 16 w 1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9">
                  <a:moveTo>
                    <a:pt x="16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20200">
              <a:extLst>
                <a:ext uri="{FF2B5EF4-FFF2-40B4-BE49-F238E27FC236}">
                  <a16:creationId xmlns:a16="http://schemas.microsoft.com/office/drawing/2014/main" id="{89E3E237-6FB8-47D9-BEBB-ADDDDFA7CA10}"/>
                </a:ext>
              </a:extLst>
            </p:cNvPr>
            <p:cNvSpPr/>
            <p:nvPr/>
          </p:nvSpPr>
          <p:spPr bwMode="auto">
            <a:xfrm>
              <a:off x="6527932" y="8010359"/>
              <a:ext cx="12673" cy="0"/>
            </a:xfrm>
            <a:custGeom>
              <a:avLst/>
              <a:gdLst>
                <a:gd name="T0" fmla="*/ 16 w 19"/>
                <a:gd name="T1" fmla="*/ 0 w 19"/>
                <a:gd name="T2" fmla="*/ 0 w 19"/>
                <a:gd name="T3" fmla="*/ 19 w 19"/>
                <a:gd name="T4" fmla="*/ 16 w 1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9">
                  <a:moveTo>
                    <a:pt x="16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6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20201">
              <a:extLst>
                <a:ext uri="{FF2B5EF4-FFF2-40B4-BE49-F238E27FC236}">
                  <a16:creationId xmlns:a16="http://schemas.microsoft.com/office/drawing/2014/main" id="{77A1C078-50F3-48A1-BA6E-86E90C3665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06907" y="7470087"/>
              <a:ext cx="925803" cy="151410"/>
            </a:xfrm>
            <a:custGeom>
              <a:avLst/>
              <a:gdLst>
                <a:gd name="T0" fmla="*/ 18 w 587"/>
                <a:gd name="T1" fmla="*/ 79 h 96"/>
                <a:gd name="T2" fmla="*/ 15 w 587"/>
                <a:gd name="T3" fmla="*/ 95 h 96"/>
                <a:gd name="T4" fmla="*/ 19 w 587"/>
                <a:gd name="T5" fmla="*/ 96 h 96"/>
                <a:gd name="T6" fmla="*/ 22 w 587"/>
                <a:gd name="T7" fmla="*/ 80 h 96"/>
                <a:gd name="T8" fmla="*/ 18 w 587"/>
                <a:gd name="T9" fmla="*/ 79 h 96"/>
                <a:gd name="T10" fmla="*/ 578 w 587"/>
                <a:gd name="T11" fmla="*/ 2 h 96"/>
                <a:gd name="T12" fmla="*/ 577 w 587"/>
                <a:gd name="T13" fmla="*/ 5 h 96"/>
                <a:gd name="T14" fmla="*/ 585 w 587"/>
                <a:gd name="T15" fmla="*/ 9 h 96"/>
                <a:gd name="T16" fmla="*/ 587 w 587"/>
                <a:gd name="T17" fmla="*/ 6 h 96"/>
                <a:gd name="T18" fmla="*/ 578 w 587"/>
                <a:gd name="T19" fmla="*/ 2 h 96"/>
                <a:gd name="T20" fmla="*/ 4 w 587"/>
                <a:gd name="T21" fmla="*/ 0 h 96"/>
                <a:gd name="T22" fmla="*/ 0 w 587"/>
                <a:gd name="T23" fmla="*/ 2 h 96"/>
                <a:gd name="T24" fmla="*/ 8 w 587"/>
                <a:gd name="T25" fmla="*/ 17 h 96"/>
                <a:gd name="T26" fmla="*/ 12 w 587"/>
                <a:gd name="T27" fmla="*/ 14 h 96"/>
                <a:gd name="T28" fmla="*/ 4 w 587"/>
                <a:gd name="T2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87" h="96">
                  <a:moveTo>
                    <a:pt x="18" y="79"/>
                  </a:moveTo>
                  <a:cubicBezTo>
                    <a:pt x="15" y="95"/>
                    <a:pt x="15" y="95"/>
                    <a:pt x="15" y="95"/>
                  </a:cubicBezTo>
                  <a:cubicBezTo>
                    <a:pt x="16" y="96"/>
                    <a:pt x="18" y="96"/>
                    <a:pt x="19" y="96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1" y="80"/>
                    <a:pt x="20" y="79"/>
                    <a:pt x="18" y="79"/>
                  </a:cubicBezTo>
                  <a:moveTo>
                    <a:pt x="578" y="2"/>
                  </a:moveTo>
                  <a:cubicBezTo>
                    <a:pt x="578" y="3"/>
                    <a:pt x="577" y="4"/>
                    <a:pt x="577" y="5"/>
                  </a:cubicBezTo>
                  <a:cubicBezTo>
                    <a:pt x="585" y="9"/>
                    <a:pt x="585" y="9"/>
                    <a:pt x="585" y="9"/>
                  </a:cubicBezTo>
                  <a:cubicBezTo>
                    <a:pt x="586" y="8"/>
                    <a:pt x="586" y="7"/>
                    <a:pt x="587" y="6"/>
                  </a:cubicBezTo>
                  <a:cubicBezTo>
                    <a:pt x="578" y="2"/>
                    <a:pt x="578" y="2"/>
                    <a:pt x="578" y="2"/>
                  </a:cubicBezTo>
                  <a:moveTo>
                    <a:pt x="4" y="0"/>
                  </a:moveTo>
                  <a:cubicBezTo>
                    <a:pt x="3" y="0"/>
                    <a:pt x="1" y="1"/>
                    <a:pt x="0" y="2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6"/>
                    <a:pt x="11" y="15"/>
                    <a:pt x="12" y="14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20204">
              <a:extLst>
                <a:ext uri="{FF2B5EF4-FFF2-40B4-BE49-F238E27FC236}">
                  <a16:creationId xmlns:a16="http://schemas.microsoft.com/office/drawing/2014/main" id="{B988EEE0-FA0A-4E60-B9F8-77E133529D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70824" y="6650339"/>
              <a:ext cx="90046" cy="725033"/>
            </a:xfrm>
            <a:custGeom>
              <a:avLst/>
              <a:gdLst>
                <a:gd name="T0" fmla="*/ 50 w 57"/>
                <a:gd name="T1" fmla="*/ 25 h 460"/>
                <a:gd name="T2" fmla="*/ 0 w 57"/>
                <a:gd name="T3" fmla="*/ 459 h 460"/>
                <a:gd name="T4" fmla="*/ 4 w 57"/>
                <a:gd name="T5" fmla="*/ 460 h 460"/>
                <a:gd name="T6" fmla="*/ 54 w 57"/>
                <a:gd name="T7" fmla="*/ 26 h 460"/>
                <a:gd name="T8" fmla="*/ 50 w 57"/>
                <a:gd name="T9" fmla="*/ 25 h 460"/>
                <a:gd name="T10" fmla="*/ 53 w 57"/>
                <a:gd name="T11" fmla="*/ 0 h 460"/>
                <a:gd name="T12" fmla="*/ 51 w 57"/>
                <a:gd name="T13" fmla="*/ 12 h 460"/>
                <a:gd name="T14" fmla="*/ 56 w 57"/>
                <a:gd name="T15" fmla="*/ 12 h 460"/>
                <a:gd name="T16" fmla="*/ 57 w 57"/>
                <a:gd name="T17" fmla="*/ 0 h 460"/>
                <a:gd name="T18" fmla="*/ 53 w 57"/>
                <a:gd name="T19" fmla="*/ 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460">
                  <a:moveTo>
                    <a:pt x="50" y="25"/>
                  </a:moveTo>
                  <a:cubicBezTo>
                    <a:pt x="0" y="459"/>
                    <a:pt x="0" y="459"/>
                    <a:pt x="0" y="459"/>
                  </a:cubicBezTo>
                  <a:cubicBezTo>
                    <a:pt x="1" y="459"/>
                    <a:pt x="3" y="460"/>
                    <a:pt x="4" y="460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3" y="26"/>
                    <a:pt x="51" y="26"/>
                    <a:pt x="50" y="25"/>
                  </a:cubicBezTo>
                  <a:moveTo>
                    <a:pt x="53" y="0"/>
                  </a:moveTo>
                  <a:cubicBezTo>
                    <a:pt x="51" y="12"/>
                    <a:pt x="51" y="12"/>
                    <a:pt x="51" y="12"/>
                  </a:cubicBezTo>
                  <a:cubicBezTo>
                    <a:pt x="53" y="12"/>
                    <a:pt x="54" y="12"/>
                    <a:pt x="56" y="12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5" y="0"/>
                    <a:pt x="54" y="0"/>
                    <a:pt x="5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20205">
              <a:extLst>
                <a:ext uri="{FF2B5EF4-FFF2-40B4-BE49-F238E27FC236}">
                  <a16:creationId xmlns:a16="http://schemas.microsoft.com/office/drawing/2014/main" id="{C2489FFE-7361-447B-AF2B-280E04ED4878}"/>
                </a:ext>
              </a:extLst>
            </p:cNvPr>
            <p:cNvSpPr/>
            <p:nvPr/>
          </p:nvSpPr>
          <p:spPr bwMode="auto">
            <a:xfrm>
              <a:off x="6101049" y="7167267"/>
              <a:ext cx="387530" cy="124730"/>
            </a:xfrm>
            <a:custGeom>
              <a:avLst/>
              <a:gdLst>
                <a:gd name="T0" fmla="*/ 1 w 246"/>
                <a:gd name="T1" fmla="*/ 0 h 79"/>
                <a:gd name="T2" fmla="*/ 0 w 246"/>
                <a:gd name="T3" fmla="*/ 4 h 79"/>
                <a:gd name="T4" fmla="*/ 246 w 246"/>
                <a:gd name="T5" fmla="*/ 79 h 79"/>
                <a:gd name="T6" fmla="*/ 246 w 246"/>
                <a:gd name="T7" fmla="*/ 75 h 79"/>
                <a:gd name="T8" fmla="*/ 1 w 246"/>
                <a:gd name="T9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79">
                  <a:moveTo>
                    <a:pt x="1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246" y="79"/>
                    <a:pt x="246" y="79"/>
                    <a:pt x="246" y="79"/>
                  </a:cubicBezTo>
                  <a:cubicBezTo>
                    <a:pt x="246" y="75"/>
                    <a:pt x="246" y="75"/>
                    <a:pt x="246" y="75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20208">
              <a:extLst>
                <a:ext uri="{FF2B5EF4-FFF2-40B4-BE49-F238E27FC236}">
                  <a16:creationId xmlns:a16="http://schemas.microsoft.com/office/drawing/2014/main" id="{3CD430A0-C839-4FAB-8635-2246E3BCEB87}"/>
                </a:ext>
              </a:extLst>
            </p:cNvPr>
            <p:cNvSpPr/>
            <p:nvPr/>
          </p:nvSpPr>
          <p:spPr bwMode="auto">
            <a:xfrm flipV="1">
              <a:off x="5435371" y="7487427"/>
              <a:ext cx="417540" cy="137401"/>
            </a:xfrm>
            <a:custGeom>
              <a:avLst/>
              <a:gdLst>
                <a:gd name="T0" fmla="*/ 168 w 172"/>
                <a:gd name="T1" fmla="*/ 0 h 350"/>
                <a:gd name="T2" fmla="*/ 41 w 172"/>
                <a:gd name="T3" fmla="*/ 264 h 350"/>
                <a:gd name="T4" fmla="*/ 39 w 172"/>
                <a:gd name="T5" fmla="*/ 268 h 350"/>
                <a:gd name="T6" fmla="*/ 0 w 172"/>
                <a:gd name="T7" fmla="*/ 350 h 350"/>
                <a:gd name="T8" fmla="*/ 5 w 172"/>
                <a:gd name="T9" fmla="*/ 350 h 350"/>
                <a:gd name="T10" fmla="*/ 43 w 172"/>
                <a:gd name="T11" fmla="*/ 270 h 350"/>
                <a:gd name="T12" fmla="*/ 45 w 172"/>
                <a:gd name="T13" fmla="*/ 266 h 350"/>
                <a:gd name="T14" fmla="*/ 172 w 172"/>
                <a:gd name="T15" fmla="*/ 2 h 350"/>
                <a:gd name="T16" fmla="*/ 168 w 172"/>
                <a:gd name="T17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350">
                  <a:moveTo>
                    <a:pt x="168" y="0"/>
                  </a:moveTo>
                  <a:cubicBezTo>
                    <a:pt x="41" y="264"/>
                    <a:pt x="41" y="264"/>
                    <a:pt x="41" y="264"/>
                  </a:cubicBezTo>
                  <a:cubicBezTo>
                    <a:pt x="39" y="268"/>
                    <a:pt x="39" y="268"/>
                    <a:pt x="39" y="268"/>
                  </a:cubicBezTo>
                  <a:cubicBezTo>
                    <a:pt x="0" y="350"/>
                    <a:pt x="0" y="350"/>
                    <a:pt x="0" y="350"/>
                  </a:cubicBezTo>
                  <a:cubicBezTo>
                    <a:pt x="5" y="350"/>
                    <a:pt x="5" y="350"/>
                    <a:pt x="5" y="350"/>
                  </a:cubicBezTo>
                  <a:cubicBezTo>
                    <a:pt x="43" y="270"/>
                    <a:pt x="43" y="270"/>
                    <a:pt x="43" y="270"/>
                  </a:cubicBezTo>
                  <a:cubicBezTo>
                    <a:pt x="45" y="266"/>
                    <a:pt x="45" y="266"/>
                    <a:pt x="45" y="266"/>
                  </a:cubicBezTo>
                  <a:cubicBezTo>
                    <a:pt x="172" y="2"/>
                    <a:pt x="172" y="2"/>
                    <a:pt x="172" y="2"/>
                  </a:cubicBezTo>
                  <a:cubicBezTo>
                    <a:pt x="170" y="1"/>
                    <a:pt x="169" y="0"/>
                    <a:pt x="16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20209">
              <a:extLst>
                <a:ext uri="{FF2B5EF4-FFF2-40B4-BE49-F238E27FC236}">
                  <a16:creationId xmlns:a16="http://schemas.microsoft.com/office/drawing/2014/main" id="{2E7B39E9-9D5F-443C-9FE5-3F608559DE9D}"/>
                </a:ext>
              </a:extLst>
            </p:cNvPr>
            <p:cNvSpPr/>
            <p:nvPr/>
          </p:nvSpPr>
          <p:spPr bwMode="auto">
            <a:xfrm>
              <a:off x="6668004" y="7339354"/>
              <a:ext cx="244791" cy="82042"/>
            </a:xfrm>
            <a:custGeom>
              <a:avLst/>
              <a:gdLst>
                <a:gd name="T0" fmla="*/ 0 w 155"/>
                <a:gd name="T1" fmla="*/ 0 h 52"/>
                <a:gd name="T2" fmla="*/ 0 w 155"/>
                <a:gd name="T3" fmla="*/ 5 h 52"/>
                <a:gd name="T4" fmla="*/ 154 w 155"/>
                <a:gd name="T5" fmla="*/ 52 h 52"/>
                <a:gd name="T6" fmla="*/ 155 w 155"/>
                <a:gd name="T7" fmla="*/ 48 h 52"/>
                <a:gd name="T8" fmla="*/ 0 w 155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52">
                  <a:moveTo>
                    <a:pt x="0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54" y="52"/>
                    <a:pt x="154" y="52"/>
                    <a:pt x="154" y="52"/>
                  </a:cubicBezTo>
                  <a:cubicBezTo>
                    <a:pt x="155" y="50"/>
                    <a:pt x="155" y="49"/>
                    <a:pt x="155" y="4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20210">
              <a:extLst>
                <a:ext uri="{FF2B5EF4-FFF2-40B4-BE49-F238E27FC236}">
                  <a16:creationId xmlns:a16="http://schemas.microsoft.com/office/drawing/2014/main" id="{C6443F61-60DD-4299-9B0C-F26EACDFC2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82322" y="7154594"/>
              <a:ext cx="685681" cy="192097"/>
            </a:xfrm>
            <a:custGeom>
              <a:avLst/>
              <a:gdLst>
                <a:gd name="T0" fmla="*/ 325 w 435"/>
                <a:gd name="T1" fmla="*/ 84 h 122"/>
                <a:gd name="T2" fmla="*/ 326 w 435"/>
                <a:gd name="T3" fmla="*/ 89 h 122"/>
                <a:gd name="T4" fmla="*/ 435 w 435"/>
                <a:gd name="T5" fmla="*/ 122 h 122"/>
                <a:gd name="T6" fmla="*/ 435 w 435"/>
                <a:gd name="T7" fmla="*/ 117 h 122"/>
                <a:gd name="T8" fmla="*/ 325 w 435"/>
                <a:gd name="T9" fmla="*/ 84 h 122"/>
                <a:gd name="T10" fmla="*/ 6 w 435"/>
                <a:gd name="T11" fmla="*/ 18 h 122"/>
                <a:gd name="T12" fmla="*/ 0 w 435"/>
                <a:gd name="T13" fmla="*/ 31 h 122"/>
                <a:gd name="T14" fmla="*/ 4 w 435"/>
                <a:gd name="T15" fmla="*/ 33 h 122"/>
                <a:gd name="T16" fmla="*/ 10 w 435"/>
                <a:gd name="T17" fmla="*/ 20 h 122"/>
                <a:gd name="T18" fmla="*/ 6 w 435"/>
                <a:gd name="T19" fmla="*/ 18 h 122"/>
                <a:gd name="T20" fmla="*/ 48 w 435"/>
                <a:gd name="T21" fmla="*/ 0 h 122"/>
                <a:gd name="T22" fmla="*/ 47 w 435"/>
                <a:gd name="T23" fmla="*/ 4 h 122"/>
                <a:gd name="T24" fmla="*/ 60 w 435"/>
                <a:gd name="T25" fmla="*/ 8 h 122"/>
                <a:gd name="T26" fmla="*/ 61 w 435"/>
                <a:gd name="T27" fmla="*/ 4 h 122"/>
                <a:gd name="T28" fmla="*/ 48 w 435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5" h="122">
                  <a:moveTo>
                    <a:pt x="325" y="84"/>
                  </a:moveTo>
                  <a:cubicBezTo>
                    <a:pt x="326" y="89"/>
                    <a:pt x="326" y="89"/>
                    <a:pt x="326" y="89"/>
                  </a:cubicBezTo>
                  <a:cubicBezTo>
                    <a:pt x="435" y="122"/>
                    <a:pt x="435" y="122"/>
                    <a:pt x="435" y="122"/>
                  </a:cubicBezTo>
                  <a:cubicBezTo>
                    <a:pt x="435" y="117"/>
                    <a:pt x="435" y="117"/>
                    <a:pt x="435" y="117"/>
                  </a:cubicBezTo>
                  <a:cubicBezTo>
                    <a:pt x="325" y="84"/>
                    <a:pt x="325" y="84"/>
                    <a:pt x="325" y="84"/>
                  </a:cubicBezTo>
                  <a:moveTo>
                    <a:pt x="6" y="18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2" y="31"/>
                    <a:pt x="3" y="32"/>
                    <a:pt x="4" y="33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7" y="19"/>
                    <a:pt x="6" y="18"/>
                  </a:cubicBezTo>
                  <a:moveTo>
                    <a:pt x="48" y="0"/>
                  </a:moveTo>
                  <a:cubicBezTo>
                    <a:pt x="48" y="1"/>
                    <a:pt x="47" y="2"/>
                    <a:pt x="47" y="4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0" y="6"/>
                    <a:pt x="61" y="5"/>
                    <a:pt x="61" y="4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20213">
              <a:extLst>
                <a:ext uri="{FF2B5EF4-FFF2-40B4-BE49-F238E27FC236}">
                  <a16:creationId xmlns:a16="http://schemas.microsoft.com/office/drawing/2014/main" id="{B9CBFE7B-EF88-499C-818B-2857BB07F50B}"/>
                </a:ext>
              </a:extLst>
            </p:cNvPr>
            <p:cNvSpPr/>
            <p:nvPr/>
          </p:nvSpPr>
          <p:spPr bwMode="auto">
            <a:xfrm>
              <a:off x="6513926" y="6809753"/>
              <a:ext cx="154078" cy="83376"/>
            </a:xfrm>
            <a:custGeom>
              <a:avLst/>
              <a:gdLst>
                <a:gd name="T0" fmla="*/ 98 w 98"/>
                <a:gd name="T1" fmla="*/ 0 h 53"/>
                <a:gd name="T2" fmla="*/ 0 w 98"/>
                <a:gd name="T3" fmla="*/ 49 h 53"/>
                <a:gd name="T4" fmla="*/ 2 w 98"/>
                <a:gd name="T5" fmla="*/ 53 h 53"/>
                <a:gd name="T6" fmla="*/ 98 w 98"/>
                <a:gd name="T7" fmla="*/ 5 h 53"/>
                <a:gd name="T8" fmla="*/ 98 w 98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53">
                  <a:moveTo>
                    <a:pt x="98" y="0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1" y="50"/>
                    <a:pt x="2" y="52"/>
                    <a:pt x="2" y="53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20214">
              <a:extLst>
                <a:ext uri="{FF2B5EF4-FFF2-40B4-BE49-F238E27FC236}">
                  <a16:creationId xmlns:a16="http://schemas.microsoft.com/office/drawing/2014/main" id="{76053779-D970-4314-AF56-E540620036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8004" y="6656342"/>
              <a:ext cx="780396" cy="737706"/>
            </a:xfrm>
            <a:custGeom>
              <a:avLst/>
              <a:gdLst>
                <a:gd name="T0" fmla="*/ 0 w 495"/>
                <a:gd name="T1" fmla="*/ 288 h 468"/>
                <a:gd name="T2" fmla="*/ 0 w 495"/>
                <a:gd name="T3" fmla="*/ 295 h 468"/>
                <a:gd name="T4" fmla="*/ 163 w 495"/>
                <a:gd name="T5" fmla="*/ 468 h 468"/>
                <a:gd name="T6" fmla="*/ 166 w 495"/>
                <a:gd name="T7" fmla="*/ 465 h 468"/>
                <a:gd name="T8" fmla="*/ 0 w 495"/>
                <a:gd name="T9" fmla="*/ 288 h 468"/>
                <a:gd name="T10" fmla="*/ 491 w 495"/>
                <a:gd name="T11" fmla="*/ 178 h 468"/>
                <a:gd name="T12" fmla="*/ 354 w 495"/>
                <a:gd name="T13" fmla="*/ 320 h 468"/>
                <a:gd name="T14" fmla="*/ 350 w 495"/>
                <a:gd name="T15" fmla="*/ 324 h 468"/>
                <a:gd name="T16" fmla="*/ 215 w 495"/>
                <a:gd name="T17" fmla="*/ 464 h 468"/>
                <a:gd name="T18" fmla="*/ 218 w 495"/>
                <a:gd name="T19" fmla="*/ 467 h 468"/>
                <a:gd name="T20" fmla="*/ 352 w 495"/>
                <a:gd name="T21" fmla="*/ 329 h 468"/>
                <a:gd name="T22" fmla="*/ 355 w 495"/>
                <a:gd name="T23" fmla="*/ 325 h 468"/>
                <a:gd name="T24" fmla="*/ 495 w 495"/>
                <a:gd name="T25" fmla="*/ 181 h 468"/>
                <a:gd name="T26" fmla="*/ 491 w 495"/>
                <a:gd name="T27" fmla="*/ 178 h 468"/>
                <a:gd name="T28" fmla="*/ 291 w 495"/>
                <a:gd name="T29" fmla="*/ 0 h 468"/>
                <a:gd name="T30" fmla="*/ 288 w 495"/>
                <a:gd name="T31" fmla="*/ 4 h 468"/>
                <a:gd name="T32" fmla="*/ 487 w 495"/>
                <a:gd name="T33" fmla="*/ 139 h 468"/>
                <a:gd name="T34" fmla="*/ 490 w 495"/>
                <a:gd name="T35" fmla="*/ 135 h 468"/>
                <a:gd name="T36" fmla="*/ 291 w 495"/>
                <a:gd name="T37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5" h="468">
                  <a:moveTo>
                    <a:pt x="0" y="288"/>
                  </a:moveTo>
                  <a:cubicBezTo>
                    <a:pt x="0" y="295"/>
                    <a:pt x="0" y="295"/>
                    <a:pt x="0" y="295"/>
                  </a:cubicBezTo>
                  <a:cubicBezTo>
                    <a:pt x="163" y="468"/>
                    <a:pt x="163" y="468"/>
                    <a:pt x="163" y="468"/>
                  </a:cubicBezTo>
                  <a:cubicBezTo>
                    <a:pt x="164" y="467"/>
                    <a:pt x="165" y="466"/>
                    <a:pt x="166" y="465"/>
                  </a:cubicBezTo>
                  <a:cubicBezTo>
                    <a:pt x="0" y="288"/>
                    <a:pt x="0" y="288"/>
                    <a:pt x="0" y="288"/>
                  </a:cubicBezTo>
                  <a:moveTo>
                    <a:pt x="491" y="178"/>
                  </a:moveTo>
                  <a:cubicBezTo>
                    <a:pt x="354" y="320"/>
                    <a:pt x="354" y="320"/>
                    <a:pt x="354" y="320"/>
                  </a:cubicBezTo>
                  <a:cubicBezTo>
                    <a:pt x="350" y="324"/>
                    <a:pt x="350" y="324"/>
                    <a:pt x="350" y="324"/>
                  </a:cubicBezTo>
                  <a:cubicBezTo>
                    <a:pt x="215" y="464"/>
                    <a:pt x="215" y="464"/>
                    <a:pt x="215" y="464"/>
                  </a:cubicBezTo>
                  <a:cubicBezTo>
                    <a:pt x="216" y="465"/>
                    <a:pt x="217" y="466"/>
                    <a:pt x="218" y="467"/>
                  </a:cubicBezTo>
                  <a:cubicBezTo>
                    <a:pt x="352" y="329"/>
                    <a:pt x="352" y="329"/>
                    <a:pt x="352" y="329"/>
                  </a:cubicBezTo>
                  <a:cubicBezTo>
                    <a:pt x="355" y="325"/>
                    <a:pt x="355" y="325"/>
                    <a:pt x="355" y="325"/>
                  </a:cubicBezTo>
                  <a:cubicBezTo>
                    <a:pt x="495" y="181"/>
                    <a:pt x="495" y="181"/>
                    <a:pt x="495" y="181"/>
                  </a:cubicBezTo>
                  <a:cubicBezTo>
                    <a:pt x="493" y="180"/>
                    <a:pt x="492" y="179"/>
                    <a:pt x="491" y="178"/>
                  </a:cubicBezTo>
                  <a:moveTo>
                    <a:pt x="291" y="0"/>
                  </a:moveTo>
                  <a:cubicBezTo>
                    <a:pt x="290" y="1"/>
                    <a:pt x="289" y="3"/>
                    <a:pt x="288" y="4"/>
                  </a:cubicBezTo>
                  <a:cubicBezTo>
                    <a:pt x="487" y="139"/>
                    <a:pt x="487" y="139"/>
                    <a:pt x="487" y="139"/>
                  </a:cubicBezTo>
                  <a:cubicBezTo>
                    <a:pt x="488" y="137"/>
                    <a:pt x="489" y="136"/>
                    <a:pt x="490" y="135"/>
                  </a:cubicBezTo>
                  <a:cubicBezTo>
                    <a:pt x="291" y="0"/>
                    <a:pt x="291" y="0"/>
                    <a:pt x="29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20215">
              <a:extLst>
                <a:ext uri="{FF2B5EF4-FFF2-40B4-BE49-F238E27FC236}">
                  <a16:creationId xmlns:a16="http://schemas.microsoft.com/office/drawing/2014/main" id="{C29D5301-125F-42F9-AF08-E31E9B3B76A4}"/>
                </a:ext>
              </a:extLst>
            </p:cNvPr>
            <p:cNvSpPr/>
            <p:nvPr/>
          </p:nvSpPr>
          <p:spPr bwMode="auto">
            <a:xfrm>
              <a:off x="6504588" y="6941820"/>
              <a:ext cx="163416" cy="179424"/>
            </a:xfrm>
            <a:custGeom>
              <a:avLst/>
              <a:gdLst>
                <a:gd name="T0" fmla="*/ 3 w 104"/>
                <a:gd name="T1" fmla="*/ 0 h 114"/>
                <a:gd name="T2" fmla="*/ 0 w 104"/>
                <a:gd name="T3" fmla="*/ 3 h 114"/>
                <a:gd name="T4" fmla="*/ 104 w 104"/>
                <a:gd name="T5" fmla="*/ 114 h 114"/>
                <a:gd name="T6" fmla="*/ 104 w 104"/>
                <a:gd name="T7" fmla="*/ 107 h 114"/>
                <a:gd name="T8" fmla="*/ 3 w 104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14">
                  <a:moveTo>
                    <a:pt x="3" y="0"/>
                  </a:moveTo>
                  <a:cubicBezTo>
                    <a:pt x="3" y="1"/>
                    <a:pt x="1" y="2"/>
                    <a:pt x="0" y="3"/>
                  </a:cubicBezTo>
                  <a:cubicBezTo>
                    <a:pt x="104" y="114"/>
                    <a:pt x="104" y="114"/>
                    <a:pt x="104" y="114"/>
                  </a:cubicBezTo>
                  <a:cubicBezTo>
                    <a:pt x="104" y="107"/>
                    <a:pt x="104" y="107"/>
                    <a:pt x="104" y="107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20217">
              <a:extLst>
                <a:ext uri="{FF2B5EF4-FFF2-40B4-BE49-F238E27FC236}">
                  <a16:creationId xmlns:a16="http://schemas.microsoft.com/office/drawing/2014/main" id="{AEBF2882-6D99-4716-8ABA-00ECDB067B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88579" y="6893128"/>
              <a:ext cx="17342" cy="44022"/>
            </a:xfrm>
            <a:custGeom>
              <a:avLst/>
              <a:gdLst>
                <a:gd name="T0" fmla="*/ 3 w 11"/>
                <a:gd name="T1" fmla="*/ 20 h 28"/>
                <a:gd name="T2" fmla="*/ 0 w 11"/>
                <a:gd name="T3" fmla="*/ 23 h 28"/>
                <a:gd name="T4" fmla="*/ 5 w 11"/>
                <a:gd name="T5" fmla="*/ 28 h 28"/>
                <a:gd name="T6" fmla="*/ 8 w 11"/>
                <a:gd name="T7" fmla="*/ 25 h 28"/>
                <a:gd name="T8" fmla="*/ 3 w 11"/>
                <a:gd name="T9" fmla="*/ 20 h 28"/>
                <a:gd name="T10" fmla="*/ 9 w 11"/>
                <a:gd name="T11" fmla="*/ 0 h 28"/>
                <a:gd name="T12" fmla="*/ 3 w 11"/>
                <a:gd name="T13" fmla="*/ 3 h 28"/>
                <a:gd name="T14" fmla="*/ 5 w 11"/>
                <a:gd name="T15" fmla="*/ 7 h 28"/>
                <a:gd name="T16" fmla="*/ 11 w 11"/>
                <a:gd name="T17" fmla="*/ 3 h 28"/>
                <a:gd name="T18" fmla="*/ 9 w 11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28">
                  <a:moveTo>
                    <a:pt x="3" y="20"/>
                  </a:moveTo>
                  <a:cubicBezTo>
                    <a:pt x="2" y="21"/>
                    <a:pt x="1" y="22"/>
                    <a:pt x="0" y="23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7"/>
                    <a:pt x="7" y="26"/>
                    <a:pt x="8" y="25"/>
                  </a:cubicBezTo>
                  <a:cubicBezTo>
                    <a:pt x="3" y="20"/>
                    <a:pt x="3" y="20"/>
                    <a:pt x="3" y="20"/>
                  </a:cubicBezTo>
                  <a:moveTo>
                    <a:pt x="9" y="0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4" y="4"/>
                    <a:pt x="5" y="5"/>
                    <a:pt x="5" y="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0" y="1"/>
                    <a:pt x="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20218">
              <a:extLst>
                <a:ext uri="{FF2B5EF4-FFF2-40B4-BE49-F238E27FC236}">
                  <a16:creationId xmlns:a16="http://schemas.microsoft.com/office/drawing/2014/main" id="{635FE875-1F63-41D4-B8F0-9BCB90C5D2C8}"/>
                </a:ext>
              </a:extLst>
            </p:cNvPr>
            <p:cNvSpPr/>
            <p:nvPr/>
          </p:nvSpPr>
          <p:spPr bwMode="auto">
            <a:xfrm>
              <a:off x="6907459" y="6178767"/>
              <a:ext cx="16008" cy="11339"/>
            </a:xfrm>
            <a:custGeom>
              <a:avLst/>
              <a:gdLst>
                <a:gd name="T0" fmla="*/ 2 w 10"/>
                <a:gd name="T1" fmla="*/ 0 h 7"/>
                <a:gd name="T2" fmla="*/ 0 w 10"/>
                <a:gd name="T3" fmla="*/ 4 h 7"/>
                <a:gd name="T4" fmla="*/ 8 w 10"/>
                <a:gd name="T5" fmla="*/ 7 h 7"/>
                <a:gd name="T6" fmla="*/ 10 w 10"/>
                <a:gd name="T7" fmla="*/ 3 h 7"/>
                <a:gd name="T8" fmla="*/ 2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2" y="0"/>
                  </a:moveTo>
                  <a:cubicBezTo>
                    <a:pt x="1" y="1"/>
                    <a:pt x="1" y="3"/>
                    <a:pt x="0" y="4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9" y="5"/>
                    <a:pt x="9" y="4"/>
                    <a:pt x="10" y="3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20219">
              <a:extLst>
                <a:ext uri="{FF2B5EF4-FFF2-40B4-BE49-F238E27FC236}">
                  <a16:creationId xmlns:a16="http://schemas.microsoft.com/office/drawing/2014/main" id="{0C00D8FB-E449-4A36-A1D6-443AE9A1C5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86992" y="5852603"/>
              <a:ext cx="20677" cy="41354"/>
            </a:xfrm>
            <a:custGeom>
              <a:avLst/>
              <a:gdLst>
                <a:gd name="T0" fmla="*/ 2 w 13"/>
                <a:gd name="T1" fmla="*/ 18 h 26"/>
                <a:gd name="T2" fmla="*/ 0 w 13"/>
                <a:gd name="T3" fmla="*/ 22 h 26"/>
                <a:gd name="T4" fmla="*/ 6 w 13"/>
                <a:gd name="T5" fmla="*/ 24 h 26"/>
                <a:gd name="T6" fmla="*/ 12 w 13"/>
                <a:gd name="T7" fmla="*/ 26 h 26"/>
                <a:gd name="T8" fmla="*/ 13 w 13"/>
                <a:gd name="T9" fmla="*/ 22 h 26"/>
                <a:gd name="T10" fmla="*/ 2 w 13"/>
                <a:gd name="T11" fmla="*/ 18 h 26"/>
                <a:gd name="T12" fmla="*/ 12 w 13"/>
                <a:gd name="T13" fmla="*/ 0 h 26"/>
                <a:gd name="T14" fmla="*/ 0 w 13"/>
                <a:gd name="T15" fmla="*/ 4 h 26"/>
                <a:gd name="T16" fmla="*/ 1 w 13"/>
                <a:gd name="T17" fmla="*/ 8 h 26"/>
                <a:gd name="T18" fmla="*/ 13 w 13"/>
                <a:gd name="T19" fmla="*/ 4 h 26"/>
                <a:gd name="T20" fmla="*/ 12 w 13"/>
                <a:gd name="T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26">
                  <a:moveTo>
                    <a:pt x="2" y="18"/>
                  </a:moveTo>
                  <a:cubicBezTo>
                    <a:pt x="1" y="20"/>
                    <a:pt x="1" y="21"/>
                    <a:pt x="0" y="22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3"/>
                    <a:pt x="13" y="22"/>
                  </a:cubicBezTo>
                  <a:cubicBezTo>
                    <a:pt x="2" y="18"/>
                    <a:pt x="2" y="18"/>
                    <a:pt x="2" y="18"/>
                  </a:cubicBezTo>
                  <a:moveTo>
                    <a:pt x="12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" y="5"/>
                    <a:pt x="1" y="6"/>
                    <a:pt x="1" y="8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2" y="2"/>
                    <a:pt x="12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20223">
              <a:extLst>
                <a:ext uri="{FF2B5EF4-FFF2-40B4-BE49-F238E27FC236}">
                  <a16:creationId xmlns:a16="http://schemas.microsoft.com/office/drawing/2014/main" id="{A9CB22E3-8B4F-4A8C-879F-70E7B8150B5F}"/>
                </a:ext>
              </a:extLst>
            </p:cNvPr>
            <p:cNvSpPr/>
            <p:nvPr/>
          </p:nvSpPr>
          <p:spPr bwMode="auto">
            <a:xfrm>
              <a:off x="6026345" y="5893957"/>
              <a:ext cx="641659" cy="214108"/>
            </a:xfrm>
            <a:custGeom>
              <a:avLst/>
              <a:gdLst>
                <a:gd name="T0" fmla="*/ 1 w 407"/>
                <a:gd name="T1" fmla="*/ 0 h 136"/>
                <a:gd name="T2" fmla="*/ 0 w 407"/>
                <a:gd name="T3" fmla="*/ 4 h 136"/>
                <a:gd name="T4" fmla="*/ 407 w 407"/>
                <a:gd name="T5" fmla="*/ 136 h 136"/>
                <a:gd name="T6" fmla="*/ 407 w 407"/>
                <a:gd name="T7" fmla="*/ 131 h 136"/>
                <a:gd name="T8" fmla="*/ 1 w 407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136">
                  <a:moveTo>
                    <a:pt x="1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407" y="136"/>
                    <a:pt x="407" y="136"/>
                    <a:pt x="407" y="136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20224">
              <a:extLst>
                <a:ext uri="{FF2B5EF4-FFF2-40B4-BE49-F238E27FC236}">
                  <a16:creationId xmlns:a16="http://schemas.microsoft.com/office/drawing/2014/main" id="{48E8DEE1-D0D7-413B-959A-452C9830C4C4}"/>
                </a:ext>
              </a:extLst>
            </p:cNvPr>
            <p:cNvSpPr/>
            <p:nvPr/>
          </p:nvSpPr>
          <p:spPr bwMode="auto">
            <a:xfrm>
              <a:off x="6668004" y="6272148"/>
              <a:ext cx="30015" cy="86710"/>
            </a:xfrm>
            <a:custGeom>
              <a:avLst/>
              <a:gdLst>
                <a:gd name="T0" fmla="*/ 15 w 19"/>
                <a:gd name="T1" fmla="*/ 0 h 55"/>
                <a:gd name="T2" fmla="*/ 0 w 19"/>
                <a:gd name="T3" fmla="*/ 42 h 55"/>
                <a:gd name="T4" fmla="*/ 0 w 19"/>
                <a:gd name="T5" fmla="*/ 55 h 55"/>
                <a:gd name="T6" fmla="*/ 19 w 19"/>
                <a:gd name="T7" fmla="*/ 1 h 55"/>
                <a:gd name="T8" fmla="*/ 15 w 19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55">
                  <a:moveTo>
                    <a:pt x="15" y="0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7" y="1"/>
                    <a:pt x="16" y="0"/>
                    <a:pt x="1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20225">
              <a:extLst>
                <a:ext uri="{FF2B5EF4-FFF2-40B4-BE49-F238E27FC236}">
                  <a16:creationId xmlns:a16="http://schemas.microsoft.com/office/drawing/2014/main" id="{28B00E91-235C-4E72-BCED-1F29354A8B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183" y="6338181"/>
              <a:ext cx="959820" cy="731703"/>
            </a:xfrm>
            <a:custGeom>
              <a:avLst/>
              <a:gdLst>
                <a:gd name="T0" fmla="*/ 4 w 609"/>
                <a:gd name="T1" fmla="*/ 184 h 464"/>
                <a:gd name="T2" fmla="*/ 0 w 609"/>
                <a:gd name="T3" fmla="*/ 187 h 464"/>
                <a:gd name="T4" fmla="*/ 164 w 609"/>
                <a:gd name="T5" fmla="*/ 464 h 464"/>
                <a:gd name="T6" fmla="*/ 168 w 609"/>
                <a:gd name="T7" fmla="*/ 462 h 464"/>
                <a:gd name="T8" fmla="*/ 4 w 609"/>
                <a:gd name="T9" fmla="*/ 184 h 464"/>
                <a:gd name="T10" fmla="*/ 609 w 609"/>
                <a:gd name="T11" fmla="*/ 0 h 464"/>
                <a:gd name="T12" fmla="*/ 583 w 609"/>
                <a:gd name="T13" fmla="*/ 77 h 464"/>
                <a:gd name="T14" fmla="*/ 494 w 609"/>
                <a:gd name="T15" fmla="*/ 335 h 464"/>
                <a:gd name="T16" fmla="*/ 498 w 609"/>
                <a:gd name="T17" fmla="*/ 337 h 464"/>
                <a:gd name="T18" fmla="*/ 609 w 609"/>
                <a:gd name="T19" fmla="*/ 13 h 464"/>
                <a:gd name="T20" fmla="*/ 609 w 609"/>
                <a:gd name="T21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9" h="464">
                  <a:moveTo>
                    <a:pt x="4" y="184"/>
                  </a:moveTo>
                  <a:cubicBezTo>
                    <a:pt x="3" y="185"/>
                    <a:pt x="2" y="186"/>
                    <a:pt x="0" y="187"/>
                  </a:cubicBezTo>
                  <a:cubicBezTo>
                    <a:pt x="164" y="464"/>
                    <a:pt x="164" y="464"/>
                    <a:pt x="164" y="464"/>
                  </a:cubicBezTo>
                  <a:cubicBezTo>
                    <a:pt x="165" y="463"/>
                    <a:pt x="166" y="462"/>
                    <a:pt x="168" y="462"/>
                  </a:cubicBezTo>
                  <a:cubicBezTo>
                    <a:pt x="4" y="184"/>
                    <a:pt x="4" y="184"/>
                    <a:pt x="4" y="184"/>
                  </a:cubicBezTo>
                  <a:moveTo>
                    <a:pt x="609" y="0"/>
                  </a:moveTo>
                  <a:cubicBezTo>
                    <a:pt x="583" y="77"/>
                    <a:pt x="583" y="77"/>
                    <a:pt x="583" y="77"/>
                  </a:cubicBezTo>
                  <a:cubicBezTo>
                    <a:pt x="494" y="335"/>
                    <a:pt x="494" y="335"/>
                    <a:pt x="494" y="335"/>
                  </a:cubicBezTo>
                  <a:cubicBezTo>
                    <a:pt x="495" y="336"/>
                    <a:pt x="497" y="336"/>
                    <a:pt x="498" y="337"/>
                  </a:cubicBezTo>
                  <a:cubicBezTo>
                    <a:pt x="609" y="13"/>
                    <a:pt x="609" y="13"/>
                    <a:pt x="609" y="13"/>
                  </a:cubicBezTo>
                  <a:cubicBezTo>
                    <a:pt x="609" y="0"/>
                    <a:pt x="609" y="0"/>
                    <a:pt x="60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20226">
              <a:extLst>
                <a:ext uri="{FF2B5EF4-FFF2-40B4-BE49-F238E27FC236}">
                  <a16:creationId xmlns:a16="http://schemas.microsoft.com/office/drawing/2014/main" id="{CA7CA91C-2CB0-435F-8C79-9B9CB1BCEE7E}"/>
                </a:ext>
              </a:extLst>
            </p:cNvPr>
            <p:cNvSpPr/>
            <p:nvPr/>
          </p:nvSpPr>
          <p:spPr bwMode="auto">
            <a:xfrm>
              <a:off x="6384526" y="7777575"/>
              <a:ext cx="143406" cy="242789"/>
            </a:xfrm>
            <a:custGeom>
              <a:avLst/>
              <a:gdLst>
                <a:gd name="T0" fmla="*/ 198 w 215"/>
                <a:gd name="T1" fmla="*/ 0 h 364"/>
                <a:gd name="T2" fmla="*/ 189 w 215"/>
                <a:gd name="T3" fmla="*/ 0 h 364"/>
                <a:gd name="T4" fmla="*/ 203 w 215"/>
                <a:gd name="T5" fmla="*/ 323 h 364"/>
                <a:gd name="T6" fmla="*/ 12 w 215"/>
                <a:gd name="T7" fmla="*/ 0 h 364"/>
                <a:gd name="T8" fmla="*/ 0 w 215"/>
                <a:gd name="T9" fmla="*/ 0 h 364"/>
                <a:gd name="T10" fmla="*/ 196 w 215"/>
                <a:gd name="T11" fmla="*/ 333 h 364"/>
                <a:gd name="T12" fmla="*/ 203 w 215"/>
                <a:gd name="T13" fmla="*/ 345 h 364"/>
                <a:gd name="T14" fmla="*/ 205 w 215"/>
                <a:gd name="T15" fmla="*/ 347 h 364"/>
                <a:gd name="T16" fmla="*/ 208 w 215"/>
                <a:gd name="T17" fmla="*/ 349 h 364"/>
                <a:gd name="T18" fmla="*/ 215 w 215"/>
                <a:gd name="T19" fmla="*/ 364 h 364"/>
                <a:gd name="T20" fmla="*/ 215 w 215"/>
                <a:gd name="T21" fmla="*/ 349 h 364"/>
                <a:gd name="T22" fmla="*/ 215 w 215"/>
                <a:gd name="T23" fmla="*/ 349 h 364"/>
                <a:gd name="T24" fmla="*/ 210 w 215"/>
                <a:gd name="T25" fmla="*/ 349 h 364"/>
                <a:gd name="T26" fmla="*/ 210 w 215"/>
                <a:gd name="T27" fmla="*/ 340 h 364"/>
                <a:gd name="T28" fmla="*/ 215 w 215"/>
                <a:gd name="T29" fmla="*/ 340 h 364"/>
                <a:gd name="T30" fmla="*/ 213 w 215"/>
                <a:gd name="T31" fmla="*/ 330 h 364"/>
                <a:gd name="T32" fmla="*/ 198 w 215"/>
                <a:gd name="T33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5" h="364">
                  <a:moveTo>
                    <a:pt x="198" y="0"/>
                  </a:moveTo>
                  <a:lnTo>
                    <a:pt x="189" y="0"/>
                  </a:lnTo>
                  <a:lnTo>
                    <a:pt x="203" y="323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96" y="333"/>
                  </a:lnTo>
                  <a:lnTo>
                    <a:pt x="203" y="345"/>
                  </a:lnTo>
                  <a:lnTo>
                    <a:pt x="205" y="347"/>
                  </a:lnTo>
                  <a:lnTo>
                    <a:pt x="208" y="349"/>
                  </a:lnTo>
                  <a:lnTo>
                    <a:pt x="215" y="364"/>
                  </a:lnTo>
                  <a:lnTo>
                    <a:pt x="215" y="349"/>
                  </a:lnTo>
                  <a:lnTo>
                    <a:pt x="215" y="349"/>
                  </a:lnTo>
                  <a:lnTo>
                    <a:pt x="210" y="349"/>
                  </a:lnTo>
                  <a:lnTo>
                    <a:pt x="210" y="340"/>
                  </a:lnTo>
                  <a:lnTo>
                    <a:pt x="215" y="340"/>
                  </a:lnTo>
                  <a:lnTo>
                    <a:pt x="213" y="330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20227">
              <a:extLst>
                <a:ext uri="{FF2B5EF4-FFF2-40B4-BE49-F238E27FC236}">
                  <a16:creationId xmlns:a16="http://schemas.microsoft.com/office/drawing/2014/main" id="{0F2C285C-978A-4EA8-867B-49C41820C139}"/>
                </a:ext>
              </a:extLst>
            </p:cNvPr>
            <p:cNvSpPr/>
            <p:nvPr/>
          </p:nvSpPr>
          <p:spPr bwMode="auto">
            <a:xfrm>
              <a:off x="6384526" y="7777575"/>
              <a:ext cx="143406" cy="242789"/>
            </a:xfrm>
            <a:custGeom>
              <a:avLst/>
              <a:gdLst>
                <a:gd name="T0" fmla="*/ 198 w 215"/>
                <a:gd name="T1" fmla="*/ 0 h 364"/>
                <a:gd name="T2" fmla="*/ 189 w 215"/>
                <a:gd name="T3" fmla="*/ 0 h 364"/>
                <a:gd name="T4" fmla="*/ 203 w 215"/>
                <a:gd name="T5" fmla="*/ 323 h 364"/>
                <a:gd name="T6" fmla="*/ 12 w 215"/>
                <a:gd name="T7" fmla="*/ 0 h 364"/>
                <a:gd name="T8" fmla="*/ 0 w 215"/>
                <a:gd name="T9" fmla="*/ 0 h 364"/>
                <a:gd name="T10" fmla="*/ 196 w 215"/>
                <a:gd name="T11" fmla="*/ 333 h 364"/>
                <a:gd name="T12" fmla="*/ 203 w 215"/>
                <a:gd name="T13" fmla="*/ 345 h 364"/>
                <a:gd name="T14" fmla="*/ 205 w 215"/>
                <a:gd name="T15" fmla="*/ 347 h 364"/>
                <a:gd name="T16" fmla="*/ 208 w 215"/>
                <a:gd name="T17" fmla="*/ 349 h 364"/>
                <a:gd name="T18" fmla="*/ 215 w 215"/>
                <a:gd name="T19" fmla="*/ 364 h 364"/>
                <a:gd name="T20" fmla="*/ 215 w 215"/>
                <a:gd name="T21" fmla="*/ 349 h 364"/>
                <a:gd name="T22" fmla="*/ 215 w 215"/>
                <a:gd name="T23" fmla="*/ 349 h 364"/>
                <a:gd name="T24" fmla="*/ 210 w 215"/>
                <a:gd name="T25" fmla="*/ 349 h 364"/>
                <a:gd name="T26" fmla="*/ 210 w 215"/>
                <a:gd name="T27" fmla="*/ 340 h 364"/>
                <a:gd name="T28" fmla="*/ 215 w 215"/>
                <a:gd name="T29" fmla="*/ 340 h 364"/>
                <a:gd name="T30" fmla="*/ 213 w 215"/>
                <a:gd name="T31" fmla="*/ 330 h 364"/>
                <a:gd name="T32" fmla="*/ 198 w 215"/>
                <a:gd name="T33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5" h="364">
                  <a:moveTo>
                    <a:pt x="198" y="0"/>
                  </a:moveTo>
                  <a:lnTo>
                    <a:pt x="189" y="0"/>
                  </a:lnTo>
                  <a:lnTo>
                    <a:pt x="203" y="323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96" y="333"/>
                  </a:lnTo>
                  <a:lnTo>
                    <a:pt x="203" y="345"/>
                  </a:lnTo>
                  <a:lnTo>
                    <a:pt x="205" y="347"/>
                  </a:lnTo>
                  <a:lnTo>
                    <a:pt x="208" y="349"/>
                  </a:lnTo>
                  <a:lnTo>
                    <a:pt x="215" y="364"/>
                  </a:lnTo>
                  <a:lnTo>
                    <a:pt x="215" y="349"/>
                  </a:lnTo>
                  <a:lnTo>
                    <a:pt x="215" y="349"/>
                  </a:lnTo>
                  <a:lnTo>
                    <a:pt x="210" y="349"/>
                  </a:lnTo>
                  <a:lnTo>
                    <a:pt x="210" y="340"/>
                  </a:lnTo>
                  <a:lnTo>
                    <a:pt x="215" y="340"/>
                  </a:lnTo>
                  <a:lnTo>
                    <a:pt x="213" y="330"/>
                  </a:lnTo>
                  <a:lnTo>
                    <a:pt x="198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20228">
              <a:extLst>
                <a:ext uri="{FF2B5EF4-FFF2-40B4-BE49-F238E27FC236}">
                  <a16:creationId xmlns:a16="http://schemas.microsoft.com/office/drawing/2014/main" id="{00F0C2A7-0C24-4C56-B71D-5028E5FEA7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79654" y="6879121"/>
              <a:ext cx="536939" cy="898454"/>
            </a:xfrm>
            <a:custGeom>
              <a:avLst/>
              <a:gdLst>
                <a:gd name="T0" fmla="*/ 54 w 341"/>
                <a:gd name="T1" fmla="*/ 217 h 570"/>
                <a:gd name="T2" fmla="*/ 50 w 341"/>
                <a:gd name="T3" fmla="*/ 219 h 570"/>
                <a:gd name="T4" fmla="*/ 257 w 341"/>
                <a:gd name="T5" fmla="*/ 570 h 570"/>
                <a:gd name="T6" fmla="*/ 262 w 341"/>
                <a:gd name="T7" fmla="*/ 570 h 570"/>
                <a:gd name="T8" fmla="*/ 54 w 341"/>
                <a:gd name="T9" fmla="*/ 217 h 570"/>
                <a:gd name="T10" fmla="*/ 39 w 341"/>
                <a:gd name="T11" fmla="*/ 192 h 570"/>
                <a:gd name="T12" fmla="*/ 35 w 341"/>
                <a:gd name="T13" fmla="*/ 194 h 570"/>
                <a:gd name="T14" fmla="*/ 42 w 341"/>
                <a:gd name="T15" fmla="*/ 206 h 570"/>
                <a:gd name="T16" fmla="*/ 46 w 341"/>
                <a:gd name="T17" fmla="*/ 204 h 570"/>
                <a:gd name="T18" fmla="*/ 39 w 341"/>
                <a:gd name="T19" fmla="*/ 192 h 570"/>
                <a:gd name="T20" fmla="*/ 3 w 341"/>
                <a:gd name="T21" fmla="*/ 132 h 570"/>
                <a:gd name="T22" fmla="*/ 0 w 341"/>
                <a:gd name="T23" fmla="*/ 134 h 570"/>
                <a:gd name="T24" fmla="*/ 7 w 341"/>
                <a:gd name="T25" fmla="*/ 146 h 570"/>
                <a:gd name="T26" fmla="*/ 10 w 341"/>
                <a:gd name="T27" fmla="*/ 144 h 570"/>
                <a:gd name="T28" fmla="*/ 3 w 341"/>
                <a:gd name="T29" fmla="*/ 132 h 570"/>
                <a:gd name="T30" fmla="*/ 318 w 341"/>
                <a:gd name="T31" fmla="*/ 50 h 570"/>
                <a:gd name="T32" fmla="*/ 315 w 341"/>
                <a:gd name="T33" fmla="*/ 50 h 570"/>
                <a:gd name="T34" fmla="*/ 315 w 341"/>
                <a:gd name="T35" fmla="*/ 50 h 570"/>
                <a:gd name="T36" fmla="*/ 314 w 341"/>
                <a:gd name="T37" fmla="*/ 50 h 570"/>
                <a:gd name="T38" fmla="*/ 323 w 341"/>
                <a:gd name="T39" fmla="*/ 258 h 570"/>
                <a:gd name="T40" fmla="*/ 323 w 341"/>
                <a:gd name="T41" fmla="*/ 262 h 570"/>
                <a:gd name="T42" fmla="*/ 337 w 341"/>
                <a:gd name="T43" fmla="*/ 570 h 570"/>
                <a:gd name="T44" fmla="*/ 341 w 341"/>
                <a:gd name="T45" fmla="*/ 570 h 570"/>
                <a:gd name="T46" fmla="*/ 328 w 341"/>
                <a:gd name="T47" fmla="*/ 264 h 570"/>
                <a:gd name="T48" fmla="*/ 327 w 341"/>
                <a:gd name="T49" fmla="*/ 259 h 570"/>
                <a:gd name="T50" fmla="*/ 318 w 341"/>
                <a:gd name="T51" fmla="*/ 50 h 570"/>
                <a:gd name="T52" fmla="*/ 317 w 341"/>
                <a:gd name="T53" fmla="*/ 35 h 570"/>
                <a:gd name="T54" fmla="*/ 315 w 341"/>
                <a:gd name="T55" fmla="*/ 35 h 570"/>
                <a:gd name="T56" fmla="*/ 315 w 341"/>
                <a:gd name="T57" fmla="*/ 35 h 570"/>
                <a:gd name="T58" fmla="*/ 313 w 341"/>
                <a:gd name="T59" fmla="*/ 35 h 570"/>
                <a:gd name="T60" fmla="*/ 313 w 341"/>
                <a:gd name="T61" fmla="*/ 42 h 570"/>
                <a:gd name="T62" fmla="*/ 315 w 341"/>
                <a:gd name="T63" fmla="*/ 42 h 570"/>
                <a:gd name="T64" fmla="*/ 315 w 341"/>
                <a:gd name="T65" fmla="*/ 42 h 570"/>
                <a:gd name="T66" fmla="*/ 318 w 341"/>
                <a:gd name="T67" fmla="*/ 42 h 570"/>
                <a:gd name="T68" fmla="*/ 317 w 341"/>
                <a:gd name="T69" fmla="*/ 35 h 570"/>
                <a:gd name="T70" fmla="*/ 319 w 341"/>
                <a:gd name="T71" fmla="*/ 0 h 570"/>
                <a:gd name="T72" fmla="*/ 317 w 341"/>
                <a:gd name="T73" fmla="*/ 6 h 570"/>
                <a:gd name="T74" fmla="*/ 321 w 341"/>
                <a:gd name="T75" fmla="*/ 8 h 570"/>
                <a:gd name="T76" fmla="*/ 323 w 341"/>
                <a:gd name="T77" fmla="*/ 1 h 570"/>
                <a:gd name="T78" fmla="*/ 319 w 341"/>
                <a:gd name="T79" fmla="*/ 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41" h="570">
                  <a:moveTo>
                    <a:pt x="54" y="217"/>
                  </a:moveTo>
                  <a:cubicBezTo>
                    <a:pt x="53" y="218"/>
                    <a:pt x="51" y="219"/>
                    <a:pt x="50" y="219"/>
                  </a:cubicBezTo>
                  <a:cubicBezTo>
                    <a:pt x="257" y="570"/>
                    <a:pt x="257" y="570"/>
                    <a:pt x="257" y="570"/>
                  </a:cubicBezTo>
                  <a:cubicBezTo>
                    <a:pt x="262" y="570"/>
                    <a:pt x="262" y="570"/>
                    <a:pt x="262" y="570"/>
                  </a:cubicBezTo>
                  <a:cubicBezTo>
                    <a:pt x="54" y="217"/>
                    <a:pt x="54" y="217"/>
                    <a:pt x="54" y="217"/>
                  </a:cubicBezTo>
                  <a:moveTo>
                    <a:pt x="39" y="192"/>
                  </a:moveTo>
                  <a:cubicBezTo>
                    <a:pt x="38" y="193"/>
                    <a:pt x="37" y="194"/>
                    <a:pt x="35" y="194"/>
                  </a:cubicBezTo>
                  <a:cubicBezTo>
                    <a:pt x="42" y="206"/>
                    <a:pt x="42" y="206"/>
                    <a:pt x="42" y="206"/>
                  </a:cubicBezTo>
                  <a:cubicBezTo>
                    <a:pt x="43" y="205"/>
                    <a:pt x="45" y="205"/>
                    <a:pt x="46" y="204"/>
                  </a:cubicBezTo>
                  <a:cubicBezTo>
                    <a:pt x="39" y="192"/>
                    <a:pt x="39" y="192"/>
                    <a:pt x="39" y="192"/>
                  </a:cubicBezTo>
                  <a:moveTo>
                    <a:pt x="3" y="132"/>
                  </a:moveTo>
                  <a:cubicBezTo>
                    <a:pt x="2" y="133"/>
                    <a:pt x="1" y="133"/>
                    <a:pt x="0" y="134"/>
                  </a:cubicBezTo>
                  <a:cubicBezTo>
                    <a:pt x="7" y="146"/>
                    <a:pt x="7" y="146"/>
                    <a:pt x="7" y="146"/>
                  </a:cubicBezTo>
                  <a:cubicBezTo>
                    <a:pt x="8" y="145"/>
                    <a:pt x="9" y="144"/>
                    <a:pt x="10" y="144"/>
                  </a:cubicBezTo>
                  <a:cubicBezTo>
                    <a:pt x="3" y="132"/>
                    <a:pt x="3" y="132"/>
                    <a:pt x="3" y="132"/>
                  </a:cubicBezTo>
                  <a:moveTo>
                    <a:pt x="318" y="50"/>
                  </a:moveTo>
                  <a:cubicBezTo>
                    <a:pt x="317" y="50"/>
                    <a:pt x="316" y="50"/>
                    <a:pt x="315" y="50"/>
                  </a:cubicBezTo>
                  <a:cubicBezTo>
                    <a:pt x="315" y="50"/>
                    <a:pt x="315" y="50"/>
                    <a:pt x="315" y="50"/>
                  </a:cubicBezTo>
                  <a:cubicBezTo>
                    <a:pt x="314" y="50"/>
                    <a:pt x="314" y="50"/>
                    <a:pt x="314" y="50"/>
                  </a:cubicBezTo>
                  <a:cubicBezTo>
                    <a:pt x="323" y="258"/>
                    <a:pt x="323" y="258"/>
                    <a:pt x="323" y="258"/>
                  </a:cubicBezTo>
                  <a:cubicBezTo>
                    <a:pt x="323" y="262"/>
                    <a:pt x="323" y="262"/>
                    <a:pt x="323" y="262"/>
                  </a:cubicBezTo>
                  <a:cubicBezTo>
                    <a:pt x="337" y="570"/>
                    <a:pt x="337" y="570"/>
                    <a:pt x="337" y="570"/>
                  </a:cubicBezTo>
                  <a:cubicBezTo>
                    <a:pt x="341" y="570"/>
                    <a:pt x="341" y="570"/>
                    <a:pt x="341" y="570"/>
                  </a:cubicBezTo>
                  <a:cubicBezTo>
                    <a:pt x="328" y="264"/>
                    <a:pt x="328" y="264"/>
                    <a:pt x="328" y="264"/>
                  </a:cubicBezTo>
                  <a:cubicBezTo>
                    <a:pt x="327" y="259"/>
                    <a:pt x="327" y="259"/>
                    <a:pt x="327" y="259"/>
                  </a:cubicBezTo>
                  <a:cubicBezTo>
                    <a:pt x="318" y="50"/>
                    <a:pt x="318" y="50"/>
                    <a:pt x="318" y="50"/>
                  </a:cubicBezTo>
                  <a:moveTo>
                    <a:pt x="317" y="35"/>
                  </a:moveTo>
                  <a:cubicBezTo>
                    <a:pt x="317" y="35"/>
                    <a:pt x="316" y="35"/>
                    <a:pt x="315" y="35"/>
                  </a:cubicBezTo>
                  <a:cubicBezTo>
                    <a:pt x="315" y="35"/>
                    <a:pt x="315" y="35"/>
                    <a:pt x="315" y="35"/>
                  </a:cubicBezTo>
                  <a:cubicBezTo>
                    <a:pt x="314" y="35"/>
                    <a:pt x="313" y="35"/>
                    <a:pt x="313" y="35"/>
                  </a:cubicBezTo>
                  <a:cubicBezTo>
                    <a:pt x="313" y="42"/>
                    <a:pt x="313" y="42"/>
                    <a:pt x="313" y="42"/>
                  </a:cubicBezTo>
                  <a:cubicBezTo>
                    <a:pt x="314" y="42"/>
                    <a:pt x="314" y="42"/>
                    <a:pt x="315" y="42"/>
                  </a:cubicBezTo>
                  <a:cubicBezTo>
                    <a:pt x="315" y="42"/>
                    <a:pt x="315" y="42"/>
                    <a:pt x="315" y="42"/>
                  </a:cubicBezTo>
                  <a:cubicBezTo>
                    <a:pt x="316" y="42"/>
                    <a:pt x="317" y="42"/>
                    <a:pt x="318" y="42"/>
                  </a:cubicBezTo>
                  <a:cubicBezTo>
                    <a:pt x="317" y="35"/>
                    <a:pt x="317" y="35"/>
                    <a:pt x="317" y="35"/>
                  </a:cubicBezTo>
                  <a:moveTo>
                    <a:pt x="319" y="0"/>
                  </a:moveTo>
                  <a:cubicBezTo>
                    <a:pt x="317" y="6"/>
                    <a:pt x="317" y="6"/>
                    <a:pt x="317" y="6"/>
                  </a:cubicBezTo>
                  <a:cubicBezTo>
                    <a:pt x="318" y="7"/>
                    <a:pt x="320" y="7"/>
                    <a:pt x="321" y="8"/>
                  </a:cubicBezTo>
                  <a:cubicBezTo>
                    <a:pt x="323" y="1"/>
                    <a:pt x="323" y="1"/>
                    <a:pt x="323" y="1"/>
                  </a:cubicBezTo>
                  <a:cubicBezTo>
                    <a:pt x="322" y="0"/>
                    <a:pt x="321" y="0"/>
                    <a:pt x="31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20252">
              <a:extLst>
                <a:ext uri="{FF2B5EF4-FFF2-40B4-BE49-F238E27FC236}">
                  <a16:creationId xmlns:a16="http://schemas.microsoft.com/office/drawing/2014/main" id="{31E6091F-19DA-4D54-8535-5848AD3FB0D1}"/>
                </a:ext>
              </a:extLst>
            </p:cNvPr>
            <p:cNvSpPr/>
            <p:nvPr/>
          </p:nvSpPr>
          <p:spPr bwMode="auto">
            <a:xfrm>
              <a:off x="4294132" y="6280152"/>
              <a:ext cx="64700" cy="64032"/>
            </a:xfrm>
            <a:custGeom>
              <a:avLst/>
              <a:gdLst>
                <a:gd name="T0" fmla="*/ 21 w 41"/>
                <a:gd name="T1" fmla="*/ 0 h 41"/>
                <a:gd name="T2" fmla="*/ 20 w 41"/>
                <a:gd name="T3" fmla="*/ 0 h 41"/>
                <a:gd name="T4" fmla="*/ 13 w 41"/>
                <a:gd name="T5" fmla="*/ 1 h 41"/>
                <a:gd name="T6" fmla="*/ 9 w 41"/>
                <a:gd name="T7" fmla="*/ 3 h 41"/>
                <a:gd name="T8" fmla="*/ 6 w 41"/>
                <a:gd name="T9" fmla="*/ 5 h 41"/>
                <a:gd name="T10" fmla="*/ 4 w 41"/>
                <a:gd name="T11" fmla="*/ 9 h 41"/>
                <a:gd name="T12" fmla="*/ 2 w 41"/>
                <a:gd name="T13" fmla="*/ 13 h 41"/>
                <a:gd name="T14" fmla="*/ 0 w 41"/>
                <a:gd name="T15" fmla="*/ 17 h 41"/>
                <a:gd name="T16" fmla="*/ 0 w 41"/>
                <a:gd name="T17" fmla="*/ 21 h 41"/>
                <a:gd name="T18" fmla="*/ 1 w 41"/>
                <a:gd name="T19" fmla="*/ 27 h 41"/>
                <a:gd name="T20" fmla="*/ 3 w 41"/>
                <a:gd name="T21" fmla="*/ 31 h 41"/>
                <a:gd name="T22" fmla="*/ 11 w 41"/>
                <a:gd name="T23" fmla="*/ 38 h 41"/>
                <a:gd name="T24" fmla="*/ 15 w 41"/>
                <a:gd name="T25" fmla="*/ 40 h 41"/>
                <a:gd name="T26" fmla="*/ 21 w 41"/>
                <a:gd name="T27" fmla="*/ 41 h 41"/>
                <a:gd name="T28" fmla="*/ 21 w 41"/>
                <a:gd name="T29" fmla="*/ 41 h 41"/>
                <a:gd name="T30" fmla="*/ 22 w 41"/>
                <a:gd name="T31" fmla="*/ 41 h 41"/>
                <a:gd name="T32" fmla="*/ 26 w 41"/>
                <a:gd name="T33" fmla="*/ 40 h 41"/>
                <a:gd name="T34" fmla="*/ 33 w 41"/>
                <a:gd name="T35" fmla="*/ 37 h 41"/>
                <a:gd name="T36" fmla="*/ 36 w 41"/>
                <a:gd name="T37" fmla="*/ 34 h 41"/>
                <a:gd name="T38" fmla="*/ 41 w 41"/>
                <a:gd name="T39" fmla="*/ 26 h 41"/>
                <a:gd name="T40" fmla="*/ 41 w 41"/>
                <a:gd name="T41" fmla="*/ 22 h 41"/>
                <a:gd name="T42" fmla="*/ 41 w 41"/>
                <a:gd name="T43" fmla="*/ 20 h 41"/>
                <a:gd name="T44" fmla="*/ 40 w 41"/>
                <a:gd name="T45" fmla="*/ 12 h 41"/>
                <a:gd name="T46" fmla="*/ 37 w 41"/>
                <a:gd name="T47" fmla="*/ 9 h 41"/>
                <a:gd name="T48" fmla="*/ 21 w 41"/>
                <a:gd name="T4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41">
                  <a:moveTo>
                    <a:pt x="21" y="0"/>
                  </a:moveTo>
                  <a:cubicBezTo>
                    <a:pt x="21" y="0"/>
                    <a:pt x="20" y="0"/>
                    <a:pt x="20" y="0"/>
                  </a:cubicBezTo>
                  <a:cubicBezTo>
                    <a:pt x="18" y="0"/>
                    <a:pt x="15" y="0"/>
                    <a:pt x="13" y="1"/>
                  </a:cubicBezTo>
                  <a:cubicBezTo>
                    <a:pt x="12" y="2"/>
                    <a:pt x="10" y="2"/>
                    <a:pt x="9" y="3"/>
                  </a:cubicBezTo>
                  <a:cubicBezTo>
                    <a:pt x="8" y="4"/>
                    <a:pt x="7" y="5"/>
                    <a:pt x="6" y="5"/>
                  </a:cubicBezTo>
                  <a:cubicBezTo>
                    <a:pt x="5" y="6"/>
                    <a:pt x="4" y="8"/>
                    <a:pt x="4" y="9"/>
                  </a:cubicBezTo>
                  <a:cubicBezTo>
                    <a:pt x="3" y="10"/>
                    <a:pt x="2" y="11"/>
                    <a:pt x="2" y="13"/>
                  </a:cubicBezTo>
                  <a:cubicBezTo>
                    <a:pt x="1" y="14"/>
                    <a:pt x="1" y="15"/>
                    <a:pt x="0" y="17"/>
                  </a:cubicBezTo>
                  <a:cubicBezTo>
                    <a:pt x="0" y="18"/>
                    <a:pt x="0" y="19"/>
                    <a:pt x="0" y="21"/>
                  </a:cubicBezTo>
                  <a:cubicBezTo>
                    <a:pt x="0" y="23"/>
                    <a:pt x="0" y="25"/>
                    <a:pt x="1" y="27"/>
                  </a:cubicBezTo>
                  <a:cubicBezTo>
                    <a:pt x="2" y="28"/>
                    <a:pt x="2" y="30"/>
                    <a:pt x="3" y="31"/>
                  </a:cubicBezTo>
                  <a:cubicBezTo>
                    <a:pt x="5" y="34"/>
                    <a:pt x="7" y="37"/>
                    <a:pt x="11" y="38"/>
                  </a:cubicBezTo>
                  <a:cubicBezTo>
                    <a:pt x="12" y="39"/>
                    <a:pt x="13" y="40"/>
                    <a:pt x="15" y="40"/>
                  </a:cubicBezTo>
                  <a:cubicBezTo>
                    <a:pt x="16" y="41"/>
                    <a:pt x="18" y="41"/>
                    <a:pt x="21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1" y="41"/>
                    <a:pt x="22" y="41"/>
                    <a:pt x="22" y="41"/>
                  </a:cubicBezTo>
                  <a:cubicBezTo>
                    <a:pt x="24" y="41"/>
                    <a:pt x="25" y="41"/>
                    <a:pt x="26" y="40"/>
                  </a:cubicBezTo>
                  <a:cubicBezTo>
                    <a:pt x="29" y="40"/>
                    <a:pt x="31" y="38"/>
                    <a:pt x="33" y="37"/>
                  </a:cubicBezTo>
                  <a:cubicBezTo>
                    <a:pt x="34" y="36"/>
                    <a:pt x="35" y="35"/>
                    <a:pt x="36" y="34"/>
                  </a:cubicBezTo>
                  <a:cubicBezTo>
                    <a:pt x="38" y="32"/>
                    <a:pt x="40" y="29"/>
                    <a:pt x="41" y="26"/>
                  </a:cubicBezTo>
                  <a:cubicBezTo>
                    <a:pt x="41" y="24"/>
                    <a:pt x="41" y="23"/>
                    <a:pt x="41" y="22"/>
                  </a:cubicBezTo>
                  <a:cubicBezTo>
                    <a:pt x="41" y="21"/>
                    <a:pt x="41" y="21"/>
                    <a:pt x="41" y="20"/>
                  </a:cubicBezTo>
                  <a:cubicBezTo>
                    <a:pt x="41" y="17"/>
                    <a:pt x="41" y="15"/>
                    <a:pt x="40" y="12"/>
                  </a:cubicBezTo>
                  <a:cubicBezTo>
                    <a:pt x="39" y="11"/>
                    <a:pt x="38" y="10"/>
                    <a:pt x="37" y="9"/>
                  </a:cubicBezTo>
                  <a:cubicBezTo>
                    <a:pt x="34" y="3"/>
                    <a:pt x="28" y="0"/>
                    <a:pt x="2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20253">
              <a:extLst>
                <a:ext uri="{FF2B5EF4-FFF2-40B4-BE49-F238E27FC236}">
                  <a16:creationId xmlns:a16="http://schemas.microsoft.com/office/drawing/2014/main" id="{28644302-6AB3-4ABD-9A20-35965B308061}"/>
                </a:ext>
              </a:extLst>
            </p:cNvPr>
            <p:cNvSpPr/>
            <p:nvPr/>
          </p:nvSpPr>
          <p:spPr bwMode="auto">
            <a:xfrm>
              <a:off x="4762370" y="6016685"/>
              <a:ext cx="64700" cy="64700"/>
            </a:xfrm>
            <a:custGeom>
              <a:avLst/>
              <a:gdLst>
                <a:gd name="T0" fmla="*/ 20 w 41"/>
                <a:gd name="T1" fmla="*/ 0 h 41"/>
                <a:gd name="T2" fmla="*/ 20 w 41"/>
                <a:gd name="T3" fmla="*/ 0 h 41"/>
                <a:gd name="T4" fmla="*/ 0 w 41"/>
                <a:gd name="T5" fmla="*/ 21 h 41"/>
                <a:gd name="T6" fmla="*/ 1 w 41"/>
                <a:gd name="T7" fmla="*/ 28 h 41"/>
                <a:gd name="T8" fmla="*/ 3 w 41"/>
                <a:gd name="T9" fmla="*/ 32 h 41"/>
                <a:gd name="T10" fmla="*/ 19 w 41"/>
                <a:gd name="T11" fmla="*/ 41 h 41"/>
                <a:gd name="T12" fmla="*/ 20 w 41"/>
                <a:gd name="T13" fmla="*/ 41 h 41"/>
                <a:gd name="T14" fmla="*/ 21 w 41"/>
                <a:gd name="T15" fmla="*/ 41 h 41"/>
                <a:gd name="T16" fmla="*/ 24 w 41"/>
                <a:gd name="T17" fmla="*/ 41 h 41"/>
                <a:gd name="T18" fmla="*/ 32 w 41"/>
                <a:gd name="T19" fmla="*/ 38 h 41"/>
                <a:gd name="T20" fmla="*/ 35 w 41"/>
                <a:gd name="T21" fmla="*/ 35 h 41"/>
                <a:gd name="T22" fmla="*/ 41 w 41"/>
                <a:gd name="T23" fmla="*/ 21 h 41"/>
                <a:gd name="T24" fmla="*/ 20 w 41"/>
                <a:gd name="T2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41"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0"/>
                    <a:pt x="0" y="21"/>
                  </a:cubicBezTo>
                  <a:cubicBezTo>
                    <a:pt x="0" y="24"/>
                    <a:pt x="0" y="26"/>
                    <a:pt x="1" y="28"/>
                  </a:cubicBezTo>
                  <a:cubicBezTo>
                    <a:pt x="2" y="30"/>
                    <a:pt x="2" y="31"/>
                    <a:pt x="3" y="32"/>
                  </a:cubicBezTo>
                  <a:cubicBezTo>
                    <a:pt x="7" y="37"/>
                    <a:pt x="13" y="41"/>
                    <a:pt x="19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2" y="41"/>
                    <a:pt x="23" y="41"/>
                    <a:pt x="24" y="41"/>
                  </a:cubicBezTo>
                  <a:cubicBezTo>
                    <a:pt x="27" y="41"/>
                    <a:pt x="29" y="40"/>
                    <a:pt x="32" y="38"/>
                  </a:cubicBezTo>
                  <a:cubicBezTo>
                    <a:pt x="33" y="37"/>
                    <a:pt x="34" y="36"/>
                    <a:pt x="35" y="35"/>
                  </a:cubicBezTo>
                  <a:cubicBezTo>
                    <a:pt x="39" y="32"/>
                    <a:pt x="41" y="26"/>
                    <a:pt x="41" y="21"/>
                  </a:cubicBezTo>
                  <a:cubicBezTo>
                    <a:pt x="41" y="9"/>
                    <a:pt x="32" y="0"/>
                    <a:pt x="2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20254">
              <a:extLst>
                <a:ext uri="{FF2B5EF4-FFF2-40B4-BE49-F238E27FC236}">
                  <a16:creationId xmlns:a16="http://schemas.microsoft.com/office/drawing/2014/main" id="{80254E31-9DBC-4A3F-9849-93B93CCAAD36}"/>
                </a:ext>
              </a:extLst>
            </p:cNvPr>
            <p:cNvSpPr/>
            <p:nvPr/>
          </p:nvSpPr>
          <p:spPr bwMode="auto">
            <a:xfrm>
              <a:off x="5434044" y="6460910"/>
              <a:ext cx="126064" cy="128065"/>
            </a:xfrm>
            <a:custGeom>
              <a:avLst/>
              <a:gdLst>
                <a:gd name="T0" fmla="*/ 40 w 80"/>
                <a:gd name="T1" fmla="*/ 0 h 81"/>
                <a:gd name="T2" fmla="*/ 39 w 80"/>
                <a:gd name="T3" fmla="*/ 0 h 81"/>
                <a:gd name="T4" fmla="*/ 2 w 80"/>
                <a:gd name="T5" fmla="*/ 28 h 81"/>
                <a:gd name="T6" fmla="*/ 1 w 80"/>
                <a:gd name="T7" fmla="*/ 32 h 81"/>
                <a:gd name="T8" fmla="*/ 0 w 80"/>
                <a:gd name="T9" fmla="*/ 41 h 81"/>
                <a:gd name="T10" fmla="*/ 4 w 80"/>
                <a:gd name="T11" fmla="*/ 59 h 81"/>
                <a:gd name="T12" fmla="*/ 6 w 80"/>
                <a:gd name="T13" fmla="*/ 63 h 81"/>
                <a:gd name="T14" fmla="*/ 33 w 80"/>
                <a:gd name="T15" fmla="*/ 80 h 81"/>
                <a:gd name="T16" fmla="*/ 37 w 80"/>
                <a:gd name="T17" fmla="*/ 81 h 81"/>
                <a:gd name="T18" fmla="*/ 40 w 80"/>
                <a:gd name="T19" fmla="*/ 81 h 81"/>
                <a:gd name="T20" fmla="*/ 41 w 80"/>
                <a:gd name="T21" fmla="*/ 81 h 81"/>
                <a:gd name="T22" fmla="*/ 77 w 80"/>
                <a:gd name="T23" fmla="*/ 56 h 81"/>
                <a:gd name="T24" fmla="*/ 79 w 80"/>
                <a:gd name="T25" fmla="*/ 51 h 81"/>
                <a:gd name="T26" fmla="*/ 80 w 80"/>
                <a:gd name="T27" fmla="*/ 40 h 81"/>
                <a:gd name="T28" fmla="*/ 79 w 80"/>
                <a:gd name="T29" fmla="*/ 31 h 81"/>
                <a:gd name="T30" fmla="*/ 78 w 80"/>
                <a:gd name="T31" fmla="*/ 27 h 81"/>
                <a:gd name="T32" fmla="*/ 64 w 80"/>
                <a:gd name="T33" fmla="*/ 8 h 81"/>
                <a:gd name="T34" fmla="*/ 60 w 80"/>
                <a:gd name="T35" fmla="*/ 6 h 81"/>
                <a:gd name="T36" fmla="*/ 40 w 80"/>
                <a:gd name="T3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0" h="81">
                  <a:moveTo>
                    <a:pt x="40" y="0"/>
                  </a:moveTo>
                  <a:cubicBezTo>
                    <a:pt x="40" y="0"/>
                    <a:pt x="39" y="0"/>
                    <a:pt x="39" y="0"/>
                  </a:cubicBezTo>
                  <a:cubicBezTo>
                    <a:pt x="22" y="1"/>
                    <a:pt x="7" y="12"/>
                    <a:pt x="2" y="28"/>
                  </a:cubicBezTo>
                  <a:cubicBezTo>
                    <a:pt x="1" y="29"/>
                    <a:pt x="1" y="31"/>
                    <a:pt x="1" y="32"/>
                  </a:cubicBezTo>
                  <a:cubicBezTo>
                    <a:pt x="0" y="35"/>
                    <a:pt x="0" y="38"/>
                    <a:pt x="0" y="41"/>
                  </a:cubicBezTo>
                  <a:cubicBezTo>
                    <a:pt x="0" y="48"/>
                    <a:pt x="1" y="54"/>
                    <a:pt x="4" y="59"/>
                  </a:cubicBezTo>
                  <a:cubicBezTo>
                    <a:pt x="5" y="60"/>
                    <a:pt x="5" y="61"/>
                    <a:pt x="6" y="63"/>
                  </a:cubicBezTo>
                  <a:cubicBezTo>
                    <a:pt x="12" y="72"/>
                    <a:pt x="22" y="78"/>
                    <a:pt x="33" y="80"/>
                  </a:cubicBezTo>
                  <a:cubicBezTo>
                    <a:pt x="34" y="80"/>
                    <a:pt x="36" y="81"/>
                    <a:pt x="37" y="81"/>
                  </a:cubicBezTo>
                  <a:cubicBezTo>
                    <a:pt x="38" y="81"/>
                    <a:pt x="39" y="81"/>
                    <a:pt x="40" y="81"/>
                  </a:cubicBezTo>
                  <a:cubicBezTo>
                    <a:pt x="40" y="81"/>
                    <a:pt x="40" y="81"/>
                    <a:pt x="41" y="81"/>
                  </a:cubicBezTo>
                  <a:cubicBezTo>
                    <a:pt x="57" y="81"/>
                    <a:pt x="71" y="70"/>
                    <a:pt x="77" y="56"/>
                  </a:cubicBezTo>
                  <a:cubicBezTo>
                    <a:pt x="78" y="54"/>
                    <a:pt x="78" y="53"/>
                    <a:pt x="79" y="51"/>
                  </a:cubicBezTo>
                  <a:cubicBezTo>
                    <a:pt x="80" y="48"/>
                    <a:pt x="80" y="44"/>
                    <a:pt x="80" y="40"/>
                  </a:cubicBezTo>
                  <a:cubicBezTo>
                    <a:pt x="80" y="37"/>
                    <a:pt x="80" y="34"/>
                    <a:pt x="79" y="31"/>
                  </a:cubicBezTo>
                  <a:cubicBezTo>
                    <a:pt x="79" y="30"/>
                    <a:pt x="78" y="29"/>
                    <a:pt x="78" y="27"/>
                  </a:cubicBezTo>
                  <a:cubicBezTo>
                    <a:pt x="75" y="20"/>
                    <a:pt x="70" y="13"/>
                    <a:pt x="64" y="8"/>
                  </a:cubicBezTo>
                  <a:cubicBezTo>
                    <a:pt x="62" y="7"/>
                    <a:pt x="61" y="7"/>
                    <a:pt x="60" y="6"/>
                  </a:cubicBezTo>
                  <a:cubicBezTo>
                    <a:pt x="54" y="2"/>
                    <a:pt x="47" y="0"/>
                    <a:pt x="40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20256">
              <a:extLst>
                <a:ext uri="{FF2B5EF4-FFF2-40B4-BE49-F238E27FC236}">
                  <a16:creationId xmlns:a16="http://schemas.microsoft.com/office/drawing/2014/main" id="{D5247AD2-5E9A-478A-97B9-BDE9AFE55895}"/>
                </a:ext>
              </a:extLst>
            </p:cNvPr>
            <p:cNvSpPr/>
            <p:nvPr/>
          </p:nvSpPr>
          <p:spPr bwMode="auto">
            <a:xfrm>
              <a:off x="4830405" y="6869116"/>
              <a:ext cx="99384" cy="99384"/>
            </a:xfrm>
            <a:custGeom>
              <a:avLst/>
              <a:gdLst>
                <a:gd name="T0" fmla="*/ 31 w 63"/>
                <a:gd name="T1" fmla="*/ 0 h 63"/>
                <a:gd name="T2" fmla="*/ 31 w 63"/>
                <a:gd name="T3" fmla="*/ 0 h 63"/>
                <a:gd name="T4" fmla="*/ 30 w 63"/>
                <a:gd name="T5" fmla="*/ 0 h 63"/>
                <a:gd name="T6" fmla="*/ 26 w 63"/>
                <a:gd name="T7" fmla="*/ 0 h 63"/>
                <a:gd name="T8" fmla="*/ 12 w 63"/>
                <a:gd name="T9" fmla="*/ 6 h 63"/>
                <a:gd name="T10" fmla="*/ 9 w 63"/>
                <a:gd name="T11" fmla="*/ 9 h 63"/>
                <a:gd name="T12" fmla="*/ 0 w 63"/>
                <a:gd name="T13" fmla="*/ 32 h 63"/>
                <a:gd name="T14" fmla="*/ 14 w 63"/>
                <a:gd name="T15" fmla="*/ 58 h 63"/>
                <a:gd name="T16" fmla="*/ 18 w 63"/>
                <a:gd name="T17" fmla="*/ 60 h 63"/>
                <a:gd name="T18" fmla="*/ 31 w 63"/>
                <a:gd name="T19" fmla="*/ 63 h 63"/>
                <a:gd name="T20" fmla="*/ 31 w 63"/>
                <a:gd name="T21" fmla="*/ 63 h 63"/>
                <a:gd name="T22" fmla="*/ 32 w 63"/>
                <a:gd name="T23" fmla="*/ 63 h 63"/>
                <a:gd name="T24" fmla="*/ 35 w 63"/>
                <a:gd name="T25" fmla="*/ 63 h 63"/>
                <a:gd name="T26" fmla="*/ 52 w 63"/>
                <a:gd name="T27" fmla="*/ 55 h 63"/>
                <a:gd name="T28" fmla="*/ 55 w 63"/>
                <a:gd name="T29" fmla="*/ 52 h 63"/>
                <a:gd name="T30" fmla="*/ 63 w 63"/>
                <a:gd name="T31" fmla="*/ 31 h 63"/>
                <a:gd name="T32" fmla="*/ 58 w 63"/>
                <a:gd name="T33" fmla="*/ 15 h 63"/>
                <a:gd name="T34" fmla="*/ 56 w 63"/>
                <a:gd name="T35" fmla="*/ 12 h 63"/>
                <a:gd name="T36" fmla="*/ 47 w 63"/>
                <a:gd name="T37" fmla="*/ 4 h 63"/>
                <a:gd name="T38" fmla="*/ 43 w 63"/>
                <a:gd name="T39" fmla="*/ 2 h 63"/>
                <a:gd name="T40" fmla="*/ 31 w 63"/>
                <a:gd name="T4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3" h="63">
                  <a:moveTo>
                    <a:pt x="31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29" y="0"/>
                    <a:pt x="27" y="0"/>
                    <a:pt x="26" y="0"/>
                  </a:cubicBezTo>
                  <a:cubicBezTo>
                    <a:pt x="21" y="1"/>
                    <a:pt x="16" y="3"/>
                    <a:pt x="12" y="6"/>
                  </a:cubicBezTo>
                  <a:cubicBezTo>
                    <a:pt x="11" y="7"/>
                    <a:pt x="10" y="8"/>
                    <a:pt x="9" y="9"/>
                  </a:cubicBezTo>
                  <a:cubicBezTo>
                    <a:pt x="3" y="15"/>
                    <a:pt x="0" y="23"/>
                    <a:pt x="0" y="32"/>
                  </a:cubicBezTo>
                  <a:cubicBezTo>
                    <a:pt x="0" y="43"/>
                    <a:pt x="6" y="52"/>
                    <a:pt x="14" y="58"/>
                  </a:cubicBezTo>
                  <a:cubicBezTo>
                    <a:pt x="15" y="59"/>
                    <a:pt x="17" y="59"/>
                    <a:pt x="18" y="60"/>
                  </a:cubicBezTo>
                  <a:cubicBezTo>
                    <a:pt x="22" y="62"/>
                    <a:pt x="26" y="63"/>
                    <a:pt x="31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63"/>
                    <a:pt x="32" y="63"/>
                    <a:pt x="32" y="63"/>
                  </a:cubicBezTo>
                  <a:cubicBezTo>
                    <a:pt x="33" y="63"/>
                    <a:pt x="34" y="63"/>
                    <a:pt x="35" y="63"/>
                  </a:cubicBezTo>
                  <a:cubicBezTo>
                    <a:pt x="41" y="62"/>
                    <a:pt x="47" y="59"/>
                    <a:pt x="52" y="55"/>
                  </a:cubicBezTo>
                  <a:cubicBezTo>
                    <a:pt x="53" y="54"/>
                    <a:pt x="54" y="53"/>
                    <a:pt x="55" y="52"/>
                  </a:cubicBezTo>
                  <a:cubicBezTo>
                    <a:pt x="60" y="47"/>
                    <a:pt x="63" y="39"/>
                    <a:pt x="63" y="31"/>
                  </a:cubicBezTo>
                  <a:cubicBezTo>
                    <a:pt x="63" y="25"/>
                    <a:pt x="61" y="20"/>
                    <a:pt x="58" y="15"/>
                  </a:cubicBezTo>
                  <a:cubicBezTo>
                    <a:pt x="57" y="14"/>
                    <a:pt x="57" y="13"/>
                    <a:pt x="56" y="12"/>
                  </a:cubicBezTo>
                  <a:cubicBezTo>
                    <a:pt x="53" y="9"/>
                    <a:pt x="50" y="6"/>
                    <a:pt x="47" y="4"/>
                  </a:cubicBezTo>
                  <a:cubicBezTo>
                    <a:pt x="46" y="4"/>
                    <a:pt x="44" y="3"/>
                    <a:pt x="43" y="2"/>
                  </a:cubicBezTo>
                  <a:cubicBezTo>
                    <a:pt x="39" y="1"/>
                    <a:pt x="35" y="0"/>
                    <a:pt x="3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20257">
              <a:extLst>
                <a:ext uri="{FF2B5EF4-FFF2-40B4-BE49-F238E27FC236}">
                  <a16:creationId xmlns:a16="http://schemas.microsoft.com/office/drawing/2014/main" id="{62746CF5-DCA3-45EA-AC5F-25C9542EB44B}"/>
                </a:ext>
              </a:extLst>
            </p:cNvPr>
            <p:cNvSpPr/>
            <p:nvPr/>
          </p:nvSpPr>
          <p:spPr bwMode="auto">
            <a:xfrm>
              <a:off x="5660826" y="6571633"/>
              <a:ext cx="64700" cy="64700"/>
            </a:xfrm>
            <a:custGeom>
              <a:avLst/>
              <a:gdLst>
                <a:gd name="T0" fmla="*/ 21 w 41"/>
                <a:gd name="T1" fmla="*/ 0 h 41"/>
                <a:gd name="T2" fmla="*/ 20 w 41"/>
                <a:gd name="T3" fmla="*/ 0 h 41"/>
                <a:gd name="T4" fmla="*/ 4 w 41"/>
                <a:gd name="T5" fmla="*/ 9 h 41"/>
                <a:gd name="T6" fmla="*/ 2 w 41"/>
                <a:gd name="T7" fmla="*/ 13 h 41"/>
                <a:gd name="T8" fmla="*/ 0 w 41"/>
                <a:gd name="T9" fmla="*/ 21 h 41"/>
                <a:gd name="T10" fmla="*/ 11 w 41"/>
                <a:gd name="T11" fmla="*/ 39 h 41"/>
                <a:gd name="T12" fmla="*/ 15 w 41"/>
                <a:gd name="T13" fmla="*/ 40 h 41"/>
                <a:gd name="T14" fmla="*/ 21 w 41"/>
                <a:gd name="T15" fmla="*/ 41 h 41"/>
                <a:gd name="T16" fmla="*/ 21 w 41"/>
                <a:gd name="T17" fmla="*/ 41 h 41"/>
                <a:gd name="T18" fmla="*/ 30 w 41"/>
                <a:gd name="T19" fmla="*/ 39 h 41"/>
                <a:gd name="T20" fmla="*/ 34 w 41"/>
                <a:gd name="T21" fmla="*/ 36 h 41"/>
                <a:gd name="T22" fmla="*/ 40 w 41"/>
                <a:gd name="T23" fmla="*/ 28 h 41"/>
                <a:gd name="T24" fmla="*/ 41 w 41"/>
                <a:gd name="T25" fmla="*/ 24 h 41"/>
                <a:gd name="T26" fmla="*/ 41 w 41"/>
                <a:gd name="T27" fmla="*/ 20 h 41"/>
                <a:gd name="T28" fmla="*/ 29 w 41"/>
                <a:gd name="T29" fmla="*/ 2 h 41"/>
                <a:gd name="T30" fmla="*/ 25 w 41"/>
                <a:gd name="T31" fmla="*/ 0 h 41"/>
                <a:gd name="T32" fmla="*/ 21 w 41"/>
                <a:gd name="T3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" h="41">
                  <a:moveTo>
                    <a:pt x="21" y="0"/>
                  </a:moveTo>
                  <a:cubicBezTo>
                    <a:pt x="21" y="0"/>
                    <a:pt x="21" y="0"/>
                    <a:pt x="20" y="0"/>
                  </a:cubicBezTo>
                  <a:cubicBezTo>
                    <a:pt x="14" y="0"/>
                    <a:pt x="7" y="4"/>
                    <a:pt x="4" y="9"/>
                  </a:cubicBezTo>
                  <a:cubicBezTo>
                    <a:pt x="3" y="10"/>
                    <a:pt x="2" y="11"/>
                    <a:pt x="2" y="13"/>
                  </a:cubicBezTo>
                  <a:cubicBezTo>
                    <a:pt x="1" y="15"/>
                    <a:pt x="0" y="18"/>
                    <a:pt x="0" y="21"/>
                  </a:cubicBezTo>
                  <a:cubicBezTo>
                    <a:pt x="0" y="29"/>
                    <a:pt x="5" y="35"/>
                    <a:pt x="11" y="39"/>
                  </a:cubicBezTo>
                  <a:cubicBezTo>
                    <a:pt x="12" y="39"/>
                    <a:pt x="14" y="40"/>
                    <a:pt x="15" y="40"/>
                  </a:cubicBezTo>
                  <a:cubicBezTo>
                    <a:pt x="17" y="41"/>
                    <a:pt x="19" y="41"/>
                    <a:pt x="21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4" y="41"/>
                    <a:pt x="28" y="40"/>
                    <a:pt x="30" y="39"/>
                  </a:cubicBezTo>
                  <a:cubicBezTo>
                    <a:pt x="32" y="38"/>
                    <a:pt x="33" y="37"/>
                    <a:pt x="34" y="36"/>
                  </a:cubicBezTo>
                  <a:cubicBezTo>
                    <a:pt x="37" y="34"/>
                    <a:pt x="39" y="31"/>
                    <a:pt x="40" y="28"/>
                  </a:cubicBezTo>
                  <a:cubicBezTo>
                    <a:pt x="40" y="27"/>
                    <a:pt x="41" y="25"/>
                    <a:pt x="41" y="24"/>
                  </a:cubicBezTo>
                  <a:cubicBezTo>
                    <a:pt x="41" y="23"/>
                    <a:pt x="41" y="21"/>
                    <a:pt x="41" y="20"/>
                  </a:cubicBezTo>
                  <a:cubicBezTo>
                    <a:pt x="41" y="12"/>
                    <a:pt x="36" y="5"/>
                    <a:pt x="29" y="2"/>
                  </a:cubicBezTo>
                  <a:cubicBezTo>
                    <a:pt x="27" y="1"/>
                    <a:pt x="26" y="1"/>
                    <a:pt x="25" y="0"/>
                  </a:cubicBezTo>
                  <a:cubicBezTo>
                    <a:pt x="23" y="0"/>
                    <a:pt x="22" y="0"/>
                    <a:pt x="2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20258">
              <a:extLst>
                <a:ext uri="{FF2B5EF4-FFF2-40B4-BE49-F238E27FC236}">
                  <a16:creationId xmlns:a16="http://schemas.microsoft.com/office/drawing/2014/main" id="{621EF9F6-C32A-4FC9-9148-C58E892DDBF8}"/>
                </a:ext>
              </a:extLst>
            </p:cNvPr>
            <p:cNvSpPr/>
            <p:nvPr/>
          </p:nvSpPr>
          <p:spPr bwMode="auto">
            <a:xfrm>
              <a:off x="6135734" y="6294159"/>
              <a:ext cx="119394" cy="119394"/>
            </a:xfrm>
            <a:custGeom>
              <a:avLst/>
              <a:gdLst>
                <a:gd name="T0" fmla="*/ 38 w 76"/>
                <a:gd name="T1" fmla="*/ 0 h 76"/>
                <a:gd name="T2" fmla="*/ 38 w 76"/>
                <a:gd name="T3" fmla="*/ 1 h 76"/>
                <a:gd name="T4" fmla="*/ 22 w 76"/>
                <a:gd name="T5" fmla="*/ 4 h 76"/>
                <a:gd name="T6" fmla="*/ 18 w 76"/>
                <a:gd name="T7" fmla="*/ 6 h 76"/>
                <a:gd name="T8" fmla="*/ 1 w 76"/>
                <a:gd name="T9" fmla="*/ 39 h 76"/>
                <a:gd name="T10" fmla="*/ 2 w 76"/>
                <a:gd name="T11" fmla="*/ 46 h 76"/>
                <a:gd name="T12" fmla="*/ 3 w 76"/>
                <a:gd name="T13" fmla="*/ 51 h 76"/>
                <a:gd name="T14" fmla="*/ 38 w 76"/>
                <a:gd name="T15" fmla="*/ 76 h 76"/>
                <a:gd name="T16" fmla="*/ 39 w 76"/>
                <a:gd name="T17" fmla="*/ 76 h 76"/>
                <a:gd name="T18" fmla="*/ 52 w 76"/>
                <a:gd name="T19" fmla="*/ 73 h 76"/>
                <a:gd name="T20" fmla="*/ 56 w 76"/>
                <a:gd name="T21" fmla="*/ 72 h 76"/>
                <a:gd name="T22" fmla="*/ 76 w 76"/>
                <a:gd name="T23" fmla="*/ 38 h 76"/>
                <a:gd name="T24" fmla="*/ 76 w 76"/>
                <a:gd name="T25" fmla="*/ 33 h 76"/>
                <a:gd name="T26" fmla="*/ 75 w 76"/>
                <a:gd name="T27" fmla="*/ 29 h 76"/>
                <a:gd name="T28" fmla="*/ 38 w 76"/>
                <a:gd name="T2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76">
                  <a:moveTo>
                    <a:pt x="38" y="0"/>
                  </a:moveTo>
                  <a:cubicBezTo>
                    <a:pt x="38" y="0"/>
                    <a:pt x="38" y="1"/>
                    <a:pt x="38" y="1"/>
                  </a:cubicBezTo>
                  <a:cubicBezTo>
                    <a:pt x="32" y="1"/>
                    <a:pt x="27" y="2"/>
                    <a:pt x="22" y="4"/>
                  </a:cubicBezTo>
                  <a:cubicBezTo>
                    <a:pt x="21" y="5"/>
                    <a:pt x="20" y="5"/>
                    <a:pt x="18" y="6"/>
                  </a:cubicBezTo>
                  <a:cubicBezTo>
                    <a:pt x="8" y="13"/>
                    <a:pt x="0" y="25"/>
                    <a:pt x="1" y="39"/>
                  </a:cubicBezTo>
                  <a:cubicBezTo>
                    <a:pt x="1" y="42"/>
                    <a:pt x="1" y="44"/>
                    <a:pt x="2" y="46"/>
                  </a:cubicBezTo>
                  <a:cubicBezTo>
                    <a:pt x="2" y="48"/>
                    <a:pt x="2" y="49"/>
                    <a:pt x="3" y="51"/>
                  </a:cubicBezTo>
                  <a:cubicBezTo>
                    <a:pt x="8" y="65"/>
                    <a:pt x="22" y="76"/>
                    <a:pt x="38" y="76"/>
                  </a:cubicBezTo>
                  <a:cubicBezTo>
                    <a:pt x="39" y="76"/>
                    <a:pt x="39" y="76"/>
                    <a:pt x="39" y="76"/>
                  </a:cubicBezTo>
                  <a:cubicBezTo>
                    <a:pt x="44" y="76"/>
                    <a:pt x="48" y="75"/>
                    <a:pt x="52" y="73"/>
                  </a:cubicBezTo>
                  <a:cubicBezTo>
                    <a:pt x="54" y="73"/>
                    <a:pt x="55" y="72"/>
                    <a:pt x="56" y="72"/>
                  </a:cubicBezTo>
                  <a:cubicBezTo>
                    <a:pt x="68" y="65"/>
                    <a:pt x="76" y="52"/>
                    <a:pt x="76" y="38"/>
                  </a:cubicBezTo>
                  <a:cubicBezTo>
                    <a:pt x="76" y="36"/>
                    <a:pt x="76" y="35"/>
                    <a:pt x="76" y="33"/>
                  </a:cubicBezTo>
                  <a:cubicBezTo>
                    <a:pt x="76" y="32"/>
                    <a:pt x="75" y="31"/>
                    <a:pt x="75" y="29"/>
                  </a:cubicBezTo>
                  <a:cubicBezTo>
                    <a:pt x="71" y="13"/>
                    <a:pt x="56" y="0"/>
                    <a:pt x="38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20259">
              <a:extLst>
                <a:ext uri="{FF2B5EF4-FFF2-40B4-BE49-F238E27FC236}">
                  <a16:creationId xmlns:a16="http://schemas.microsoft.com/office/drawing/2014/main" id="{0CCC1632-CDD6-4F8C-84B4-03B256033B3B}"/>
                </a:ext>
              </a:extLst>
            </p:cNvPr>
            <p:cNvSpPr/>
            <p:nvPr/>
          </p:nvSpPr>
          <p:spPr bwMode="auto">
            <a:xfrm>
              <a:off x="6909460" y="7374038"/>
              <a:ext cx="119394" cy="119394"/>
            </a:xfrm>
            <a:custGeom>
              <a:avLst/>
              <a:gdLst>
                <a:gd name="T0" fmla="*/ 38 w 76"/>
                <a:gd name="T1" fmla="*/ 0 h 76"/>
                <a:gd name="T2" fmla="*/ 37 w 76"/>
                <a:gd name="T3" fmla="*/ 0 h 76"/>
                <a:gd name="T4" fmla="*/ 31 w 76"/>
                <a:gd name="T5" fmla="*/ 1 h 76"/>
                <a:gd name="T6" fmla="*/ 26 w 76"/>
                <a:gd name="T7" fmla="*/ 2 h 76"/>
                <a:gd name="T8" fmla="*/ 13 w 76"/>
                <a:gd name="T9" fmla="*/ 10 h 76"/>
                <a:gd name="T10" fmla="*/ 10 w 76"/>
                <a:gd name="T11" fmla="*/ 13 h 76"/>
                <a:gd name="T12" fmla="*/ 2 w 76"/>
                <a:gd name="T13" fmla="*/ 26 h 76"/>
                <a:gd name="T14" fmla="*/ 1 w 76"/>
                <a:gd name="T15" fmla="*/ 30 h 76"/>
                <a:gd name="T16" fmla="*/ 0 w 76"/>
                <a:gd name="T17" fmla="*/ 39 h 76"/>
                <a:gd name="T18" fmla="*/ 12 w 76"/>
                <a:gd name="T19" fmla="*/ 66 h 76"/>
                <a:gd name="T20" fmla="*/ 16 w 76"/>
                <a:gd name="T21" fmla="*/ 69 h 76"/>
                <a:gd name="T22" fmla="*/ 38 w 76"/>
                <a:gd name="T23" fmla="*/ 76 h 76"/>
                <a:gd name="T24" fmla="*/ 39 w 76"/>
                <a:gd name="T25" fmla="*/ 76 h 76"/>
                <a:gd name="T26" fmla="*/ 68 w 76"/>
                <a:gd name="T27" fmla="*/ 62 h 76"/>
                <a:gd name="T28" fmla="*/ 70 w 76"/>
                <a:gd name="T29" fmla="*/ 58 h 76"/>
                <a:gd name="T30" fmla="*/ 76 w 76"/>
                <a:gd name="T31" fmla="*/ 38 h 76"/>
                <a:gd name="T32" fmla="*/ 65 w 76"/>
                <a:gd name="T33" fmla="*/ 12 h 76"/>
                <a:gd name="T34" fmla="*/ 62 w 76"/>
                <a:gd name="T35" fmla="*/ 9 h 76"/>
                <a:gd name="T36" fmla="*/ 43 w 76"/>
                <a:gd name="T37" fmla="*/ 1 h 76"/>
                <a:gd name="T38" fmla="*/ 39 w 76"/>
                <a:gd name="T39" fmla="*/ 0 h 76"/>
                <a:gd name="T40" fmla="*/ 38 w 76"/>
                <a:gd name="T4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6" h="76">
                  <a:moveTo>
                    <a:pt x="38" y="0"/>
                  </a:moveTo>
                  <a:cubicBezTo>
                    <a:pt x="38" y="0"/>
                    <a:pt x="38" y="0"/>
                    <a:pt x="37" y="0"/>
                  </a:cubicBezTo>
                  <a:cubicBezTo>
                    <a:pt x="35" y="0"/>
                    <a:pt x="33" y="1"/>
                    <a:pt x="31" y="1"/>
                  </a:cubicBezTo>
                  <a:cubicBezTo>
                    <a:pt x="29" y="1"/>
                    <a:pt x="28" y="2"/>
                    <a:pt x="26" y="2"/>
                  </a:cubicBezTo>
                  <a:cubicBezTo>
                    <a:pt x="21" y="4"/>
                    <a:pt x="17" y="7"/>
                    <a:pt x="13" y="10"/>
                  </a:cubicBezTo>
                  <a:cubicBezTo>
                    <a:pt x="12" y="11"/>
                    <a:pt x="11" y="12"/>
                    <a:pt x="10" y="13"/>
                  </a:cubicBezTo>
                  <a:cubicBezTo>
                    <a:pt x="7" y="17"/>
                    <a:pt x="4" y="21"/>
                    <a:pt x="2" y="26"/>
                  </a:cubicBezTo>
                  <a:cubicBezTo>
                    <a:pt x="2" y="27"/>
                    <a:pt x="2" y="28"/>
                    <a:pt x="1" y="30"/>
                  </a:cubicBezTo>
                  <a:cubicBezTo>
                    <a:pt x="1" y="33"/>
                    <a:pt x="0" y="36"/>
                    <a:pt x="0" y="39"/>
                  </a:cubicBezTo>
                  <a:cubicBezTo>
                    <a:pt x="0" y="50"/>
                    <a:pt x="5" y="59"/>
                    <a:pt x="12" y="66"/>
                  </a:cubicBezTo>
                  <a:cubicBezTo>
                    <a:pt x="13" y="67"/>
                    <a:pt x="15" y="68"/>
                    <a:pt x="16" y="69"/>
                  </a:cubicBezTo>
                  <a:cubicBezTo>
                    <a:pt x="22" y="73"/>
                    <a:pt x="30" y="76"/>
                    <a:pt x="38" y="76"/>
                  </a:cubicBezTo>
                  <a:cubicBezTo>
                    <a:pt x="38" y="76"/>
                    <a:pt x="39" y="76"/>
                    <a:pt x="39" y="76"/>
                  </a:cubicBezTo>
                  <a:cubicBezTo>
                    <a:pt x="50" y="76"/>
                    <a:pt x="61" y="70"/>
                    <a:pt x="68" y="62"/>
                  </a:cubicBezTo>
                  <a:cubicBezTo>
                    <a:pt x="68" y="61"/>
                    <a:pt x="69" y="60"/>
                    <a:pt x="70" y="58"/>
                  </a:cubicBezTo>
                  <a:cubicBezTo>
                    <a:pt x="74" y="52"/>
                    <a:pt x="76" y="45"/>
                    <a:pt x="76" y="38"/>
                  </a:cubicBezTo>
                  <a:cubicBezTo>
                    <a:pt x="76" y="27"/>
                    <a:pt x="72" y="18"/>
                    <a:pt x="65" y="12"/>
                  </a:cubicBezTo>
                  <a:cubicBezTo>
                    <a:pt x="64" y="11"/>
                    <a:pt x="63" y="10"/>
                    <a:pt x="62" y="9"/>
                  </a:cubicBezTo>
                  <a:cubicBezTo>
                    <a:pt x="57" y="5"/>
                    <a:pt x="50" y="2"/>
                    <a:pt x="43" y="1"/>
                  </a:cubicBezTo>
                  <a:cubicBezTo>
                    <a:pt x="42" y="1"/>
                    <a:pt x="40" y="0"/>
                    <a:pt x="39" y="0"/>
                  </a:cubicBezTo>
                  <a:cubicBezTo>
                    <a:pt x="39" y="0"/>
                    <a:pt x="38" y="0"/>
                    <a:pt x="3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20260">
              <a:extLst>
                <a:ext uri="{FF2B5EF4-FFF2-40B4-BE49-F238E27FC236}">
                  <a16:creationId xmlns:a16="http://schemas.microsoft.com/office/drawing/2014/main" id="{B1F9A86B-0F8C-4A29-9100-8C68818CDACC}"/>
                </a:ext>
              </a:extLst>
            </p:cNvPr>
            <p:cNvSpPr/>
            <p:nvPr/>
          </p:nvSpPr>
          <p:spPr bwMode="auto">
            <a:xfrm>
              <a:off x="6668004" y="6199445"/>
              <a:ext cx="76038" cy="75372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0 h 48"/>
                <a:gd name="T4" fmla="*/ 4 w 48"/>
                <a:gd name="T5" fmla="*/ 11 h 48"/>
                <a:gd name="T6" fmla="*/ 2 w 48"/>
                <a:gd name="T7" fmla="*/ 15 h 48"/>
                <a:gd name="T8" fmla="*/ 0 w 48"/>
                <a:gd name="T9" fmla="*/ 24 h 48"/>
                <a:gd name="T10" fmla="*/ 1 w 48"/>
                <a:gd name="T11" fmla="*/ 27 h 48"/>
                <a:gd name="T12" fmla="*/ 2 w 48"/>
                <a:gd name="T13" fmla="*/ 31 h 48"/>
                <a:gd name="T14" fmla="*/ 15 w 48"/>
                <a:gd name="T15" fmla="*/ 46 h 48"/>
                <a:gd name="T16" fmla="*/ 19 w 48"/>
                <a:gd name="T17" fmla="*/ 47 h 48"/>
                <a:gd name="T18" fmla="*/ 19 w 48"/>
                <a:gd name="T19" fmla="*/ 47 h 48"/>
                <a:gd name="T20" fmla="*/ 24 w 48"/>
                <a:gd name="T21" fmla="*/ 48 h 48"/>
                <a:gd name="T22" fmla="*/ 25 w 48"/>
                <a:gd name="T23" fmla="*/ 48 h 48"/>
                <a:gd name="T24" fmla="*/ 27 w 48"/>
                <a:gd name="T25" fmla="*/ 47 h 48"/>
                <a:gd name="T26" fmla="*/ 32 w 48"/>
                <a:gd name="T27" fmla="*/ 47 h 48"/>
                <a:gd name="T28" fmla="*/ 39 w 48"/>
                <a:gd name="T29" fmla="*/ 43 h 48"/>
                <a:gd name="T30" fmla="*/ 42 w 48"/>
                <a:gd name="T31" fmla="*/ 40 h 48"/>
                <a:gd name="T32" fmla="*/ 48 w 48"/>
                <a:gd name="T33" fmla="*/ 23 h 48"/>
                <a:gd name="T34" fmla="*/ 48 w 48"/>
                <a:gd name="T35" fmla="*/ 22 h 48"/>
                <a:gd name="T36" fmla="*/ 48 w 48"/>
                <a:gd name="T37" fmla="*/ 18 h 48"/>
                <a:gd name="T38" fmla="*/ 30 w 48"/>
                <a:gd name="T39" fmla="*/ 0 h 48"/>
                <a:gd name="T40" fmla="*/ 26 w 48"/>
                <a:gd name="T41" fmla="*/ 0 h 48"/>
                <a:gd name="T42" fmla="*/ 24 w 48"/>
                <a:gd name="T4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5" y="0"/>
                    <a:pt x="8" y="5"/>
                    <a:pt x="4" y="11"/>
                  </a:cubicBezTo>
                  <a:cubicBezTo>
                    <a:pt x="3" y="13"/>
                    <a:pt x="2" y="14"/>
                    <a:pt x="2" y="15"/>
                  </a:cubicBezTo>
                  <a:cubicBezTo>
                    <a:pt x="1" y="18"/>
                    <a:pt x="0" y="21"/>
                    <a:pt x="0" y="24"/>
                  </a:cubicBezTo>
                  <a:cubicBezTo>
                    <a:pt x="0" y="25"/>
                    <a:pt x="1" y="26"/>
                    <a:pt x="1" y="27"/>
                  </a:cubicBezTo>
                  <a:cubicBezTo>
                    <a:pt x="1" y="28"/>
                    <a:pt x="1" y="30"/>
                    <a:pt x="2" y="31"/>
                  </a:cubicBezTo>
                  <a:cubicBezTo>
                    <a:pt x="4" y="38"/>
                    <a:pt x="9" y="43"/>
                    <a:pt x="15" y="46"/>
                  </a:cubicBezTo>
                  <a:cubicBezTo>
                    <a:pt x="16" y="46"/>
                    <a:pt x="17" y="47"/>
                    <a:pt x="19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20" y="47"/>
                    <a:pt x="22" y="48"/>
                    <a:pt x="24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6" y="48"/>
                    <a:pt x="27" y="48"/>
                    <a:pt x="27" y="47"/>
                  </a:cubicBezTo>
                  <a:cubicBezTo>
                    <a:pt x="29" y="47"/>
                    <a:pt x="30" y="47"/>
                    <a:pt x="32" y="47"/>
                  </a:cubicBezTo>
                  <a:cubicBezTo>
                    <a:pt x="34" y="46"/>
                    <a:pt x="37" y="44"/>
                    <a:pt x="39" y="43"/>
                  </a:cubicBezTo>
                  <a:cubicBezTo>
                    <a:pt x="40" y="42"/>
                    <a:pt x="41" y="41"/>
                    <a:pt x="42" y="40"/>
                  </a:cubicBezTo>
                  <a:cubicBezTo>
                    <a:pt x="46" y="35"/>
                    <a:pt x="48" y="30"/>
                    <a:pt x="48" y="23"/>
                  </a:cubicBezTo>
                  <a:cubicBezTo>
                    <a:pt x="48" y="23"/>
                    <a:pt x="48" y="22"/>
                    <a:pt x="48" y="22"/>
                  </a:cubicBezTo>
                  <a:cubicBezTo>
                    <a:pt x="48" y="20"/>
                    <a:pt x="48" y="19"/>
                    <a:pt x="48" y="18"/>
                  </a:cubicBezTo>
                  <a:cubicBezTo>
                    <a:pt x="45" y="9"/>
                    <a:pt x="39" y="3"/>
                    <a:pt x="30" y="0"/>
                  </a:cubicBezTo>
                  <a:cubicBezTo>
                    <a:pt x="29" y="0"/>
                    <a:pt x="27" y="0"/>
                    <a:pt x="26" y="0"/>
                  </a:cubicBezTo>
                  <a:cubicBezTo>
                    <a:pt x="25" y="0"/>
                    <a:pt x="25" y="0"/>
                    <a:pt x="2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20262">
              <a:extLst>
                <a:ext uri="{FF2B5EF4-FFF2-40B4-BE49-F238E27FC236}">
                  <a16:creationId xmlns:a16="http://schemas.microsoft.com/office/drawing/2014/main" id="{F70158A7-F1E5-4012-824B-A9C3F21DD3B7}"/>
                </a:ext>
              </a:extLst>
            </p:cNvPr>
            <p:cNvSpPr/>
            <p:nvPr/>
          </p:nvSpPr>
          <p:spPr bwMode="auto">
            <a:xfrm>
              <a:off x="7177596" y="6117403"/>
              <a:ext cx="69368" cy="68034"/>
            </a:xfrm>
            <a:custGeom>
              <a:avLst/>
              <a:gdLst>
                <a:gd name="T0" fmla="*/ 22 w 44"/>
                <a:gd name="T1" fmla="*/ 0 h 43"/>
                <a:gd name="T2" fmla="*/ 22 w 44"/>
                <a:gd name="T3" fmla="*/ 0 h 43"/>
                <a:gd name="T4" fmla="*/ 10 w 44"/>
                <a:gd name="T5" fmla="*/ 3 h 43"/>
                <a:gd name="T6" fmla="*/ 7 w 44"/>
                <a:gd name="T7" fmla="*/ 6 h 43"/>
                <a:gd name="T8" fmla="*/ 0 w 44"/>
                <a:gd name="T9" fmla="*/ 22 h 43"/>
                <a:gd name="T10" fmla="*/ 0 w 44"/>
                <a:gd name="T11" fmla="*/ 23 h 43"/>
                <a:gd name="T12" fmla="*/ 1 w 44"/>
                <a:gd name="T13" fmla="*/ 27 h 43"/>
                <a:gd name="T14" fmla="*/ 13 w 44"/>
                <a:gd name="T15" fmla="*/ 41 h 43"/>
                <a:gd name="T16" fmla="*/ 17 w 44"/>
                <a:gd name="T17" fmla="*/ 43 h 43"/>
                <a:gd name="T18" fmla="*/ 22 w 44"/>
                <a:gd name="T19" fmla="*/ 43 h 43"/>
                <a:gd name="T20" fmla="*/ 22 w 44"/>
                <a:gd name="T21" fmla="*/ 43 h 43"/>
                <a:gd name="T22" fmla="*/ 27 w 44"/>
                <a:gd name="T23" fmla="*/ 42 h 43"/>
                <a:gd name="T24" fmla="*/ 31 w 44"/>
                <a:gd name="T25" fmla="*/ 41 h 43"/>
                <a:gd name="T26" fmla="*/ 36 w 44"/>
                <a:gd name="T27" fmla="*/ 38 h 43"/>
                <a:gd name="T28" fmla="*/ 39 w 44"/>
                <a:gd name="T29" fmla="*/ 35 h 43"/>
                <a:gd name="T30" fmla="*/ 44 w 44"/>
                <a:gd name="T31" fmla="*/ 21 h 43"/>
                <a:gd name="T32" fmla="*/ 34 w 44"/>
                <a:gd name="T33" fmla="*/ 4 h 43"/>
                <a:gd name="T34" fmla="*/ 31 w 44"/>
                <a:gd name="T35" fmla="*/ 2 h 43"/>
                <a:gd name="T36" fmla="*/ 22 w 44"/>
                <a:gd name="T3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" h="43"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7" y="0"/>
                    <a:pt x="13" y="1"/>
                    <a:pt x="10" y="3"/>
                  </a:cubicBezTo>
                  <a:cubicBezTo>
                    <a:pt x="9" y="4"/>
                    <a:pt x="8" y="5"/>
                    <a:pt x="7" y="6"/>
                  </a:cubicBezTo>
                  <a:cubicBezTo>
                    <a:pt x="3" y="10"/>
                    <a:pt x="0" y="16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6"/>
                    <a:pt x="1" y="27"/>
                  </a:cubicBezTo>
                  <a:cubicBezTo>
                    <a:pt x="3" y="34"/>
                    <a:pt x="7" y="39"/>
                    <a:pt x="13" y="41"/>
                  </a:cubicBezTo>
                  <a:cubicBezTo>
                    <a:pt x="15" y="42"/>
                    <a:pt x="16" y="42"/>
                    <a:pt x="17" y="43"/>
                  </a:cubicBezTo>
                  <a:cubicBezTo>
                    <a:pt x="19" y="43"/>
                    <a:pt x="20" y="43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4" y="43"/>
                    <a:pt x="26" y="43"/>
                    <a:pt x="27" y="42"/>
                  </a:cubicBezTo>
                  <a:cubicBezTo>
                    <a:pt x="29" y="42"/>
                    <a:pt x="30" y="42"/>
                    <a:pt x="31" y="41"/>
                  </a:cubicBezTo>
                  <a:cubicBezTo>
                    <a:pt x="33" y="40"/>
                    <a:pt x="34" y="39"/>
                    <a:pt x="36" y="38"/>
                  </a:cubicBezTo>
                  <a:cubicBezTo>
                    <a:pt x="37" y="37"/>
                    <a:pt x="38" y="36"/>
                    <a:pt x="39" y="35"/>
                  </a:cubicBezTo>
                  <a:cubicBezTo>
                    <a:pt x="42" y="31"/>
                    <a:pt x="44" y="26"/>
                    <a:pt x="44" y="21"/>
                  </a:cubicBezTo>
                  <a:cubicBezTo>
                    <a:pt x="43" y="14"/>
                    <a:pt x="40" y="8"/>
                    <a:pt x="34" y="4"/>
                  </a:cubicBezTo>
                  <a:cubicBezTo>
                    <a:pt x="33" y="3"/>
                    <a:pt x="32" y="2"/>
                    <a:pt x="31" y="2"/>
                  </a:cubicBezTo>
                  <a:cubicBezTo>
                    <a:pt x="28" y="0"/>
                    <a:pt x="25" y="0"/>
                    <a:pt x="2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20263">
              <a:extLst>
                <a:ext uri="{FF2B5EF4-FFF2-40B4-BE49-F238E27FC236}">
                  <a16:creationId xmlns:a16="http://schemas.microsoft.com/office/drawing/2014/main" id="{C57D7590-F759-421F-AE38-62889C5EA6EB}"/>
                </a:ext>
              </a:extLst>
            </p:cNvPr>
            <p:cNvSpPr/>
            <p:nvPr/>
          </p:nvSpPr>
          <p:spPr bwMode="auto">
            <a:xfrm>
              <a:off x="7429724" y="6849106"/>
              <a:ext cx="105387" cy="105387"/>
            </a:xfrm>
            <a:custGeom>
              <a:avLst/>
              <a:gdLst>
                <a:gd name="T0" fmla="*/ 33 w 67"/>
                <a:gd name="T1" fmla="*/ 0 h 67"/>
                <a:gd name="T2" fmla="*/ 33 w 67"/>
                <a:gd name="T3" fmla="*/ 0 h 67"/>
                <a:gd name="T4" fmla="*/ 24 w 67"/>
                <a:gd name="T5" fmla="*/ 1 h 67"/>
                <a:gd name="T6" fmla="*/ 20 w 67"/>
                <a:gd name="T7" fmla="*/ 3 h 67"/>
                <a:gd name="T8" fmla="*/ 7 w 67"/>
                <a:gd name="T9" fmla="*/ 13 h 67"/>
                <a:gd name="T10" fmla="*/ 4 w 67"/>
                <a:gd name="T11" fmla="*/ 17 h 67"/>
                <a:gd name="T12" fmla="*/ 0 w 67"/>
                <a:gd name="T13" fmla="*/ 34 h 67"/>
                <a:gd name="T14" fmla="*/ 8 w 67"/>
                <a:gd name="T15" fmla="*/ 56 h 67"/>
                <a:gd name="T16" fmla="*/ 12 w 67"/>
                <a:gd name="T17" fmla="*/ 59 h 67"/>
                <a:gd name="T18" fmla="*/ 27 w 67"/>
                <a:gd name="T19" fmla="*/ 67 h 67"/>
                <a:gd name="T20" fmla="*/ 32 w 67"/>
                <a:gd name="T21" fmla="*/ 67 h 67"/>
                <a:gd name="T22" fmla="*/ 33 w 67"/>
                <a:gd name="T23" fmla="*/ 67 h 67"/>
                <a:gd name="T24" fmla="*/ 34 w 67"/>
                <a:gd name="T25" fmla="*/ 67 h 67"/>
                <a:gd name="T26" fmla="*/ 48 w 67"/>
                <a:gd name="T27" fmla="*/ 64 h 67"/>
                <a:gd name="T28" fmla="*/ 51 w 67"/>
                <a:gd name="T29" fmla="*/ 62 h 67"/>
                <a:gd name="T30" fmla="*/ 67 w 67"/>
                <a:gd name="T31" fmla="*/ 33 h 67"/>
                <a:gd name="T32" fmla="*/ 67 w 67"/>
                <a:gd name="T33" fmla="*/ 32 h 67"/>
                <a:gd name="T34" fmla="*/ 66 w 67"/>
                <a:gd name="T35" fmla="*/ 28 h 67"/>
                <a:gd name="T36" fmla="*/ 33 w 67"/>
                <a:gd name="T3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67">
                  <a:moveTo>
                    <a:pt x="33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0" y="0"/>
                    <a:pt x="27" y="1"/>
                    <a:pt x="24" y="1"/>
                  </a:cubicBezTo>
                  <a:cubicBezTo>
                    <a:pt x="23" y="2"/>
                    <a:pt x="21" y="2"/>
                    <a:pt x="20" y="3"/>
                  </a:cubicBezTo>
                  <a:cubicBezTo>
                    <a:pt x="15" y="5"/>
                    <a:pt x="10" y="9"/>
                    <a:pt x="7" y="13"/>
                  </a:cubicBezTo>
                  <a:cubicBezTo>
                    <a:pt x="6" y="14"/>
                    <a:pt x="5" y="15"/>
                    <a:pt x="4" y="17"/>
                  </a:cubicBezTo>
                  <a:cubicBezTo>
                    <a:pt x="1" y="22"/>
                    <a:pt x="0" y="28"/>
                    <a:pt x="0" y="34"/>
                  </a:cubicBezTo>
                  <a:cubicBezTo>
                    <a:pt x="0" y="43"/>
                    <a:pt x="3" y="50"/>
                    <a:pt x="8" y="56"/>
                  </a:cubicBezTo>
                  <a:cubicBezTo>
                    <a:pt x="9" y="57"/>
                    <a:pt x="10" y="58"/>
                    <a:pt x="12" y="59"/>
                  </a:cubicBezTo>
                  <a:cubicBezTo>
                    <a:pt x="16" y="63"/>
                    <a:pt x="21" y="65"/>
                    <a:pt x="27" y="67"/>
                  </a:cubicBezTo>
                  <a:cubicBezTo>
                    <a:pt x="29" y="67"/>
                    <a:pt x="30" y="67"/>
                    <a:pt x="32" y="67"/>
                  </a:cubicBezTo>
                  <a:cubicBezTo>
                    <a:pt x="32" y="67"/>
                    <a:pt x="33" y="67"/>
                    <a:pt x="33" y="67"/>
                  </a:cubicBezTo>
                  <a:cubicBezTo>
                    <a:pt x="33" y="67"/>
                    <a:pt x="34" y="67"/>
                    <a:pt x="34" y="67"/>
                  </a:cubicBezTo>
                  <a:cubicBezTo>
                    <a:pt x="39" y="67"/>
                    <a:pt x="43" y="66"/>
                    <a:pt x="48" y="64"/>
                  </a:cubicBezTo>
                  <a:cubicBezTo>
                    <a:pt x="49" y="63"/>
                    <a:pt x="50" y="63"/>
                    <a:pt x="51" y="62"/>
                  </a:cubicBezTo>
                  <a:cubicBezTo>
                    <a:pt x="61" y="56"/>
                    <a:pt x="67" y="45"/>
                    <a:pt x="67" y="33"/>
                  </a:cubicBezTo>
                  <a:cubicBezTo>
                    <a:pt x="67" y="33"/>
                    <a:pt x="67" y="32"/>
                    <a:pt x="67" y="32"/>
                  </a:cubicBezTo>
                  <a:cubicBezTo>
                    <a:pt x="67" y="31"/>
                    <a:pt x="66" y="29"/>
                    <a:pt x="66" y="28"/>
                  </a:cubicBezTo>
                  <a:cubicBezTo>
                    <a:pt x="63" y="12"/>
                    <a:pt x="50" y="0"/>
                    <a:pt x="3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20293">
              <a:extLst>
                <a:ext uri="{FF2B5EF4-FFF2-40B4-BE49-F238E27FC236}">
                  <a16:creationId xmlns:a16="http://schemas.microsoft.com/office/drawing/2014/main" id="{131928B4-2D5F-40E0-96E6-3D2943E6AA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70933" y="5794573"/>
              <a:ext cx="160748" cy="158747"/>
            </a:xfrm>
            <a:custGeom>
              <a:avLst/>
              <a:gdLst>
                <a:gd name="T0" fmla="*/ 27 w 102"/>
                <a:gd name="T1" fmla="*/ 78 h 101"/>
                <a:gd name="T2" fmla="*/ 14 w 102"/>
                <a:gd name="T3" fmla="*/ 51 h 101"/>
                <a:gd name="T4" fmla="*/ 51 w 102"/>
                <a:gd name="T5" fmla="*/ 13 h 101"/>
                <a:gd name="T6" fmla="*/ 51 w 102"/>
                <a:gd name="T7" fmla="*/ 13 h 101"/>
                <a:gd name="T8" fmla="*/ 86 w 102"/>
                <a:gd name="T9" fmla="*/ 37 h 101"/>
                <a:gd name="T10" fmla="*/ 87 w 102"/>
                <a:gd name="T11" fmla="*/ 41 h 101"/>
                <a:gd name="T12" fmla="*/ 88 w 102"/>
                <a:gd name="T13" fmla="*/ 50 h 101"/>
                <a:gd name="T14" fmla="*/ 87 w 102"/>
                <a:gd name="T15" fmla="*/ 59 h 101"/>
                <a:gd name="T16" fmla="*/ 86 w 102"/>
                <a:gd name="T17" fmla="*/ 63 h 101"/>
                <a:gd name="T18" fmla="*/ 86 w 102"/>
                <a:gd name="T19" fmla="*/ 64 h 101"/>
                <a:gd name="T20" fmla="*/ 84 w 102"/>
                <a:gd name="T21" fmla="*/ 68 h 101"/>
                <a:gd name="T22" fmla="*/ 69 w 102"/>
                <a:gd name="T23" fmla="*/ 83 h 101"/>
                <a:gd name="T24" fmla="*/ 66 w 102"/>
                <a:gd name="T25" fmla="*/ 84 h 101"/>
                <a:gd name="T26" fmla="*/ 52 w 102"/>
                <a:gd name="T27" fmla="*/ 87 h 101"/>
                <a:gd name="T28" fmla="*/ 51 w 102"/>
                <a:gd name="T29" fmla="*/ 87 h 101"/>
                <a:gd name="T30" fmla="*/ 40 w 102"/>
                <a:gd name="T31" fmla="*/ 85 h 101"/>
                <a:gd name="T32" fmla="*/ 36 w 102"/>
                <a:gd name="T33" fmla="*/ 84 h 101"/>
                <a:gd name="T34" fmla="*/ 31 w 102"/>
                <a:gd name="T35" fmla="*/ 81 h 101"/>
                <a:gd name="T36" fmla="*/ 27 w 102"/>
                <a:gd name="T37" fmla="*/ 78 h 101"/>
                <a:gd name="T38" fmla="*/ 51 w 102"/>
                <a:gd name="T39" fmla="*/ 0 h 101"/>
                <a:gd name="T40" fmla="*/ 50 w 102"/>
                <a:gd name="T41" fmla="*/ 0 h 101"/>
                <a:gd name="T42" fmla="*/ 1 w 102"/>
                <a:gd name="T43" fmla="*/ 51 h 101"/>
                <a:gd name="T44" fmla="*/ 19 w 102"/>
                <a:gd name="T45" fmla="*/ 90 h 101"/>
                <a:gd name="T46" fmla="*/ 23 w 102"/>
                <a:gd name="T47" fmla="*/ 92 h 101"/>
                <a:gd name="T48" fmla="*/ 31 w 102"/>
                <a:gd name="T49" fmla="*/ 97 h 101"/>
                <a:gd name="T50" fmla="*/ 35 w 102"/>
                <a:gd name="T51" fmla="*/ 98 h 101"/>
                <a:gd name="T52" fmla="*/ 51 w 102"/>
                <a:gd name="T53" fmla="*/ 101 h 101"/>
                <a:gd name="T54" fmla="*/ 52 w 102"/>
                <a:gd name="T55" fmla="*/ 101 h 101"/>
                <a:gd name="T56" fmla="*/ 72 w 102"/>
                <a:gd name="T57" fmla="*/ 97 h 101"/>
                <a:gd name="T58" fmla="*/ 76 w 102"/>
                <a:gd name="T59" fmla="*/ 95 h 101"/>
                <a:gd name="T60" fmla="*/ 96 w 102"/>
                <a:gd name="T61" fmla="*/ 74 h 101"/>
                <a:gd name="T62" fmla="*/ 98 w 102"/>
                <a:gd name="T63" fmla="*/ 70 h 101"/>
                <a:gd name="T64" fmla="*/ 99 w 102"/>
                <a:gd name="T65" fmla="*/ 67 h 101"/>
                <a:gd name="T66" fmla="*/ 100 w 102"/>
                <a:gd name="T67" fmla="*/ 63 h 101"/>
                <a:gd name="T68" fmla="*/ 102 w 102"/>
                <a:gd name="T69" fmla="*/ 49 h 101"/>
                <a:gd name="T70" fmla="*/ 100 w 102"/>
                <a:gd name="T71" fmla="*/ 38 h 101"/>
                <a:gd name="T72" fmla="*/ 99 w 102"/>
                <a:gd name="T73" fmla="*/ 34 h 101"/>
                <a:gd name="T74" fmla="*/ 51 w 102"/>
                <a:gd name="T7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2" h="101">
                  <a:moveTo>
                    <a:pt x="27" y="78"/>
                  </a:moveTo>
                  <a:cubicBezTo>
                    <a:pt x="19" y="72"/>
                    <a:pt x="14" y="62"/>
                    <a:pt x="14" y="51"/>
                  </a:cubicBezTo>
                  <a:cubicBezTo>
                    <a:pt x="14" y="31"/>
                    <a:pt x="30" y="14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67" y="13"/>
                    <a:pt x="80" y="23"/>
                    <a:pt x="86" y="37"/>
                  </a:cubicBezTo>
                  <a:cubicBezTo>
                    <a:pt x="86" y="39"/>
                    <a:pt x="87" y="40"/>
                    <a:pt x="87" y="41"/>
                  </a:cubicBezTo>
                  <a:cubicBezTo>
                    <a:pt x="88" y="44"/>
                    <a:pt x="88" y="47"/>
                    <a:pt x="88" y="50"/>
                  </a:cubicBezTo>
                  <a:cubicBezTo>
                    <a:pt x="88" y="53"/>
                    <a:pt x="88" y="56"/>
                    <a:pt x="87" y="59"/>
                  </a:cubicBezTo>
                  <a:cubicBezTo>
                    <a:pt x="87" y="60"/>
                    <a:pt x="86" y="62"/>
                    <a:pt x="86" y="63"/>
                  </a:cubicBezTo>
                  <a:cubicBezTo>
                    <a:pt x="86" y="63"/>
                    <a:pt x="86" y="64"/>
                    <a:pt x="86" y="64"/>
                  </a:cubicBezTo>
                  <a:cubicBezTo>
                    <a:pt x="85" y="65"/>
                    <a:pt x="84" y="67"/>
                    <a:pt x="84" y="68"/>
                  </a:cubicBezTo>
                  <a:cubicBezTo>
                    <a:pt x="80" y="74"/>
                    <a:pt x="75" y="79"/>
                    <a:pt x="69" y="83"/>
                  </a:cubicBezTo>
                  <a:cubicBezTo>
                    <a:pt x="68" y="83"/>
                    <a:pt x="67" y="84"/>
                    <a:pt x="66" y="84"/>
                  </a:cubicBezTo>
                  <a:cubicBezTo>
                    <a:pt x="61" y="86"/>
                    <a:pt x="57" y="87"/>
                    <a:pt x="52" y="87"/>
                  </a:cubicBezTo>
                  <a:cubicBezTo>
                    <a:pt x="52" y="87"/>
                    <a:pt x="51" y="87"/>
                    <a:pt x="51" y="87"/>
                  </a:cubicBezTo>
                  <a:cubicBezTo>
                    <a:pt x="47" y="87"/>
                    <a:pt x="43" y="87"/>
                    <a:pt x="40" y="85"/>
                  </a:cubicBezTo>
                  <a:cubicBezTo>
                    <a:pt x="38" y="85"/>
                    <a:pt x="37" y="84"/>
                    <a:pt x="36" y="84"/>
                  </a:cubicBezTo>
                  <a:cubicBezTo>
                    <a:pt x="34" y="83"/>
                    <a:pt x="32" y="82"/>
                    <a:pt x="31" y="81"/>
                  </a:cubicBezTo>
                  <a:cubicBezTo>
                    <a:pt x="29" y="80"/>
                    <a:pt x="28" y="79"/>
                    <a:pt x="27" y="78"/>
                  </a:cubicBezTo>
                  <a:moveTo>
                    <a:pt x="51" y="0"/>
                  </a:moveTo>
                  <a:cubicBezTo>
                    <a:pt x="51" y="0"/>
                    <a:pt x="51" y="0"/>
                    <a:pt x="50" y="0"/>
                  </a:cubicBezTo>
                  <a:cubicBezTo>
                    <a:pt x="22" y="0"/>
                    <a:pt x="0" y="23"/>
                    <a:pt x="1" y="51"/>
                  </a:cubicBezTo>
                  <a:cubicBezTo>
                    <a:pt x="1" y="67"/>
                    <a:pt x="8" y="81"/>
                    <a:pt x="19" y="90"/>
                  </a:cubicBezTo>
                  <a:cubicBezTo>
                    <a:pt x="21" y="90"/>
                    <a:pt x="22" y="91"/>
                    <a:pt x="23" y="92"/>
                  </a:cubicBezTo>
                  <a:cubicBezTo>
                    <a:pt x="25" y="94"/>
                    <a:pt x="28" y="95"/>
                    <a:pt x="31" y="97"/>
                  </a:cubicBezTo>
                  <a:cubicBezTo>
                    <a:pt x="32" y="97"/>
                    <a:pt x="34" y="98"/>
                    <a:pt x="35" y="98"/>
                  </a:cubicBezTo>
                  <a:cubicBezTo>
                    <a:pt x="40" y="100"/>
                    <a:pt x="46" y="101"/>
                    <a:pt x="51" y="101"/>
                  </a:cubicBezTo>
                  <a:cubicBezTo>
                    <a:pt x="51" y="101"/>
                    <a:pt x="52" y="101"/>
                    <a:pt x="52" y="101"/>
                  </a:cubicBezTo>
                  <a:cubicBezTo>
                    <a:pt x="59" y="101"/>
                    <a:pt x="66" y="99"/>
                    <a:pt x="72" y="97"/>
                  </a:cubicBezTo>
                  <a:cubicBezTo>
                    <a:pt x="73" y="96"/>
                    <a:pt x="74" y="95"/>
                    <a:pt x="76" y="95"/>
                  </a:cubicBezTo>
                  <a:cubicBezTo>
                    <a:pt x="84" y="90"/>
                    <a:pt x="91" y="83"/>
                    <a:pt x="96" y="74"/>
                  </a:cubicBezTo>
                  <a:cubicBezTo>
                    <a:pt x="97" y="72"/>
                    <a:pt x="97" y="71"/>
                    <a:pt x="98" y="70"/>
                  </a:cubicBezTo>
                  <a:cubicBezTo>
                    <a:pt x="98" y="69"/>
                    <a:pt x="98" y="68"/>
                    <a:pt x="99" y="67"/>
                  </a:cubicBezTo>
                  <a:cubicBezTo>
                    <a:pt x="99" y="66"/>
                    <a:pt x="100" y="64"/>
                    <a:pt x="100" y="63"/>
                  </a:cubicBezTo>
                  <a:cubicBezTo>
                    <a:pt x="101" y="59"/>
                    <a:pt x="102" y="54"/>
                    <a:pt x="102" y="49"/>
                  </a:cubicBezTo>
                  <a:cubicBezTo>
                    <a:pt x="102" y="46"/>
                    <a:pt x="101" y="42"/>
                    <a:pt x="100" y="38"/>
                  </a:cubicBezTo>
                  <a:cubicBezTo>
                    <a:pt x="100" y="37"/>
                    <a:pt x="99" y="35"/>
                    <a:pt x="99" y="34"/>
                  </a:cubicBezTo>
                  <a:cubicBezTo>
                    <a:pt x="92" y="14"/>
                    <a:pt x="73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20294">
              <a:extLst>
                <a:ext uri="{FF2B5EF4-FFF2-40B4-BE49-F238E27FC236}">
                  <a16:creationId xmlns:a16="http://schemas.microsoft.com/office/drawing/2014/main" id="{007DBFD9-A51E-4A1C-9EF6-221DB025E071}"/>
                </a:ext>
              </a:extLst>
            </p:cNvPr>
            <p:cNvSpPr/>
            <p:nvPr/>
          </p:nvSpPr>
          <p:spPr bwMode="auto">
            <a:xfrm>
              <a:off x="7021516" y="6572967"/>
              <a:ext cx="78706" cy="77372"/>
            </a:xfrm>
            <a:custGeom>
              <a:avLst/>
              <a:gdLst>
                <a:gd name="T0" fmla="*/ 25 w 50"/>
                <a:gd name="T1" fmla="*/ 0 h 49"/>
                <a:gd name="T2" fmla="*/ 25 w 50"/>
                <a:gd name="T3" fmla="*/ 0 h 49"/>
                <a:gd name="T4" fmla="*/ 20 w 50"/>
                <a:gd name="T5" fmla="*/ 0 h 49"/>
                <a:gd name="T6" fmla="*/ 16 w 50"/>
                <a:gd name="T7" fmla="*/ 1 h 49"/>
                <a:gd name="T8" fmla="*/ 8 w 50"/>
                <a:gd name="T9" fmla="*/ 6 h 49"/>
                <a:gd name="T10" fmla="*/ 5 w 50"/>
                <a:gd name="T11" fmla="*/ 10 h 49"/>
                <a:gd name="T12" fmla="*/ 0 w 50"/>
                <a:gd name="T13" fmla="*/ 25 h 49"/>
                <a:gd name="T14" fmla="*/ 3 w 50"/>
                <a:gd name="T15" fmla="*/ 36 h 49"/>
                <a:gd name="T16" fmla="*/ 6 w 50"/>
                <a:gd name="T17" fmla="*/ 40 h 49"/>
                <a:gd name="T18" fmla="*/ 21 w 50"/>
                <a:gd name="T19" fmla="*/ 49 h 49"/>
                <a:gd name="T20" fmla="*/ 25 w 50"/>
                <a:gd name="T21" fmla="*/ 49 h 49"/>
                <a:gd name="T22" fmla="*/ 25 w 50"/>
                <a:gd name="T23" fmla="*/ 49 h 49"/>
                <a:gd name="T24" fmla="*/ 26 w 50"/>
                <a:gd name="T25" fmla="*/ 49 h 49"/>
                <a:gd name="T26" fmla="*/ 29 w 50"/>
                <a:gd name="T27" fmla="*/ 49 h 49"/>
                <a:gd name="T28" fmla="*/ 33 w 50"/>
                <a:gd name="T29" fmla="*/ 48 h 49"/>
                <a:gd name="T30" fmla="*/ 43 w 50"/>
                <a:gd name="T31" fmla="*/ 42 h 49"/>
                <a:gd name="T32" fmla="*/ 45 w 50"/>
                <a:gd name="T33" fmla="*/ 39 h 49"/>
                <a:gd name="T34" fmla="*/ 50 w 50"/>
                <a:gd name="T35" fmla="*/ 24 h 49"/>
                <a:gd name="T36" fmla="*/ 36 w 50"/>
                <a:gd name="T37" fmla="*/ 2 h 49"/>
                <a:gd name="T38" fmla="*/ 32 w 50"/>
                <a:gd name="T39" fmla="*/ 0 h 49"/>
                <a:gd name="T40" fmla="*/ 25 w 50"/>
                <a:gd name="T4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49"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3" y="0"/>
                    <a:pt x="22" y="0"/>
                    <a:pt x="20" y="0"/>
                  </a:cubicBezTo>
                  <a:cubicBezTo>
                    <a:pt x="19" y="0"/>
                    <a:pt x="17" y="1"/>
                    <a:pt x="16" y="1"/>
                  </a:cubicBezTo>
                  <a:cubicBezTo>
                    <a:pt x="13" y="3"/>
                    <a:pt x="10" y="4"/>
                    <a:pt x="8" y="6"/>
                  </a:cubicBezTo>
                  <a:cubicBezTo>
                    <a:pt x="7" y="7"/>
                    <a:pt x="6" y="8"/>
                    <a:pt x="5" y="10"/>
                  </a:cubicBezTo>
                  <a:cubicBezTo>
                    <a:pt x="2" y="14"/>
                    <a:pt x="0" y="19"/>
                    <a:pt x="0" y="25"/>
                  </a:cubicBezTo>
                  <a:cubicBezTo>
                    <a:pt x="0" y="29"/>
                    <a:pt x="1" y="33"/>
                    <a:pt x="3" y="36"/>
                  </a:cubicBezTo>
                  <a:cubicBezTo>
                    <a:pt x="4" y="38"/>
                    <a:pt x="5" y="39"/>
                    <a:pt x="6" y="40"/>
                  </a:cubicBezTo>
                  <a:cubicBezTo>
                    <a:pt x="9" y="45"/>
                    <a:pt x="15" y="48"/>
                    <a:pt x="21" y="49"/>
                  </a:cubicBezTo>
                  <a:cubicBezTo>
                    <a:pt x="22" y="49"/>
                    <a:pt x="23" y="49"/>
                    <a:pt x="25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5" y="49"/>
                    <a:pt x="25" y="49"/>
                    <a:pt x="26" y="49"/>
                  </a:cubicBezTo>
                  <a:cubicBezTo>
                    <a:pt x="27" y="49"/>
                    <a:pt x="28" y="49"/>
                    <a:pt x="29" y="49"/>
                  </a:cubicBezTo>
                  <a:cubicBezTo>
                    <a:pt x="31" y="49"/>
                    <a:pt x="32" y="48"/>
                    <a:pt x="33" y="48"/>
                  </a:cubicBezTo>
                  <a:cubicBezTo>
                    <a:pt x="37" y="47"/>
                    <a:pt x="40" y="45"/>
                    <a:pt x="43" y="42"/>
                  </a:cubicBezTo>
                  <a:cubicBezTo>
                    <a:pt x="44" y="41"/>
                    <a:pt x="45" y="40"/>
                    <a:pt x="45" y="39"/>
                  </a:cubicBezTo>
                  <a:cubicBezTo>
                    <a:pt x="48" y="35"/>
                    <a:pt x="50" y="30"/>
                    <a:pt x="50" y="24"/>
                  </a:cubicBezTo>
                  <a:cubicBezTo>
                    <a:pt x="50" y="14"/>
                    <a:pt x="44" y="6"/>
                    <a:pt x="36" y="2"/>
                  </a:cubicBezTo>
                  <a:cubicBezTo>
                    <a:pt x="35" y="1"/>
                    <a:pt x="33" y="1"/>
                    <a:pt x="32" y="0"/>
                  </a:cubicBezTo>
                  <a:cubicBezTo>
                    <a:pt x="30" y="0"/>
                    <a:pt x="27" y="0"/>
                    <a:pt x="2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20295">
              <a:extLst>
                <a:ext uri="{FF2B5EF4-FFF2-40B4-BE49-F238E27FC236}">
                  <a16:creationId xmlns:a16="http://schemas.microsoft.com/office/drawing/2014/main" id="{FB31741A-2780-459A-A07E-9C3FA6F328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0162" y="6532279"/>
              <a:ext cx="160748" cy="158747"/>
            </a:xfrm>
            <a:custGeom>
              <a:avLst/>
              <a:gdLst>
                <a:gd name="T0" fmla="*/ 43 w 102"/>
                <a:gd name="T1" fmla="*/ 14 h 101"/>
                <a:gd name="T2" fmla="*/ 51 w 102"/>
                <a:gd name="T3" fmla="*/ 13 h 101"/>
                <a:gd name="T4" fmla="*/ 51 w 102"/>
                <a:gd name="T5" fmla="*/ 13 h 101"/>
                <a:gd name="T6" fmla="*/ 62 w 102"/>
                <a:gd name="T7" fmla="*/ 15 h 101"/>
                <a:gd name="T8" fmla="*/ 66 w 102"/>
                <a:gd name="T9" fmla="*/ 16 h 101"/>
                <a:gd name="T10" fmla="*/ 88 w 102"/>
                <a:gd name="T11" fmla="*/ 50 h 101"/>
                <a:gd name="T12" fmla="*/ 81 w 102"/>
                <a:gd name="T13" fmla="*/ 72 h 101"/>
                <a:gd name="T14" fmla="*/ 79 w 102"/>
                <a:gd name="T15" fmla="*/ 75 h 101"/>
                <a:gd name="T16" fmla="*/ 63 w 102"/>
                <a:gd name="T17" fmla="*/ 85 h 101"/>
                <a:gd name="T18" fmla="*/ 59 w 102"/>
                <a:gd name="T19" fmla="*/ 87 h 101"/>
                <a:gd name="T20" fmla="*/ 52 w 102"/>
                <a:gd name="T21" fmla="*/ 87 h 101"/>
                <a:gd name="T22" fmla="*/ 51 w 102"/>
                <a:gd name="T23" fmla="*/ 87 h 101"/>
                <a:gd name="T24" fmla="*/ 50 w 102"/>
                <a:gd name="T25" fmla="*/ 87 h 101"/>
                <a:gd name="T26" fmla="*/ 45 w 102"/>
                <a:gd name="T27" fmla="*/ 87 h 101"/>
                <a:gd name="T28" fmla="*/ 21 w 102"/>
                <a:gd name="T29" fmla="*/ 71 h 101"/>
                <a:gd name="T30" fmla="*/ 19 w 102"/>
                <a:gd name="T31" fmla="*/ 68 h 101"/>
                <a:gd name="T32" fmla="*/ 14 w 102"/>
                <a:gd name="T33" fmla="*/ 51 h 101"/>
                <a:gd name="T34" fmla="*/ 23 w 102"/>
                <a:gd name="T35" fmla="*/ 27 h 101"/>
                <a:gd name="T36" fmla="*/ 26 w 102"/>
                <a:gd name="T37" fmla="*/ 24 h 101"/>
                <a:gd name="T38" fmla="*/ 39 w 102"/>
                <a:gd name="T39" fmla="*/ 16 h 101"/>
                <a:gd name="T40" fmla="*/ 43 w 102"/>
                <a:gd name="T41" fmla="*/ 14 h 101"/>
                <a:gd name="T42" fmla="*/ 51 w 102"/>
                <a:gd name="T43" fmla="*/ 0 h 101"/>
                <a:gd name="T44" fmla="*/ 50 w 102"/>
                <a:gd name="T45" fmla="*/ 0 h 101"/>
                <a:gd name="T46" fmla="*/ 39 w 102"/>
                <a:gd name="T47" fmla="*/ 1 h 101"/>
                <a:gd name="T48" fmla="*/ 35 w 102"/>
                <a:gd name="T49" fmla="*/ 3 h 101"/>
                <a:gd name="T50" fmla="*/ 17 w 102"/>
                <a:gd name="T51" fmla="*/ 14 h 101"/>
                <a:gd name="T52" fmla="*/ 14 w 102"/>
                <a:gd name="T53" fmla="*/ 17 h 101"/>
                <a:gd name="T54" fmla="*/ 1 w 102"/>
                <a:gd name="T55" fmla="*/ 51 h 101"/>
                <a:gd name="T56" fmla="*/ 6 w 102"/>
                <a:gd name="T57" fmla="*/ 74 h 101"/>
                <a:gd name="T58" fmla="*/ 9 w 102"/>
                <a:gd name="T59" fmla="*/ 78 h 101"/>
                <a:gd name="T60" fmla="*/ 44 w 102"/>
                <a:gd name="T61" fmla="*/ 100 h 101"/>
                <a:gd name="T62" fmla="*/ 48 w 102"/>
                <a:gd name="T63" fmla="*/ 101 h 101"/>
                <a:gd name="T64" fmla="*/ 51 w 102"/>
                <a:gd name="T65" fmla="*/ 101 h 101"/>
                <a:gd name="T66" fmla="*/ 52 w 102"/>
                <a:gd name="T67" fmla="*/ 101 h 101"/>
                <a:gd name="T68" fmla="*/ 63 w 102"/>
                <a:gd name="T69" fmla="*/ 100 h 101"/>
                <a:gd name="T70" fmla="*/ 67 w 102"/>
                <a:gd name="T71" fmla="*/ 98 h 101"/>
                <a:gd name="T72" fmla="*/ 90 w 102"/>
                <a:gd name="T73" fmla="*/ 83 h 101"/>
                <a:gd name="T74" fmla="*/ 93 w 102"/>
                <a:gd name="T75" fmla="*/ 79 h 101"/>
                <a:gd name="T76" fmla="*/ 102 w 102"/>
                <a:gd name="T77" fmla="*/ 49 h 101"/>
                <a:gd name="T78" fmla="*/ 70 w 102"/>
                <a:gd name="T79" fmla="*/ 3 h 101"/>
                <a:gd name="T80" fmla="*/ 66 w 102"/>
                <a:gd name="T81" fmla="*/ 2 h 101"/>
                <a:gd name="T82" fmla="*/ 51 w 102"/>
                <a:gd name="T8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2" h="101">
                  <a:moveTo>
                    <a:pt x="43" y="14"/>
                  </a:moveTo>
                  <a:cubicBezTo>
                    <a:pt x="45" y="14"/>
                    <a:pt x="48" y="14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5" y="13"/>
                    <a:pt x="58" y="14"/>
                    <a:pt x="62" y="15"/>
                  </a:cubicBezTo>
                  <a:cubicBezTo>
                    <a:pt x="63" y="15"/>
                    <a:pt x="64" y="16"/>
                    <a:pt x="66" y="16"/>
                  </a:cubicBezTo>
                  <a:cubicBezTo>
                    <a:pt x="79" y="22"/>
                    <a:pt x="88" y="35"/>
                    <a:pt x="88" y="50"/>
                  </a:cubicBezTo>
                  <a:cubicBezTo>
                    <a:pt x="88" y="58"/>
                    <a:pt x="86" y="65"/>
                    <a:pt x="81" y="72"/>
                  </a:cubicBezTo>
                  <a:cubicBezTo>
                    <a:pt x="81" y="73"/>
                    <a:pt x="80" y="74"/>
                    <a:pt x="79" y="75"/>
                  </a:cubicBezTo>
                  <a:cubicBezTo>
                    <a:pt x="74" y="80"/>
                    <a:pt x="69" y="83"/>
                    <a:pt x="63" y="85"/>
                  </a:cubicBezTo>
                  <a:cubicBezTo>
                    <a:pt x="61" y="86"/>
                    <a:pt x="60" y="86"/>
                    <a:pt x="59" y="87"/>
                  </a:cubicBezTo>
                  <a:cubicBezTo>
                    <a:pt x="56" y="87"/>
                    <a:pt x="54" y="87"/>
                    <a:pt x="52" y="87"/>
                  </a:cubicBezTo>
                  <a:cubicBezTo>
                    <a:pt x="52" y="87"/>
                    <a:pt x="51" y="87"/>
                    <a:pt x="51" y="87"/>
                  </a:cubicBezTo>
                  <a:cubicBezTo>
                    <a:pt x="51" y="87"/>
                    <a:pt x="50" y="87"/>
                    <a:pt x="50" y="87"/>
                  </a:cubicBezTo>
                  <a:cubicBezTo>
                    <a:pt x="48" y="87"/>
                    <a:pt x="47" y="87"/>
                    <a:pt x="45" y="87"/>
                  </a:cubicBezTo>
                  <a:cubicBezTo>
                    <a:pt x="35" y="85"/>
                    <a:pt x="26" y="80"/>
                    <a:pt x="21" y="71"/>
                  </a:cubicBezTo>
                  <a:cubicBezTo>
                    <a:pt x="20" y="70"/>
                    <a:pt x="19" y="69"/>
                    <a:pt x="19" y="68"/>
                  </a:cubicBezTo>
                  <a:cubicBezTo>
                    <a:pt x="16" y="63"/>
                    <a:pt x="14" y="57"/>
                    <a:pt x="14" y="51"/>
                  </a:cubicBezTo>
                  <a:cubicBezTo>
                    <a:pt x="14" y="42"/>
                    <a:pt x="17" y="33"/>
                    <a:pt x="23" y="27"/>
                  </a:cubicBezTo>
                  <a:cubicBezTo>
                    <a:pt x="24" y="26"/>
                    <a:pt x="25" y="25"/>
                    <a:pt x="26" y="24"/>
                  </a:cubicBezTo>
                  <a:cubicBezTo>
                    <a:pt x="30" y="20"/>
                    <a:pt x="34" y="17"/>
                    <a:pt x="39" y="16"/>
                  </a:cubicBezTo>
                  <a:cubicBezTo>
                    <a:pt x="40" y="15"/>
                    <a:pt x="41" y="15"/>
                    <a:pt x="43" y="14"/>
                  </a:cubicBezTo>
                  <a:moveTo>
                    <a:pt x="51" y="0"/>
                  </a:moveTo>
                  <a:cubicBezTo>
                    <a:pt x="51" y="0"/>
                    <a:pt x="51" y="0"/>
                    <a:pt x="50" y="0"/>
                  </a:cubicBezTo>
                  <a:cubicBezTo>
                    <a:pt x="46" y="0"/>
                    <a:pt x="43" y="0"/>
                    <a:pt x="39" y="1"/>
                  </a:cubicBezTo>
                  <a:cubicBezTo>
                    <a:pt x="38" y="2"/>
                    <a:pt x="36" y="2"/>
                    <a:pt x="35" y="3"/>
                  </a:cubicBezTo>
                  <a:cubicBezTo>
                    <a:pt x="28" y="5"/>
                    <a:pt x="22" y="9"/>
                    <a:pt x="17" y="14"/>
                  </a:cubicBezTo>
                  <a:cubicBezTo>
                    <a:pt x="16" y="15"/>
                    <a:pt x="15" y="16"/>
                    <a:pt x="14" y="17"/>
                  </a:cubicBezTo>
                  <a:cubicBezTo>
                    <a:pt x="5" y="26"/>
                    <a:pt x="0" y="38"/>
                    <a:pt x="1" y="51"/>
                  </a:cubicBezTo>
                  <a:cubicBezTo>
                    <a:pt x="1" y="59"/>
                    <a:pt x="3" y="67"/>
                    <a:pt x="6" y="74"/>
                  </a:cubicBezTo>
                  <a:cubicBezTo>
                    <a:pt x="7" y="75"/>
                    <a:pt x="8" y="76"/>
                    <a:pt x="9" y="78"/>
                  </a:cubicBezTo>
                  <a:cubicBezTo>
                    <a:pt x="16" y="90"/>
                    <a:pt x="29" y="98"/>
                    <a:pt x="44" y="100"/>
                  </a:cubicBezTo>
                  <a:cubicBezTo>
                    <a:pt x="45" y="101"/>
                    <a:pt x="47" y="101"/>
                    <a:pt x="48" y="101"/>
                  </a:cubicBezTo>
                  <a:cubicBezTo>
                    <a:pt x="49" y="101"/>
                    <a:pt x="50" y="101"/>
                    <a:pt x="51" y="101"/>
                  </a:cubicBezTo>
                  <a:cubicBezTo>
                    <a:pt x="51" y="101"/>
                    <a:pt x="52" y="101"/>
                    <a:pt x="52" y="101"/>
                  </a:cubicBezTo>
                  <a:cubicBezTo>
                    <a:pt x="56" y="101"/>
                    <a:pt x="59" y="100"/>
                    <a:pt x="63" y="100"/>
                  </a:cubicBezTo>
                  <a:cubicBezTo>
                    <a:pt x="64" y="99"/>
                    <a:pt x="65" y="99"/>
                    <a:pt x="67" y="98"/>
                  </a:cubicBezTo>
                  <a:cubicBezTo>
                    <a:pt x="76" y="95"/>
                    <a:pt x="84" y="90"/>
                    <a:pt x="90" y="83"/>
                  </a:cubicBezTo>
                  <a:cubicBezTo>
                    <a:pt x="91" y="82"/>
                    <a:pt x="92" y="80"/>
                    <a:pt x="93" y="79"/>
                  </a:cubicBezTo>
                  <a:cubicBezTo>
                    <a:pt x="98" y="71"/>
                    <a:pt x="102" y="61"/>
                    <a:pt x="102" y="49"/>
                  </a:cubicBezTo>
                  <a:cubicBezTo>
                    <a:pt x="101" y="29"/>
                    <a:pt x="88" y="11"/>
                    <a:pt x="70" y="3"/>
                  </a:cubicBezTo>
                  <a:cubicBezTo>
                    <a:pt x="68" y="3"/>
                    <a:pt x="67" y="2"/>
                    <a:pt x="66" y="2"/>
                  </a:cubicBezTo>
                  <a:cubicBezTo>
                    <a:pt x="61" y="1"/>
                    <a:pt x="56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20296">
              <a:extLst>
                <a:ext uri="{FF2B5EF4-FFF2-40B4-BE49-F238E27FC236}">
                  <a16:creationId xmlns:a16="http://schemas.microsoft.com/office/drawing/2014/main" id="{8EBFDDAF-39B3-46BE-AC46-543638A12934}"/>
                </a:ext>
              </a:extLst>
            </p:cNvPr>
            <p:cNvSpPr/>
            <p:nvPr/>
          </p:nvSpPr>
          <p:spPr bwMode="auto">
            <a:xfrm>
              <a:off x="7349016" y="7680860"/>
              <a:ext cx="77372" cy="79374"/>
            </a:xfrm>
            <a:custGeom>
              <a:avLst/>
              <a:gdLst>
                <a:gd name="T0" fmla="*/ 25 w 49"/>
                <a:gd name="T1" fmla="*/ 0 h 50"/>
                <a:gd name="T2" fmla="*/ 24 w 49"/>
                <a:gd name="T3" fmla="*/ 0 h 50"/>
                <a:gd name="T4" fmla="*/ 20 w 49"/>
                <a:gd name="T5" fmla="*/ 1 h 50"/>
                <a:gd name="T6" fmla="*/ 15 w 49"/>
                <a:gd name="T7" fmla="*/ 2 h 50"/>
                <a:gd name="T8" fmla="*/ 5 w 49"/>
                <a:gd name="T9" fmla="*/ 9 h 50"/>
                <a:gd name="T10" fmla="*/ 3 w 49"/>
                <a:gd name="T11" fmla="*/ 13 h 50"/>
                <a:gd name="T12" fmla="*/ 0 w 49"/>
                <a:gd name="T13" fmla="*/ 25 h 50"/>
                <a:gd name="T14" fmla="*/ 0 w 49"/>
                <a:gd name="T15" fmla="*/ 31 h 50"/>
                <a:gd name="T16" fmla="*/ 2 w 49"/>
                <a:gd name="T17" fmla="*/ 35 h 50"/>
                <a:gd name="T18" fmla="*/ 25 w 49"/>
                <a:gd name="T19" fmla="*/ 50 h 50"/>
                <a:gd name="T20" fmla="*/ 25 w 49"/>
                <a:gd name="T21" fmla="*/ 50 h 50"/>
                <a:gd name="T22" fmla="*/ 47 w 49"/>
                <a:gd name="T23" fmla="*/ 36 h 50"/>
                <a:gd name="T24" fmla="*/ 48 w 49"/>
                <a:gd name="T25" fmla="*/ 32 h 50"/>
                <a:gd name="T26" fmla="*/ 49 w 49"/>
                <a:gd name="T27" fmla="*/ 24 h 50"/>
                <a:gd name="T28" fmla="*/ 30 w 49"/>
                <a:gd name="T29" fmla="*/ 1 h 50"/>
                <a:gd name="T30" fmla="*/ 25 w 49"/>
                <a:gd name="T31" fmla="*/ 0 h 50"/>
                <a:gd name="T32" fmla="*/ 25 w 49"/>
                <a:gd name="T3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" h="50">
                  <a:moveTo>
                    <a:pt x="2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1" y="0"/>
                    <a:pt x="20" y="1"/>
                  </a:cubicBezTo>
                  <a:cubicBezTo>
                    <a:pt x="18" y="1"/>
                    <a:pt x="17" y="1"/>
                    <a:pt x="15" y="2"/>
                  </a:cubicBezTo>
                  <a:cubicBezTo>
                    <a:pt x="11" y="3"/>
                    <a:pt x="8" y="6"/>
                    <a:pt x="5" y="9"/>
                  </a:cubicBezTo>
                  <a:cubicBezTo>
                    <a:pt x="4" y="10"/>
                    <a:pt x="4" y="12"/>
                    <a:pt x="3" y="13"/>
                  </a:cubicBezTo>
                  <a:cubicBezTo>
                    <a:pt x="1" y="17"/>
                    <a:pt x="0" y="21"/>
                    <a:pt x="0" y="25"/>
                  </a:cubicBezTo>
                  <a:cubicBezTo>
                    <a:pt x="0" y="27"/>
                    <a:pt x="0" y="29"/>
                    <a:pt x="0" y="31"/>
                  </a:cubicBezTo>
                  <a:cubicBezTo>
                    <a:pt x="1" y="32"/>
                    <a:pt x="1" y="33"/>
                    <a:pt x="2" y="35"/>
                  </a:cubicBezTo>
                  <a:cubicBezTo>
                    <a:pt x="6" y="44"/>
                    <a:pt x="14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35" y="50"/>
                    <a:pt x="43" y="44"/>
                    <a:pt x="47" y="36"/>
                  </a:cubicBezTo>
                  <a:cubicBezTo>
                    <a:pt x="47" y="35"/>
                    <a:pt x="48" y="33"/>
                    <a:pt x="48" y="32"/>
                  </a:cubicBezTo>
                  <a:cubicBezTo>
                    <a:pt x="49" y="30"/>
                    <a:pt x="49" y="27"/>
                    <a:pt x="49" y="24"/>
                  </a:cubicBezTo>
                  <a:cubicBezTo>
                    <a:pt x="49" y="13"/>
                    <a:pt x="41" y="3"/>
                    <a:pt x="30" y="1"/>
                  </a:cubicBezTo>
                  <a:cubicBezTo>
                    <a:pt x="28" y="0"/>
                    <a:pt x="27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20297">
              <a:extLst>
                <a:ext uri="{FF2B5EF4-FFF2-40B4-BE49-F238E27FC236}">
                  <a16:creationId xmlns:a16="http://schemas.microsoft.com/office/drawing/2014/main" id="{4C7720F1-542B-4164-8378-9C7D6717C5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08329" y="7640172"/>
              <a:ext cx="158747" cy="159414"/>
            </a:xfrm>
            <a:custGeom>
              <a:avLst/>
              <a:gdLst>
                <a:gd name="T0" fmla="*/ 42 w 101"/>
                <a:gd name="T1" fmla="*/ 15 h 101"/>
                <a:gd name="T2" fmla="*/ 50 w 101"/>
                <a:gd name="T3" fmla="*/ 14 h 101"/>
                <a:gd name="T4" fmla="*/ 51 w 101"/>
                <a:gd name="T5" fmla="*/ 14 h 101"/>
                <a:gd name="T6" fmla="*/ 53 w 101"/>
                <a:gd name="T7" fmla="*/ 14 h 101"/>
                <a:gd name="T8" fmla="*/ 57 w 101"/>
                <a:gd name="T9" fmla="*/ 15 h 101"/>
                <a:gd name="T10" fmla="*/ 87 w 101"/>
                <a:gd name="T11" fmla="*/ 50 h 101"/>
                <a:gd name="T12" fmla="*/ 86 w 101"/>
                <a:gd name="T13" fmla="*/ 63 h 101"/>
                <a:gd name="T14" fmla="*/ 84 w 101"/>
                <a:gd name="T15" fmla="*/ 67 h 101"/>
                <a:gd name="T16" fmla="*/ 51 w 101"/>
                <a:gd name="T17" fmla="*/ 88 h 101"/>
                <a:gd name="T18" fmla="*/ 51 w 101"/>
                <a:gd name="T19" fmla="*/ 88 h 101"/>
                <a:gd name="T20" fmla="*/ 16 w 101"/>
                <a:gd name="T21" fmla="*/ 65 h 101"/>
                <a:gd name="T22" fmla="*/ 15 w 101"/>
                <a:gd name="T23" fmla="*/ 60 h 101"/>
                <a:gd name="T24" fmla="*/ 14 w 101"/>
                <a:gd name="T25" fmla="*/ 52 h 101"/>
                <a:gd name="T26" fmla="*/ 19 w 101"/>
                <a:gd name="T27" fmla="*/ 32 h 101"/>
                <a:gd name="T28" fmla="*/ 21 w 101"/>
                <a:gd name="T29" fmla="*/ 28 h 101"/>
                <a:gd name="T30" fmla="*/ 38 w 101"/>
                <a:gd name="T31" fmla="*/ 16 h 101"/>
                <a:gd name="T32" fmla="*/ 42 w 101"/>
                <a:gd name="T33" fmla="*/ 15 h 101"/>
                <a:gd name="T34" fmla="*/ 51 w 101"/>
                <a:gd name="T35" fmla="*/ 0 h 101"/>
                <a:gd name="T36" fmla="*/ 50 w 101"/>
                <a:gd name="T37" fmla="*/ 0 h 101"/>
                <a:gd name="T38" fmla="*/ 38 w 101"/>
                <a:gd name="T39" fmla="*/ 2 h 101"/>
                <a:gd name="T40" fmla="*/ 34 w 101"/>
                <a:gd name="T41" fmla="*/ 3 h 101"/>
                <a:gd name="T42" fmla="*/ 10 w 101"/>
                <a:gd name="T43" fmla="*/ 21 h 101"/>
                <a:gd name="T44" fmla="*/ 8 w 101"/>
                <a:gd name="T45" fmla="*/ 24 h 101"/>
                <a:gd name="T46" fmla="*/ 0 w 101"/>
                <a:gd name="T47" fmla="*/ 52 h 101"/>
                <a:gd name="T48" fmla="*/ 2 w 101"/>
                <a:gd name="T49" fmla="*/ 65 h 101"/>
                <a:gd name="T50" fmla="*/ 3 w 101"/>
                <a:gd name="T51" fmla="*/ 69 h 101"/>
                <a:gd name="T52" fmla="*/ 51 w 101"/>
                <a:gd name="T53" fmla="*/ 101 h 101"/>
                <a:gd name="T54" fmla="*/ 51 w 101"/>
                <a:gd name="T55" fmla="*/ 101 h 101"/>
                <a:gd name="T56" fmla="*/ 97 w 101"/>
                <a:gd name="T57" fmla="*/ 72 h 101"/>
                <a:gd name="T58" fmla="*/ 98 w 101"/>
                <a:gd name="T59" fmla="*/ 68 h 101"/>
                <a:gd name="T60" fmla="*/ 101 w 101"/>
                <a:gd name="T61" fmla="*/ 50 h 101"/>
                <a:gd name="T62" fmla="*/ 58 w 101"/>
                <a:gd name="T63" fmla="*/ 1 h 101"/>
                <a:gd name="T64" fmla="*/ 54 w 101"/>
                <a:gd name="T65" fmla="*/ 1 h 101"/>
                <a:gd name="T66" fmla="*/ 51 w 101"/>
                <a:gd name="T6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" h="101">
                  <a:moveTo>
                    <a:pt x="42" y="15"/>
                  </a:moveTo>
                  <a:cubicBezTo>
                    <a:pt x="45" y="14"/>
                    <a:pt x="47" y="14"/>
                    <a:pt x="50" y="14"/>
                  </a:cubicBezTo>
                  <a:cubicBezTo>
                    <a:pt x="50" y="14"/>
                    <a:pt x="50" y="14"/>
                    <a:pt x="51" y="14"/>
                  </a:cubicBezTo>
                  <a:cubicBezTo>
                    <a:pt x="51" y="14"/>
                    <a:pt x="52" y="14"/>
                    <a:pt x="53" y="14"/>
                  </a:cubicBezTo>
                  <a:cubicBezTo>
                    <a:pt x="54" y="14"/>
                    <a:pt x="56" y="14"/>
                    <a:pt x="57" y="15"/>
                  </a:cubicBezTo>
                  <a:cubicBezTo>
                    <a:pt x="74" y="18"/>
                    <a:pt x="87" y="32"/>
                    <a:pt x="87" y="50"/>
                  </a:cubicBezTo>
                  <a:cubicBezTo>
                    <a:pt x="88" y="55"/>
                    <a:pt x="87" y="59"/>
                    <a:pt x="86" y="63"/>
                  </a:cubicBezTo>
                  <a:cubicBezTo>
                    <a:pt x="85" y="64"/>
                    <a:pt x="85" y="65"/>
                    <a:pt x="84" y="67"/>
                  </a:cubicBezTo>
                  <a:cubicBezTo>
                    <a:pt x="78" y="79"/>
                    <a:pt x="66" y="88"/>
                    <a:pt x="51" y="88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35" y="88"/>
                    <a:pt x="22" y="78"/>
                    <a:pt x="16" y="65"/>
                  </a:cubicBezTo>
                  <a:cubicBezTo>
                    <a:pt x="16" y="63"/>
                    <a:pt x="15" y="62"/>
                    <a:pt x="15" y="60"/>
                  </a:cubicBezTo>
                  <a:cubicBezTo>
                    <a:pt x="14" y="58"/>
                    <a:pt x="14" y="55"/>
                    <a:pt x="14" y="52"/>
                  </a:cubicBezTo>
                  <a:cubicBezTo>
                    <a:pt x="14" y="44"/>
                    <a:pt x="15" y="38"/>
                    <a:pt x="19" y="32"/>
                  </a:cubicBezTo>
                  <a:cubicBezTo>
                    <a:pt x="20" y="31"/>
                    <a:pt x="20" y="30"/>
                    <a:pt x="21" y="28"/>
                  </a:cubicBezTo>
                  <a:cubicBezTo>
                    <a:pt x="26" y="23"/>
                    <a:pt x="31" y="19"/>
                    <a:pt x="38" y="16"/>
                  </a:cubicBezTo>
                  <a:cubicBezTo>
                    <a:pt x="39" y="16"/>
                    <a:pt x="41" y="15"/>
                    <a:pt x="42" y="15"/>
                  </a:cubicBezTo>
                  <a:moveTo>
                    <a:pt x="51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6" y="1"/>
                    <a:pt x="42" y="1"/>
                    <a:pt x="38" y="2"/>
                  </a:cubicBezTo>
                  <a:cubicBezTo>
                    <a:pt x="37" y="2"/>
                    <a:pt x="36" y="3"/>
                    <a:pt x="34" y="3"/>
                  </a:cubicBezTo>
                  <a:cubicBezTo>
                    <a:pt x="24" y="7"/>
                    <a:pt x="16" y="13"/>
                    <a:pt x="10" y="21"/>
                  </a:cubicBezTo>
                  <a:cubicBezTo>
                    <a:pt x="9" y="22"/>
                    <a:pt x="8" y="23"/>
                    <a:pt x="8" y="24"/>
                  </a:cubicBezTo>
                  <a:cubicBezTo>
                    <a:pt x="3" y="32"/>
                    <a:pt x="0" y="42"/>
                    <a:pt x="0" y="52"/>
                  </a:cubicBezTo>
                  <a:cubicBezTo>
                    <a:pt x="0" y="56"/>
                    <a:pt x="1" y="61"/>
                    <a:pt x="2" y="65"/>
                  </a:cubicBezTo>
                  <a:cubicBezTo>
                    <a:pt x="2" y="66"/>
                    <a:pt x="3" y="68"/>
                    <a:pt x="3" y="69"/>
                  </a:cubicBezTo>
                  <a:cubicBezTo>
                    <a:pt x="11" y="88"/>
                    <a:pt x="29" y="101"/>
                    <a:pt x="51" y="101"/>
                  </a:cubicBezTo>
                  <a:cubicBezTo>
                    <a:pt x="51" y="101"/>
                    <a:pt x="51" y="101"/>
                    <a:pt x="51" y="101"/>
                  </a:cubicBezTo>
                  <a:cubicBezTo>
                    <a:pt x="72" y="101"/>
                    <a:pt x="89" y="89"/>
                    <a:pt x="97" y="72"/>
                  </a:cubicBezTo>
                  <a:cubicBezTo>
                    <a:pt x="97" y="70"/>
                    <a:pt x="98" y="69"/>
                    <a:pt x="98" y="68"/>
                  </a:cubicBezTo>
                  <a:cubicBezTo>
                    <a:pt x="100" y="62"/>
                    <a:pt x="101" y="56"/>
                    <a:pt x="101" y="50"/>
                  </a:cubicBezTo>
                  <a:cubicBezTo>
                    <a:pt x="101" y="25"/>
                    <a:pt x="82" y="5"/>
                    <a:pt x="58" y="1"/>
                  </a:cubicBezTo>
                  <a:cubicBezTo>
                    <a:pt x="57" y="1"/>
                    <a:pt x="56" y="1"/>
                    <a:pt x="54" y="1"/>
                  </a:cubicBezTo>
                  <a:cubicBezTo>
                    <a:pt x="53" y="0"/>
                    <a:pt x="52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20298">
              <a:extLst>
                <a:ext uri="{FF2B5EF4-FFF2-40B4-BE49-F238E27FC236}">
                  <a16:creationId xmlns:a16="http://schemas.microsoft.com/office/drawing/2014/main" id="{DBD214E2-A1A5-465B-A9FF-D5B9A9B8B42D}"/>
                </a:ext>
              </a:extLst>
            </p:cNvPr>
            <p:cNvSpPr/>
            <p:nvPr/>
          </p:nvSpPr>
          <p:spPr bwMode="auto">
            <a:xfrm>
              <a:off x="6920132" y="6168095"/>
              <a:ext cx="54027" cy="53360"/>
            </a:xfrm>
            <a:custGeom>
              <a:avLst/>
              <a:gdLst>
                <a:gd name="T0" fmla="*/ 17 w 34"/>
                <a:gd name="T1" fmla="*/ 0 h 34"/>
                <a:gd name="T2" fmla="*/ 17 w 34"/>
                <a:gd name="T3" fmla="*/ 0 h 34"/>
                <a:gd name="T4" fmla="*/ 15 w 34"/>
                <a:gd name="T5" fmla="*/ 0 h 34"/>
                <a:gd name="T6" fmla="*/ 11 w 34"/>
                <a:gd name="T7" fmla="*/ 1 h 34"/>
                <a:gd name="T8" fmla="*/ 2 w 34"/>
                <a:gd name="T9" fmla="*/ 10 h 34"/>
                <a:gd name="T10" fmla="*/ 0 w 34"/>
                <a:gd name="T11" fmla="*/ 14 h 34"/>
                <a:gd name="T12" fmla="*/ 0 w 34"/>
                <a:gd name="T13" fmla="*/ 17 h 34"/>
                <a:gd name="T14" fmla="*/ 0 w 34"/>
                <a:gd name="T15" fmla="*/ 19 h 34"/>
                <a:gd name="T16" fmla="*/ 1 w 34"/>
                <a:gd name="T17" fmla="*/ 23 h 34"/>
                <a:gd name="T18" fmla="*/ 17 w 34"/>
                <a:gd name="T19" fmla="*/ 34 h 34"/>
                <a:gd name="T20" fmla="*/ 17 w 34"/>
                <a:gd name="T21" fmla="*/ 34 h 34"/>
                <a:gd name="T22" fmla="*/ 19 w 34"/>
                <a:gd name="T23" fmla="*/ 34 h 34"/>
                <a:gd name="T24" fmla="*/ 23 w 34"/>
                <a:gd name="T25" fmla="*/ 33 h 34"/>
                <a:gd name="T26" fmla="*/ 34 w 34"/>
                <a:gd name="T27" fmla="*/ 17 h 34"/>
                <a:gd name="T28" fmla="*/ 34 w 34"/>
                <a:gd name="T29" fmla="*/ 17 h 34"/>
                <a:gd name="T30" fmla="*/ 33 w 34"/>
                <a:gd name="T31" fmla="*/ 13 h 34"/>
                <a:gd name="T32" fmla="*/ 17 w 34"/>
                <a:gd name="T3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34"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3" y="0"/>
                    <a:pt x="12" y="1"/>
                    <a:pt x="11" y="1"/>
                  </a:cubicBezTo>
                  <a:cubicBezTo>
                    <a:pt x="7" y="3"/>
                    <a:pt x="3" y="6"/>
                    <a:pt x="2" y="10"/>
                  </a:cubicBezTo>
                  <a:cubicBezTo>
                    <a:pt x="1" y="11"/>
                    <a:pt x="1" y="12"/>
                    <a:pt x="0" y="14"/>
                  </a:cubicBezTo>
                  <a:cubicBezTo>
                    <a:pt x="0" y="15"/>
                    <a:pt x="0" y="16"/>
                    <a:pt x="0" y="17"/>
                  </a:cubicBezTo>
                  <a:cubicBezTo>
                    <a:pt x="0" y="18"/>
                    <a:pt x="0" y="18"/>
                    <a:pt x="0" y="19"/>
                  </a:cubicBezTo>
                  <a:cubicBezTo>
                    <a:pt x="0" y="20"/>
                    <a:pt x="0" y="21"/>
                    <a:pt x="1" y="23"/>
                  </a:cubicBezTo>
                  <a:cubicBezTo>
                    <a:pt x="3" y="29"/>
                    <a:pt x="10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8" y="34"/>
                    <a:pt x="19" y="34"/>
                    <a:pt x="19" y="34"/>
                  </a:cubicBezTo>
                  <a:cubicBezTo>
                    <a:pt x="21" y="34"/>
                    <a:pt x="22" y="33"/>
                    <a:pt x="23" y="33"/>
                  </a:cubicBezTo>
                  <a:cubicBezTo>
                    <a:pt x="30" y="30"/>
                    <a:pt x="34" y="24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5"/>
                    <a:pt x="34" y="14"/>
                    <a:pt x="33" y="13"/>
                  </a:cubicBezTo>
                  <a:cubicBezTo>
                    <a:pt x="32" y="5"/>
                    <a:pt x="25" y="0"/>
                    <a:pt x="1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20299">
              <a:extLst>
                <a:ext uri="{FF2B5EF4-FFF2-40B4-BE49-F238E27FC236}">
                  <a16:creationId xmlns:a16="http://schemas.microsoft.com/office/drawing/2014/main" id="{2837D754-62F5-49B1-B112-550FAD6934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92118" y="6139414"/>
              <a:ext cx="110056" cy="108722"/>
            </a:xfrm>
            <a:custGeom>
              <a:avLst/>
              <a:gdLst>
                <a:gd name="T0" fmla="*/ 31 w 70"/>
                <a:gd name="T1" fmla="*/ 10 h 69"/>
                <a:gd name="T2" fmla="*/ 34 w 70"/>
                <a:gd name="T3" fmla="*/ 10 h 69"/>
                <a:gd name="T4" fmla="*/ 35 w 70"/>
                <a:gd name="T5" fmla="*/ 10 h 69"/>
                <a:gd name="T6" fmla="*/ 60 w 70"/>
                <a:gd name="T7" fmla="*/ 30 h 69"/>
                <a:gd name="T8" fmla="*/ 60 w 70"/>
                <a:gd name="T9" fmla="*/ 34 h 69"/>
                <a:gd name="T10" fmla="*/ 60 w 70"/>
                <a:gd name="T11" fmla="*/ 35 h 69"/>
                <a:gd name="T12" fmla="*/ 44 w 70"/>
                <a:gd name="T13" fmla="*/ 59 h 69"/>
                <a:gd name="T14" fmla="*/ 39 w 70"/>
                <a:gd name="T15" fmla="*/ 60 h 69"/>
                <a:gd name="T16" fmla="*/ 35 w 70"/>
                <a:gd name="T17" fmla="*/ 60 h 69"/>
                <a:gd name="T18" fmla="*/ 35 w 70"/>
                <a:gd name="T19" fmla="*/ 60 h 69"/>
                <a:gd name="T20" fmla="*/ 11 w 70"/>
                <a:gd name="T21" fmla="*/ 42 h 69"/>
                <a:gd name="T22" fmla="*/ 10 w 70"/>
                <a:gd name="T23" fmla="*/ 38 h 69"/>
                <a:gd name="T24" fmla="*/ 10 w 70"/>
                <a:gd name="T25" fmla="*/ 35 h 69"/>
                <a:gd name="T26" fmla="*/ 10 w 70"/>
                <a:gd name="T27" fmla="*/ 29 h 69"/>
                <a:gd name="T28" fmla="*/ 12 w 70"/>
                <a:gd name="T29" fmla="*/ 25 h 69"/>
                <a:gd name="T30" fmla="*/ 26 w 70"/>
                <a:gd name="T31" fmla="*/ 11 h 69"/>
                <a:gd name="T32" fmla="*/ 31 w 70"/>
                <a:gd name="T33" fmla="*/ 10 h 69"/>
                <a:gd name="T34" fmla="*/ 35 w 70"/>
                <a:gd name="T35" fmla="*/ 0 h 69"/>
                <a:gd name="T36" fmla="*/ 34 w 70"/>
                <a:gd name="T37" fmla="*/ 0 h 69"/>
                <a:gd name="T38" fmla="*/ 28 w 70"/>
                <a:gd name="T39" fmla="*/ 1 h 69"/>
                <a:gd name="T40" fmla="*/ 24 w 70"/>
                <a:gd name="T41" fmla="*/ 2 h 69"/>
                <a:gd name="T42" fmla="*/ 3 w 70"/>
                <a:gd name="T43" fmla="*/ 22 h 69"/>
                <a:gd name="T44" fmla="*/ 2 w 70"/>
                <a:gd name="T45" fmla="*/ 26 h 69"/>
                <a:gd name="T46" fmla="*/ 0 w 70"/>
                <a:gd name="T47" fmla="*/ 36 h 69"/>
                <a:gd name="T48" fmla="*/ 1 w 70"/>
                <a:gd name="T49" fmla="*/ 39 h 69"/>
                <a:gd name="T50" fmla="*/ 2 w 70"/>
                <a:gd name="T51" fmla="*/ 44 h 69"/>
                <a:gd name="T52" fmla="*/ 35 w 70"/>
                <a:gd name="T53" fmla="*/ 69 h 69"/>
                <a:gd name="T54" fmla="*/ 36 w 70"/>
                <a:gd name="T55" fmla="*/ 69 h 69"/>
                <a:gd name="T56" fmla="*/ 42 w 70"/>
                <a:gd name="T57" fmla="*/ 69 h 69"/>
                <a:gd name="T58" fmla="*/ 46 w 70"/>
                <a:gd name="T59" fmla="*/ 68 h 69"/>
                <a:gd name="T60" fmla="*/ 69 w 70"/>
                <a:gd name="T61" fmla="*/ 34 h 69"/>
                <a:gd name="T62" fmla="*/ 69 w 70"/>
                <a:gd name="T63" fmla="*/ 32 h 69"/>
                <a:gd name="T64" fmla="*/ 69 w 70"/>
                <a:gd name="T65" fmla="*/ 28 h 69"/>
                <a:gd name="T66" fmla="*/ 35 w 70"/>
                <a:gd name="T6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0" h="69">
                  <a:moveTo>
                    <a:pt x="31" y="10"/>
                  </a:moveTo>
                  <a:cubicBezTo>
                    <a:pt x="32" y="10"/>
                    <a:pt x="33" y="10"/>
                    <a:pt x="34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47" y="10"/>
                    <a:pt x="57" y="18"/>
                    <a:pt x="60" y="30"/>
                  </a:cubicBezTo>
                  <a:cubicBezTo>
                    <a:pt x="60" y="31"/>
                    <a:pt x="60" y="32"/>
                    <a:pt x="60" y="34"/>
                  </a:cubicBezTo>
                  <a:cubicBezTo>
                    <a:pt x="60" y="34"/>
                    <a:pt x="60" y="34"/>
                    <a:pt x="60" y="35"/>
                  </a:cubicBezTo>
                  <a:cubicBezTo>
                    <a:pt x="60" y="46"/>
                    <a:pt x="53" y="55"/>
                    <a:pt x="44" y="59"/>
                  </a:cubicBezTo>
                  <a:cubicBezTo>
                    <a:pt x="42" y="59"/>
                    <a:pt x="41" y="60"/>
                    <a:pt x="39" y="60"/>
                  </a:cubicBezTo>
                  <a:cubicBezTo>
                    <a:pt x="38" y="60"/>
                    <a:pt x="37" y="60"/>
                    <a:pt x="35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24" y="60"/>
                    <a:pt x="14" y="53"/>
                    <a:pt x="11" y="42"/>
                  </a:cubicBezTo>
                  <a:cubicBezTo>
                    <a:pt x="10" y="41"/>
                    <a:pt x="10" y="39"/>
                    <a:pt x="10" y="38"/>
                  </a:cubicBezTo>
                  <a:cubicBezTo>
                    <a:pt x="10" y="37"/>
                    <a:pt x="10" y="36"/>
                    <a:pt x="10" y="35"/>
                  </a:cubicBezTo>
                  <a:cubicBezTo>
                    <a:pt x="10" y="33"/>
                    <a:pt x="10" y="31"/>
                    <a:pt x="10" y="29"/>
                  </a:cubicBezTo>
                  <a:cubicBezTo>
                    <a:pt x="11" y="28"/>
                    <a:pt x="11" y="26"/>
                    <a:pt x="12" y="25"/>
                  </a:cubicBezTo>
                  <a:cubicBezTo>
                    <a:pt x="15" y="19"/>
                    <a:pt x="20" y="14"/>
                    <a:pt x="26" y="11"/>
                  </a:cubicBezTo>
                  <a:cubicBezTo>
                    <a:pt x="28" y="11"/>
                    <a:pt x="29" y="10"/>
                    <a:pt x="31" y="10"/>
                  </a:cubicBezTo>
                  <a:moveTo>
                    <a:pt x="35" y="0"/>
                  </a:moveTo>
                  <a:cubicBezTo>
                    <a:pt x="35" y="0"/>
                    <a:pt x="35" y="0"/>
                    <a:pt x="34" y="0"/>
                  </a:cubicBezTo>
                  <a:cubicBezTo>
                    <a:pt x="32" y="1"/>
                    <a:pt x="30" y="1"/>
                    <a:pt x="28" y="1"/>
                  </a:cubicBezTo>
                  <a:cubicBezTo>
                    <a:pt x="27" y="1"/>
                    <a:pt x="25" y="2"/>
                    <a:pt x="24" y="2"/>
                  </a:cubicBezTo>
                  <a:cubicBezTo>
                    <a:pt x="14" y="5"/>
                    <a:pt x="7" y="13"/>
                    <a:pt x="3" y="22"/>
                  </a:cubicBezTo>
                  <a:cubicBezTo>
                    <a:pt x="2" y="23"/>
                    <a:pt x="2" y="25"/>
                    <a:pt x="2" y="26"/>
                  </a:cubicBezTo>
                  <a:cubicBezTo>
                    <a:pt x="1" y="29"/>
                    <a:pt x="0" y="32"/>
                    <a:pt x="0" y="36"/>
                  </a:cubicBezTo>
                  <a:cubicBezTo>
                    <a:pt x="0" y="37"/>
                    <a:pt x="1" y="38"/>
                    <a:pt x="1" y="39"/>
                  </a:cubicBezTo>
                  <a:cubicBezTo>
                    <a:pt x="1" y="41"/>
                    <a:pt x="1" y="42"/>
                    <a:pt x="2" y="44"/>
                  </a:cubicBezTo>
                  <a:cubicBezTo>
                    <a:pt x="5" y="59"/>
                    <a:pt x="19" y="69"/>
                    <a:pt x="35" y="69"/>
                  </a:cubicBezTo>
                  <a:cubicBezTo>
                    <a:pt x="35" y="69"/>
                    <a:pt x="35" y="69"/>
                    <a:pt x="36" y="69"/>
                  </a:cubicBezTo>
                  <a:cubicBezTo>
                    <a:pt x="38" y="69"/>
                    <a:pt x="40" y="69"/>
                    <a:pt x="42" y="69"/>
                  </a:cubicBezTo>
                  <a:cubicBezTo>
                    <a:pt x="43" y="68"/>
                    <a:pt x="45" y="68"/>
                    <a:pt x="46" y="68"/>
                  </a:cubicBezTo>
                  <a:cubicBezTo>
                    <a:pt x="60" y="63"/>
                    <a:pt x="70" y="50"/>
                    <a:pt x="69" y="34"/>
                  </a:cubicBezTo>
                  <a:cubicBezTo>
                    <a:pt x="69" y="34"/>
                    <a:pt x="69" y="33"/>
                    <a:pt x="69" y="32"/>
                  </a:cubicBezTo>
                  <a:cubicBezTo>
                    <a:pt x="69" y="31"/>
                    <a:pt x="69" y="29"/>
                    <a:pt x="69" y="28"/>
                  </a:cubicBezTo>
                  <a:cubicBezTo>
                    <a:pt x="65" y="12"/>
                    <a:pt x="52" y="0"/>
                    <a:pt x="3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20306">
              <a:extLst>
                <a:ext uri="{FF2B5EF4-FFF2-40B4-BE49-F238E27FC236}">
                  <a16:creationId xmlns:a16="http://schemas.microsoft.com/office/drawing/2014/main" id="{998B6A9C-64EC-488A-82FC-62654C19DBA6}"/>
                </a:ext>
              </a:extLst>
            </p:cNvPr>
            <p:cNvSpPr/>
            <p:nvPr/>
          </p:nvSpPr>
          <p:spPr bwMode="auto">
            <a:xfrm>
              <a:off x="6452561" y="6888459"/>
              <a:ext cx="45356" cy="45356"/>
            </a:xfrm>
            <a:custGeom>
              <a:avLst/>
              <a:gdLst>
                <a:gd name="T0" fmla="*/ 15 w 29"/>
                <a:gd name="T1" fmla="*/ 0 h 29"/>
                <a:gd name="T2" fmla="*/ 14 w 29"/>
                <a:gd name="T3" fmla="*/ 0 h 29"/>
                <a:gd name="T4" fmla="*/ 10 w 29"/>
                <a:gd name="T5" fmla="*/ 1 h 29"/>
                <a:gd name="T6" fmla="*/ 6 w 29"/>
                <a:gd name="T7" fmla="*/ 3 h 29"/>
                <a:gd name="T8" fmla="*/ 2 w 29"/>
                <a:gd name="T9" fmla="*/ 7 h 29"/>
                <a:gd name="T10" fmla="*/ 1 w 29"/>
                <a:gd name="T11" fmla="*/ 11 h 29"/>
                <a:gd name="T12" fmla="*/ 0 w 29"/>
                <a:gd name="T13" fmla="*/ 15 h 29"/>
                <a:gd name="T14" fmla="*/ 1 w 29"/>
                <a:gd name="T15" fmla="*/ 19 h 29"/>
                <a:gd name="T16" fmla="*/ 2 w 29"/>
                <a:gd name="T17" fmla="*/ 22 h 29"/>
                <a:gd name="T18" fmla="*/ 13 w 29"/>
                <a:gd name="T19" fmla="*/ 29 h 29"/>
                <a:gd name="T20" fmla="*/ 15 w 29"/>
                <a:gd name="T21" fmla="*/ 29 h 29"/>
                <a:gd name="T22" fmla="*/ 15 w 29"/>
                <a:gd name="T23" fmla="*/ 29 h 29"/>
                <a:gd name="T24" fmla="*/ 17 w 29"/>
                <a:gd name="T25" fmla="*/ 29 h 29"/>
                <a:gd name="T26" fmla="*/ 23 w 29"/>
                <a:gd name="T27" fmla="*/ 26 h 29"/>
                <a:gd name="T28" fmla="*/ 26 w 29"/>
                <a:gd name="T29" fmla="*/ 23 h 29"/>
                <a:gd name="T30" fmla="*/ 29 w 29"/>
                <a:gd name="T31" fmla="*/ 14 h 29"/>
                <a:gd name="T32" fmla="*/ 28 w 29"/>
                <a:gd name="T33" fmla="*/ 10 h 29"/>
                <a:gd name="T34" fmla="*/ 26 w 29"/>
                <a:gd name="T35" fmla="*/ 6 h 29"/>
                <a:gd name="T36" fmla="*/ 21 w 29"/>
                <a:gd name="T37" fmla="*/ 2 h 29"/>
                <a:gd name="T38" fmla="*/ 21 w 29"/>
                <a:gd name="T39" fmla="*/ 2 h 29"/>
                <a:gd name="T40" fmla="*/ 17 w 29"/>
                <a:gd name="T41" fmla="*/ 0 h 29"/>
                <a:gd name="T42" fmla="*/ 17 w 29"/>
                <a:gd name="T43" fmla="*/ 0 h 29"/>
                <a:gd name="T44" fmla="*/ 15 w 29"/>
                <a:gd name="T4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9" h="29">
                  <a:moveTo>
                    <a:pt x="15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2" y="0"/>
                    <a:pt x="10" y="1"/>
                  </a:cubicBezTo>
                  <a:cubicBezTo>
                    <a:pt x="9" y="1"/>
                    <a:pt x="8" y="2"/>
                    <a:pt x="6" y="3"/>
                  </a:cubicBezTo>
                  <a:cubicBezTo>
                    <a:pt x="5" y="4"/>
                    <a:pt x="3" y="5"/>
                    <a:pt x="2" y="7"/>
                  </a:cubicBezTo>
                  <a:cubicBezTo>
                    <a:pt x="2" y="8"/>
                    <a:pt x="1" y="9"/>
                    <a:pt x="1" y="11"/>
                  </a:cubicBezTo>
                  <a:cubicBezTo>
                    <a:pt x="0" y="12"/>
                    <a:pt x="0" y="13"/>
                    <a:pt x="0" y="15"/>
                  </a:cubicBezTo>
                  <a:cubicBezTo>
                    <a:pt x="0" y="16"/>
                    <a:pt x="0" y="17"/>
                    <a:pt x="1" y="19"/>
                  </a:cubicBezTo>
                  <a:cubicBezTo>
                    <a:pt x="1" y="20"/>
                    <a:pt x="2" y="21"/>
                    <a:pt x="2" y="22"/>
                  </a:cubicBezTo>
                  <a:cubicBezTo>
                    <a:pt x="5" y="26"/>
                    <a:pt x="9" y="29"/>
                    <a:pt x="13" y="29"/>
                  </a:cubicBezTo>
                  <a:cubicBezTo>
                    <a:pt x="13" y="29"/>
                    <a:pt x="14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6" y="29"/>
                    <a:pt x="17" y="29"/>
                    <a:pt x="17" y="29"/>
                  </a:cubicBezTo>
                  <a:cubicBezTo>
                    <a:pt x="19" y="28"/>
                    <a:pt x="21" y="27"/>
                    <a:pt x="23" y="26"/>
                  </a:cubicBezTo>
                  <a:cubicBezTo>
                    <a:pt x="24" y="25"/>
                    <a:pt x="25" y="24"/>
                    <a:pt x="26" y="23"/>
                  </a:cubicBezTo>
                  <a:cubicBezTo>
                    <a:pt x="28" y="21"/>
                    <a:pt x="29" y="18"/>
                    <a:pt x="29" y="14"/>
                  </a:cubicBezTo>
                  <a:cubicBezTo>
                    <a:pt x="29" y="13"/>
                    <a:pt x="29" y="11"/>
                    <a:pt x="28" y="10"/>
                  </a:cubicBezTo>
                  <a:cubicBezTo>
                    <a:pt x="28" y="8"/>
                    <a:pt x="27" y="7"/>
                    <a:pt x="26" y="6"/>
                  </a:cubicBezTo>
                  <a:cubicBezTo>
                    <a:pt x="25" y="4"/>
                    <a:pt x="23" y="3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0" y="1"/>
                    <a:pt x="18" y="1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20307">
              <a:extLst>
                <a:ext uri="{FF2B5EF4-FFF2-40B4-BE49-F238E27FC236}">
                  <a16:creationId xmlns:a16="http://schemas.microsoft.com/office/drawing/2014/main" id="{58EAE37B-6B37-4DF5-9770-CA6CBBCE05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28549" y="6864447"/>
              <a:ext cx="92714" cy="93380"/>
            </a:xfrm>
            <a:custGeom>
              <a:avLst/>
              <a:gdLst>
                <a:gd name="T0" fmla="*/ 22 w 59"/>
                <a:gd name="T1" fmla="*/ 9 h 59"/>
                <a:gd name="T2" fmla="*/ 29 w 59"/>
                <a:gd name="T3" fmla="*/ 8 h 59"/>
                <a:gd name="T4" fmla="*/ 30 w 59"/>
                <a:gd name="T5" fmla="*/ 8 h 59"/>
                <a:gd name="T6" fmla="*/ 34 w 59"/>
                <a:gd name="T7" fmla="*/ 9 h 59"/>
                <a:gd name="T8" fmla="*/ 34 w 59"/>
                <a:gd name="T9" fmla="*/ 9 h 59"/>
                <a:gd name="T10" fmla="*/ 38 w 59"/>
                <a:gd name="T11" fmla="*/ 10 h 59"/>
                <a:gd name="T12" fmla="*/ 38 w 59"/>
                <a:gd name="T13" fmla="*/ 10 h 59"/>
                <a:gd name="T14" fmla="*/ 47 w 59"/>
                <a:gd name="T15" fmla="*/ 18 h 59"/>
                <a:gd name="T16" fmla="*/ 49 w 59"/>
                <a:gd name="T17" fmla="*/ 21 h 59"/>
                <a:gd name="T18" fmla="*/ 51 w 59"/>
                <a:gd name="T19" fmla="*/ 29 h 59"/>
                <a:gd name="T20" fmla="*/ 46 w 59"/>
                <a:gd name="T21" fmla="*/ 43 h 59"/>
                <a:gd name="T22" fmla="*/ 43 w 59"/>
                <a:gd name="T23" fmla="*/ 46 h 59"/>
                <a:gd name="T24" fmla="*/ 33 w 59"/>
                <a:gd name="T25" fmla="*/ 51 h 59"/>
                <a:gd name="T26" fmla="*/ 30 w 59"/>
                <a:gd name="T27" fmla="*/ 51 h 59"/>
                <a:gd name="T28" fmla="*/ 30 w 59"/>
                <a:gd name="T29" fmla="*/ 51 h 59"/>
                <a:gd name="T30" fmla="*/ 28 w 59"/>
                <a:gd name="T31" fmla="*/ 51 h 59"/>
                <a:gd name="T32" fmla="*/ 11 w 59"/>
                <a:gd name="T33" fmla="*/ 41 h 59"/>
                <a:gd name="T34" fmla="*/ 9 w 59"/>
                <a:gd name="T35" fmla="*/ 37 h 59"/>
                <a:gd name="T36" fmla="*/ 8 w 59"/>
                <a:gd name="T37" fmla="*/ 30 h 59"/>
                <a:gd name="T38" fmla="*/ 9 w 59"/>
                <a:gd name="T39" fmla="*/ 23 h 59"/>
                <a:gd name="T40" fmla="*/ 11 w 59"/>
                <a:gd name="T41" fmla="*/ 19 h 59"/>
                <a:gd name="T42" fmla="*/ 18 w 59"/>
                <a:gd name="T43" fmla="*/ 11 h 59"/>
                <a:gd name="T44" fmla="*/ 22 w 59"/>
                <a:gd name="T45" fmla="*/ 9 h 59"/>
                <a:gd name="T46" fmla="*/ 30 w 59"/>
                <a:gd name="T47" fmla="*/ 0 h 59"/>
                <a:gd name="T48" fmla="*/ 29 w 59"/>
                <a:gd name="T49" fmla="*/ 0 h 59"/>
                <a:gd name="T50" fmla="*/ 19 w 59"/>
                <a:gd name="T51" fmla="*/ 2 h 59"/>
                <a:gd name="T52" fmla="*/ 15 w 59"/>
                <a:gd name="T53" fmla="*/ 4 h 59"/>
                <a:gd name="T54" fmla="*/ 3 w 59"/>
                <a:gd name="T55" fmla="*/ 16 h 59"/>
                <a:gd name="T56" fmla="*/ 2 w 59"/>
                <a:gd name="T57" fmla="*/ 20 h 59"/>
                <a:gd name="T58" fmla="*/ 0 w 59"/>
                <a:gd name="T59" fmla="*/ 30 h 59"/>
                <a:gd name="T60" fmla="*/ 2 w 59"/>
                <a:gd name="T61" fmla="*/ 40 h 59"/>
                <a:gd name="T62" fmla="*/ 4 w 59"/>
                <a:gd name="T63" fmla="*/ 44 h 59"/>
                <a:gd name="T64" fmla="*/ 29 w 59"/>
                <a:gd name="T65" fmla="*/ 59 h 59"/>
                <a:gd name="T66" fmla="*/ 30 w 59"/>
                <a:gd name="T67" fmla="*/ 59 h 59"/>
                <a:gd name="T68" fmla="*/ 30 w 59"/>
                <a:gd name="T69" fmla="*/ 59 h 59"/>
                <a:gd name="T70" fmla="*/ 33 w 59"/>
                <a:gd name="T71" fmla="*/ 59 h 59"/>
                <a:gd name="T72" fmla="*/ 48 w 59"/>
                <a:gd name="T73" fmla="*/ 52 h 59"/>
                <a:gd name="T74" fmla="*/ 51 w 59"/>
                <a:gd name="T75" fmla="*/ 49 h 59"/>
                <a:gd name="T76" fmla="*/ 59 w 59"/>
                <a:gd name="T77" fmla="*/ 29 h 59"/>
                <a:gd name="T78" fmla="*/ 56 w 59"/>
                <a:gd name="T79" fmla="*/ 18 h 59"/>
                <a:gd name="T80" fmla="*/ 54 w 59"/>
                <a:gd name="T81" fmla="*/ 14 h 59"/>
                <a:gd name="T82" fmla="*/ 41 w 59"/>
                <a:gd name="T83" fmla="*/ 3 h 59"/>
                <a:gd name="T84" fmla="*/ 41 w 59"/>
                <a:gd name="T85" fmla="*/ 3 h 59"/>
                <a:gd name="T86" fmla="*/ 37 w 59"/>
                <a:gd name="T87" fmla="*/ 1 h 59"/>
                <a:gd name="T88" fmla="*/ 37 w 59"/>
                <a:gd name="T89" fmla="*/ 1 h 59"/>
                <a:gd name="T90" fmla="*/ 30 w 59"/>
                <a:gd name="T9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9" h="59">
                  <a:moveTo>
                    <a:pt x="22" y="9"/>
                  </a:moveTo>
                  <a:cubicBezTo>
                    <a:pt x="24" y="9"/>
                    <a:pt x="27" y="8"/>
                    <a:pt x="29" y="8"/>
                  </a:cubicBezTo>
                  <a:cubicBezTo>
                    <a:pt x="29" y="8"/>
                    <a:pt x="29" y="8"/>
                    <a:pt x="30" y="8"/>
                  </a:cubicBezTo>
                  <a:cubicBezTo>
                    <a:pt x="31" y="8"/>
                    <a:pt x="33" y="8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6" y="9"/>
                    <a:pt x="37" y="9"/>
                    <a:pt x="38" y="1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42" y="12"/>
                    <a:pt x="45" y="14"/>
                    <a:pt x="47" y="18"/>
                  </a:cubicBezTo>
                  <a:cubicBezTo>
                    <a:pt x="48" y="19"/>
                    <a:pt x="49" y="20"/>
                    <a:pt x="49" y="21"/>
                  </a:cubicBezTo>
                  <a:cubicBezTo>
                    <a:pt x="50" y="24"/>
                    <a:pt x="51" y="26"/>
                    <a:pt x="51" y="29"/>
                  </a:cubicBezTo>
                  <a:cubicBezTo>
                    <a:pt x="51" y="35"/>
                    <a:pt x="49" y="40"/>
                    <a:pt x="46" y="43"/>
                  </a:cubicBezTo>
                  <a:cubicBezTo>
                    <a:pt x="45" y="44"/>
                    <a:pt x="44" y="45"/>
                    <a:pt x="43" y="46"/>
                  </a:cubicBezTo>
                  <a:cubicBezTo>
                    <a:pt x="40" y="49"/>
                    <a:pt x="37" y="50"/>
                    <a:pt x="33" y="51"/>
                  </a:cubicBezTo>
                  <a:cubicBezTo>
                    <a:pt x="32" y="51"/>
                    <a:pt x="31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8" y="51"/>
                  </a:cubicBezTo>
                  <a:cubicBezTo>
                    <a:pt x="21" y="51"/>
                    <a:pt x="15" y="47"/>
                    <a:pt x="11" y="41"/>
                  </a:cubicBezTo>
                  <a:cubicBezTo>
                    <a:pt x="10" y="39"/>
                    <a:pt x="10" y="38"/>
                    <a:pt x="9" y="37"/>
                  </a:cubicBezTo>
                  <a:cubicBezTo>
                    <a:pt x="9" y="35"/>
                    <a:pt x="8" y="32"/>
                    <a:pt x="8" y="30"/>
                  </a:cubicBezTo>
                  <a:cubicBezTo>
                    <a:pt x="8" y="28"/>
                    <a:pt x="8" y="25"/>
                    <a:pt x="9" y="23"/>
                  </a:cubicBezTo>
                  <a:cubicBezTo>
                    <a:pt x="10" y="22"/>
                    <a:pt x="10" y="20"/>
                    <a:pt x="11" y="19"/>
                  </a:cubicBezTo>
                  <a:cubicBezTo>
                    <a:pt x="13" y="16"/>
                    <a:pt x="15" y="13"/>
                    <a:pt x="18" y="11"/>
                  </a:cubicBezTo>
                  <a:cubicBezTo>
                    <a:pt x="19" y="11"/>
                    <a:pt x="21" y="10"/>
                    <a:pt x="22" y="9"/>
                  </a:cubicBezTo>
                  <a:moveTo>
                    <a:pt x="30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5" y="0"/>
                    <a:pt x="22" y="1"/>
                    <a:pt x="19" y="2"/>
                  </a:cubicBezTo>
                  <a:cubicBezTo>
                    <a:pt x="17" y="3"/>
                    <a:pt x="16" y="4"/>
                    <a:pt x="15" y="4"/>
                  </a:cubicBezTo>
                  <a:cubicBezTo>
                    <a:pt x="10" y="7"/>
                    <a:pt x="6" y="11"/>
                    <a:pt x="3" y="16"/>
                  </a:cubicBezTo>
                  <a:cubicBezTo>
                    <a:pt x="3" y="17"/>
                    <a:pt x="2" y="19"/>
                    <a:pt x="2" y="20"/>
                  </a:cubicBezTo>
                  <a:cubicBezTo>
                    <a:pt x="1" y="23"/>
                    <a:pt x="0" y="27"/>
                    <a:pt x="0" y="30"/>
                  </a:cubicBezTo>
                  <a:cubicBezTo>
                    <a:pt x="0" y="34"/>
                    <a:pt x="1" y="37"/>
                    <a:pt x="2" y="40"/>
                  </a:cubicBezTo>
                  <a:cubicBezTo>
                    <a:pt x="3" y="42"/>
                    <a:pt x="3" y="43"/>
                    <a:pt x="4" y="44"/>
                  </a:cubicBezTo>
                  <a:cubicBezTo>
                    <a:pt x="9" y="53"/>
                    <a:pt x="18" y="59"/>
                    <a:pt x="29" y="59"/>
                  </a:cubicBezTo>
                  <a:cubicBezTo>
                    <a:pt x="29" y="59"/>
                    <a:pt x="29" y="59"/>
                    <a:pt x="30" y="59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1" y="59"/>
                    <a:pt x="32" y="59"/>
                    <a:pt x="33" y="59"/>
                  </a:cubicBezTo>
                  <a:cubicBezTo>
                    <a:pt x="39" y="58"/>
                    <a:pt x="44" y="56"/>
                    <a:pt x="48" y="52"/>
                  </a:cubicBezTo>
                  <a:cubicBezTo>
                    <a:pt x="49" y="51"/>
                    <a:pt x="51" y="50"/>
                    <a:pt x="51" y="49"/>
                  </a:cubicBezTo>
                  <a:cubicBezTo>
                    <a:pt x="56" y="44"/>
                    <a:pt x="59" y="37"/>
                    <a:pt x="59" y="29"/>
                  </a:cubicBezTo>
                  <a:cubicBezTo>
                    <a:pt x="59" y="25"/>
                    <a:pt x="58" y="21"/>
                    <a:pt x="56" y="18"/>
                  </a:cubicBezTo>
                  <a:cubicBezTo>
                    <a:pt x="56" y="17"/>
                    <a:pt x="55" y="15"/>
                    <a:pt x="54" y="14"/>
                  </a:cubicBezTo>
                  <a:cubicBezTo>
                    <a:pt x="51" y="9"/>
                    <a:pt x="46" y="5"/>
                    <a:pt x="41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0" y="2"/>
                    <a:pt x="38" y="2"/>
                    <a:pt x="37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4" y="1"/>
                    <a:pt x="32" y="0"/>
                    <a:pt x="3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20308">
              <a:extLst>
                <a:ext uri="{FF2B5EF4-FFF2-40B4-BE49-F238E27FC236}">
                  <a16:creationId xmlns:a16="http://schemas.microsoft.com/office/drawing/2014/main" id="{14DDFA14-ABD4-437D-A752-BDB4F32C7FED}"/>
                </a:ext>
              </a:extLst>
            </p:cNvPr>
            <p:cNvSpPr/>
            <p:nvPr/>
          </p:nvSpPr>
          <p:spPr bwMode="auto">
            <a:xfrm>
              <a:off x="5969649" y="7101233"/>
              <a:ext cx="90046" cy="88044"/>
            </a:xfrm>
            <a:custGeom>
              <a:avLst/>
              <a:gdLst>
                <a:gd name="T0" fmla="*/ 29 w 57"/>
                <a:gd name="T1" fmla="*/ 0 h 56"/>
                <a:gd name="T2" fmla="*/ 28 w 57"/>
                <a:gd name="T3" fmla="*/ 0 h 56"/>
                <a:gd name="T4" fmla="*/ 16 w 57"/>
                <a:gd name="T5" fmla="*/ 3 h 56"/>
                <a:gd name="T6" fmla="*/ 13 w 57"/>
                <a:gd name="T7" fmla="*/ 5 h 56"/>
                <a:gd name="T8" fmla="*/ 0 w 57"/>
                <a:gd name="T9" fmla="*/ 29 h 56"/>
                <a:gd name="T10" fmla="*/ 2 w 57"/>
                <a:gd name="T11" fmla="*/ 38 h 56"/>
                <a:gd name="T12" fmla="*/ 4 w 57"/>
                <a:gd name="T13" fmla="*/ 42 h 56"/>
                <a:gd name="T14" fmla="*/ 14 w 57"/>
                <a:gd name="T15" fmla="*/ 52 h 56"/>
                <a:gd name="T16" fmla="*/ 18 w 57"/>
                <a:gd name="T17" fmla="*/ 54 h 56"/>
                <a:gd name="T18" fmla="*/ 28 w 57"/>
                <a:gd name="T19" fmla="*/ 56 h 56"/>
                <a:gd name="T20" fmla="*/ 29 w 57"/>
                <a:gd name="T21" fmla="*/ 56 h 56"/>
                <a:gd name="T22" fmla="*/ 41 w 57"/>
                <a:gd name="T23" fmla="*/ 53 h 56"/>
                <a:gd name="T24" fmla="*/ 45 w 57"/>
                <a:gd name="T25" fmla="*/ 51 h 56"/>
                <a:gd name="T26" fmla="*/ 55 w 57"/>
                <a:gd name="T27" fmla="*/ 38 h 56"/>
                <a:gd name="T28" fmla="*/ 56 w 57"/>
                <a:gd name="T29" fmla="*/ 34 h 56"/>
                <a:gd name="T30" fmla="*/ 57 w 57"/>
                <a:gd name="T31" fmla="*/ 28 h 56"/>
                <a:gd name="T32" fmla="*/ 54 w 57"/>
                <a:gd name="T33" fmla="*/ 17 h 56"/>
                <a:gd name="T34" fmla="*/ 52 w 57"/>
                <a:gd name="T35" fmla="*/ 13 h 56"/>
                <a:gd name="T36" fmla="*/ 29 w 57"/>
                <a:gd name="T3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" h="56">
                  <a:moveTo>
                    <a:pt x="29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0" y="1"/>
                    <a:pt x="16" y="3"/>
                  </a:cubicBezTo>
                  <a:cubicBezTo>
                    <a:pt x="15" y="3"/>
                    <a:pt x="14" y="4"/>
                    <a:pt x="13" y="5"/>
                  </a:cubicBezTo>
                  <a:cubicBezTo>
                    <a:pt x="5" y="10"/>
                    <a:pt x="0" y="19"/>
                    <a:pt x="0" y="29"/>
                  </a:cubicBezTo>
                  <a:cubicBezTo>
                    <a:pt x="0" y="32"/>
                    <a:pt x="1" y="35"/>
                    <a:pt x="2" y="38"/>
                  </a:cubicBezTo>
                  <a:cubicBezTo>
                    <a:pt x="3" y="40"/>
                    <a:pt x="3" y="41"/>
                    <a:pt x="4" y="42"/>
                  </a:cubicBezTo>
                  <a:cubicBezTo>
                    <a:pt x="7" y="47"/>
                    <a:pt x="10" y="50"/>
                    <a:pt x="14" y="52"/>
                  </a:cubicBezTo>
                  <a:cubicBezTo>
                    <a:pt x="15" y="53"/>
                    <a:pt x="17" y="54"/>
                    <a:pt x="18" y="54"/>
                  </a:cubicBezTo>
                  <a:cubicBezTo>
                    <a:pt x="21" y="56"/>
                    <a:pt x="25" y="56"/>
                    <a:pt x="28" y="56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33" y="56"/>
                    <a:pt x="38" y="55"/>
                    <a:pt x="41" y="53"/>
                  </a:cubicBezTo>
                  <a:cubicBezTo>
                    <a:pt x="43" y="53"/>
                    <a:pt x="44" y="52"/>
                    <a:pt x="45" y="51"/>
                  </a:cubicBezTo>
                  <a:cubicBezTo>
                    <a:pt x="49" y="48"/>
                    <a:pt x="53" y="43"/>
                    <a:pt x="55" y="38"/>
                  </a:cubicBezTo>
                  <a:cubicBezTo>
                    <a:pt x="55" y="36"/>
                    <a:pt x="56" y="35"/>
                    <a:pt x="56" y="34"/>
                  </a:cubicBezTo>
                  <a:cubicBezTo>
                    <a:pt x="56" y="32"/>
                    <a:pt x="57" y="30"/>
                    <a:pt x="57" y="28"/>
                  </a:cubicBezTo>
                  <a:cubicBezTo>
                    <a:pt x="57" y="24"/>
                    <a:pt x="56" y="20"/>
                    <a:pt x="54" y="17"/>
                  </a:cubicBezTo>
                  <a:cubicBezTo>
                    <a:pt x="54" y="15"/>
                    <a:pt x="53" y="14"/>
                    <a:pt x="52" y="13"/>
                  </a:cubicBezTo>
                  <a:cubicBezTo>
                    <a:pt x="47" y="5"/>
                    <a:pt x="38" y="0"/>
                    <a:pt x="2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20309">
              <a:extLst>
                <a:ext uri="{FF2B5EF4-FFF2-40B4-BE49-F238E27FC236}">
                  <a16:creationId xmlns:a16="http://schemas.microsoft.com/office/drawing/2014/main" id="{2BFC5CEF-44CD-4B3B-A936-DD5173F9A6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24293" y="7055210"/>
              <a:ext cx="181425" cy="180091"/>
            </a:xfrm>
            <a:custGeom>
              <a:avLst/>
              <a:gdLst>
                <a:gd name="T0" fmla="*/ 38 w 115"/>
                <a:gd name="T1" fmla="*/ 20 h 114"/>
                <a:gd name="T2" fmla="*/ 57 w 115"/>
                <a:gd name="T3" fmla="*/ 15 h 114"/>
                <a:gd name="T4" fmla="*/ 58 w 115"/>
                <a:gd name="T5" fmla="*/ 15 h 114"/>
                <a:gd name="T6" fmla="*/ 93 w 115"/>
                <a:gd name="T7" fmla="*/ 36 h 114"/>
                <a:gd name="T8" fmla="*/ 95 w 115"/>
                <a:gd name="T9" fmla="*/ 40 h 114"/>
                <a:gd name="T10" fmla="*/ 99 w 115"/>
                <a:gd name="T11" fmla="*/ 56 h 114"/>
                <a:gd name="T12" fmla="*/ 98 w 115"/>
                <a:gd name="T13" fmla="*/ 67 h 114"/>
                <a:gd name="T14" fmla="*/ 97 w 115"/>
                <a:gd name="T15" fmla="*/ 71 h 114"/>
                <a:gd name="T16" fmla="*/ 81 w 115"/>
                <a:gd name="T17" fmla="*/ 92 h 114"/>
                <a:gd name="T18" fmla="*/ 77 w 115"/>
                <a:gd name="T19" fmla="*/ 94 h 114"/>
                <a:gd name="T20" fmla="*/ 58 w 115"/>
                <a:gd name="T21" fmla="*/ 99 h 114"/>
                <a:gd name="T22" fmla="*/ 57 w 115"/>
                <a:gd name="T23" fmla="*/ 99 h 114"/>
                <a:gd name="T24" fmla="*/ 41 w 115"/>
                <a:gd name="T25" fmla="*/ 96 h 114"/>
                <a:gd name="T26" fmla="*/ 37 w 115"/>
                <a:gd name="T27" fmla="*/ 94 h 114"/>
                <a:gd name="T28" fmla="*/ 21 w 115"/>
                <a:gd name="T29" fmla="*/ 78 h 114"/>
                <a:gd name="T30" fmla="*/ 19 w 115"/>
                <a:gd name="T31" fmla="*/ 74 h 114"/>
                <a:gd name="T32" fmla="*/ 16 w 115"/>
                <a:gd name="T33" fmla="*/ 58 h 114"/>
                <a:gd name="T34" fmla="*/ 35 w 115"/>
                <a:gd name="T35" fmla="*/ 22 h 114"/>
                <a:gd name="T36" fmla="*/ 38 w 115"/>
                <a:gd name="T37" fmla="*/ 20 h 114"/>
                <a:gd name="T38" fmla="*/ 57 w 115"/>
                <a:gd name="T39" fmla="*/ 0 h 114"/>
                <a:gd name="T40" fmla="*/ 56 w 115"/>
                <a:gd name="T41" fmla="*/ 0 h 114"/>
                <a:gd name="T42" fmla="*/ 31 w 115"/>
                <a:gd name="T43" fmla="*/ 7 h 114"/>
                <a:gd name="T44" fmla="*/ 27 w 115"/>
                <a:gd name="T45" fmla="*/ 9 h 114"/>
                <a:gd name="T46" fmla="*/ 0 w 115"/>
                <a:gd name="T47" fmla="*/ 58 h 114"/>
                <a:gd name="T48" fmla="*/ 5 w 115"/>
                <a:gd name="T49" fmla="*/ 81 h 114"/>
                <a:gd name="T50" fmla="*/ 7 w 115"/>
                <a:gd name="T51" fmla="*/ 85 h 114"/>
                <a:gd name="T52" fmla="*/ 31 w 115"/>
                <a:gd name="T53" fmla="*/ 108 h 114"/>
                <a:gd name="T54" fmla="*/ 35 w 115"/>
                <a:gd name="T55" fmla="*/ 110 h 114"/>
                <a:gd name="T56" fmla="*/ 57 w 115"/>
                <a:gd name="T57" fmla="*/ 114 h 114"/>
                <a:gd name="T58" fmla="*/ 59 w 115"/>
                <a:gd name="T59" fmla="*/ 114 h 114"/>
                <a:gd name="T60" fmla="*/ 85 w 115"/>
                <a:gd name="T61" fmla="*/ 107 h 114"/>
                <a:gd name="T62" fmla="*/ 89 w 115"/>
                <a:gd name="T63" fmla="*/ 105 h 114"/>
                <a:gd name="T64" fmla="*/ 112 w 115"/>
                <a:gd name="T65" fmla="*/ 75 h 114"/>
                <a:gd name="T66" fmla="*/ 113 w 115"/>
                <a:gd name="T67" fmla="*/ 71 h 114"/>
                <a:gd name="T68" fmla="*/ 115 w 115"/>
                <a:gd name="T69" fmla="*/ 56 h 114"/>
                <a:gd name="T70" fmla="*/ 109 w 115"/>
                <a:gd name="T71" fmla="*/ 33 h 114"/>
                <a:gd name="T72" fmla="*/ 107 w 115"/>
                <a:gd name="T73" fmla="*/ 29 h 114"/>
                <a:gd name="T74" fmla="*/ 57 w 115"/>
                <a:gd name="T7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5" h="114">
                  <a:moveTo>
                    <a:pt x="38" y="20"/>
                  </a:moveTo>
                  <a:cubicBezTo>
                    <a:pt x="44" y="17"/>
                    <a:pt x="50" y="15"/>
                    <a:pt x="57" y="15"/>
                  </a:cubicBezTo>
                  <a:cubicBezTo>
                    <a:pt x="57" y="15"/>
                    <a:pt x="57" y="15"/>
                    <a:pt x="58" y="15"/>
                  </a:cubicBezTo>
                  <a:cubicBezTo>
                    <a:pt x="73" y="15"/>
                    <a:pt x="86" y="24"/>
                    <a:pt x="93" y="36"/>
                  </a:cubicBezTo>
                  <a:cubicBezTo>
                    <a:pt x="94" y="37"/>
                    <a:pt x="95" y="38"/>
                    <a:pt x="95" y="40"/>
                  </a:cubicBezTo>
                  <a:cubicBezTo>
                    <a:pt x="98" y="45"/>
                    <a:pt x="99" y="50"/>
                    <a:pt x="99" y="56"/>
                  </a:cubicBezTo>
                  <a:cubicBezTo>
                    <a:pt x="99" y="60"/>
                    <a:pt x="99" y="63"/>
                    <a:pt x="98" y="67"/>
                  </a:cubicBezTo>
                  <a:cubicBezTo>
                    <a:pt x="98" y="68"/>
                    <a:pt x="97" y="69"/>
                    <a:pt x="97" y="71"/>
                  </a:cubicBezTo>
                  <a:cubicBezTo>
                    <a:pt x="94" y="79"/>
                    <a:pt x="88" y="87"/>
                    <a:pt x="81" y="92"/>
                  </a:cubicBezTo>
                  <a:cubicBezTo>
                    <a:pt x="80" y="93"/>
                    <a:pt x="78" y="93"/>
                    <a:pt x="77" y="94"/>
                  </a:cubicBezTo>
                  <a:cubicBezTo>
                    <a:pt x="72" y="97"/>
                    <a:pt x="65" y="99"/>
                    <a:pt x="58" y="99"/>
                  </a:cubicBezTo>
                  <a:cubicBezTo>
                    <a:pt x="58" y="99"/>
                    <a:pt x="58" y="99"/>
                    <a:pt x="57" y="99"/>
                  </a:cubicBezTo>
                  <a:cubicBezTo>
                    <a:pt x="52" y="99"/>
                    <a:pt x="46" y="98"/>
                    <a:pt x="41" y="96"/>
                  </a:cubicBezTo>
                  <a:cubicBezTo>
                    <a:pt x="40" y="95"/>
                    <a:pt x="39" y="94"/>
                    <a:pt x="37" y="94"/>
                  </a:cubicBezTo>
                  <a:cubicBezTo>
                    <a:pt x="31" y="90"/>
                    <a:pt x="25" y="84"/>
                    <a:pt x="21" y="78"/>
                  </a:cubicBezTo>
                  <a:cubicBezTo>
                    <a:pt x="20" y="76"/>
                    <a:pt x="20" y="75"/>
                    <a:pt x="19" y="74"/>
                  </a:cubicBezTo>
                  <a:cubicBezTo>
                    <a:pt x="17" y="69"/>
                    <a:pt x="16" y="63"/>
                    <a:pt x="16" y="58"/>
                  </a:cubicBezTo>
                  <a:cubicBezTo>
                    <a:pt x="15" y="43"/>
                    <a:pt x="23" y="30"/>
                    <a:pt x="35" y="22"/>
                  </a:cubicBezTo>
                  <a:cubicBezTo>
                    <a:pt x="36" y="21"/>
                    <a:pt x="37" y="21"/>
                    <a:pt x="38" y="20"/>
                  </a:cubicBezTo>
                  <a:moveTo>
                    <a:pt x="57" y="0"/>
                  </a:moveTo>
                  <a:cubicBezTo>
                    <a:pt x="57" y="0"/>
                    <a:pt x="57" y="0"/>
                    <a:pt x="56" y="0"/>
                  </a:cubicBezTo>
                  <a:cubicBezTo>
                    <a:pt x="47" y="0"/>
                    <a:pt x="38" y="3"/>
                    <a:pt x="31" y="7"/>
                  </a:cubicBezTo>
                  <a:cubicBezTo>
                    <a:pt x="29" y="7"/>
                    <a:pt x="28" y="8"/>
                    <a:pt x="27" y="9"/>
                  </a:cubicBezTo>
                  <a:cubicBezTo>
                    <a:pt x="11" y="19"/>
                    <a:pt x="0" y="37"/>
                    <a:pt x="0" y="58"/>
                  </a:cubicBezTo>
                  <a:cubicBezTo>
                    <a:pt x="0" y="66"/>
                    <a:pt x="2" y="74"/>
                    <a:pt x="5" y="81"/>
                  </a:cubicBezTo>
                  <a:cubicBezTo>
                    <a:pt x="6" y="82"/>
                    <a:pt x="7" y="83"/>
                    <a:pt x="7" y="85"/>
                  </a:cubicBezTo>
                  <a:cubicBezTo>
                    <a:pt x="13" y="94"/>
                    <a:pt x="21" y="102"/>
                    <a:pt x="31" y="108"/>
                  </a:cubicBezTo>
                  <a:cubicBezTo>
                    <a:pt x="32" y="108"/>
                    <a:pt x="33" y="109"/>
                    <a:pt x="35" y="110"/>
                  </a:cubicBezTo>
                  <a:cubicBezTo>
                    <a:pt x="42" y="113"/>
                    <a:pt x="49" y="114"/>
                    <a:pt x="57" y="114"/>
                  </a:cubicBezTo>
                  <a:cubicBezTo>
                    <a:pt x="58" y="114"/>
                    <a:pt x="58" y="114"/>
                    <a:pt x="59" y="114"/>
                  </a:cubicBezTo>
                  <a:cubicBezTo>
                    <a:pt x="68" y="114"/>
                    <a:pt x="77" y="112"/>
                    <a:pt x="85" y="107"/>
                  </a:cubicBezTo>
                  <a:cubicBezTo>
                    <a:pt x="86" y="107"/>
                    <a:pt x="88" y="106"/>
                    <a:pt x="89" y="105"/>
                  </a:cubicBezTo>
                  <a:cubicBezTo>
                    <a:pt x="99" y="98"/>
                    <a:pt x="108" y="88"/>
                    <a:pt x="112" y="75"/>
                  </a:cubicBezTo>
                  <a:cubicBezTo>
                    <a:pt x="112" y="74"/>
                    <a:pt x="113" y="72"/>
                    <a:pt x="113" y="71"/>
                  </a:cubicBezTo>
                  <a:cubicBezTo>
                    <a:pt x="114" y="66"/>
                    <a:pt x="115" y="61"/>
                    <a:pt x="115" y="56"/>
                  </a:cubicBezTo>
                  <a:cubicBezTo>
                    <a:pt x="114" y="48"/>
                    <a:pt x="113" y="40"/>
                    <a:pt x="109" y="33"/>
                  </a:cubicBezTo>
                  <a:cubicBezTo>
                    <a:pt x="109" y="31"/>
                    <a:pt x="108" y="30"/>
                    <a:pt x="107" y="29"/>
                  </a:cubicBezTo>
                  <a:cubicBezTo>
                    <a:pt x="97" y="12"/>
                    <a:pt x="79" y="0"/>
                    <a:pt x="5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20310">
              <a:extLst>
                <a:ext uri="{FF2B5EF4-FFF2-40B4-BE49-F238E27FC236}">
                  <a16:creationId xmlns:a16="http://schemas.microsoft.com/office/drawing/2014/main" id="{C5989109-E08C-44F5-889B-A11E4695CFDB}"/>
                </a:ext>
              </a:extLst>
            </p:cNvPr>
            <p:cNvSpPr/>
            <p:nvPr/>
          </p:nvSpPr>
          <p:spPr bwMode="auto">
            <a:xfrm>
              <a:off x="4789050" y="6354190"/>
              <a:ext cx="79374" cy="78706"/>
            </a:xfrm>
            <a:custGeom>
              <a:avLst/>
              <a:gdLst>
                <a:gd name="T0" fmla="*/ 25 w 50"/>
                <a:gd name="T1" fmla="*/ 0 h 50"/>
                <a:gd name="T2" fmla="*/ 24 w 50"/>
                <a:gd name="T3" fmla="*/ 0 h 50"/>
                <a:gd name="T4" fmla="*/ 24 w 50"/>
                <a:gd name="T5" fmla="*/ 0 h 50"/>
                <a:gd name="T6" fmla="*/ 20 w 50"/>
                <a:gd name="T7" fmla="*/ 0 h 50"/>
                <a:gd name="T8" fmla="*/ 1 w 50"/>
                <a:gd name="T9" fmla="*/ 19 h 50"/>
                <a:gd name="T10" fmla="*/ 0 w 50"/>
                <a:gd name="T11" fmla="*/ 23 h 50"/>
                <a:gd name="T12" fmla="*/ 0 w 50"/>
                <a:gd name="T13" fmla="*/ 25 h 50"/>
                <a:gd name="T14" fmla="*/ 24 w 50"/>
                <a:gd name="T15" fmla="*/ 50 h 50"/>
                <a:gd name="T16" fmla="*/ 25 w 50"/>
                <a:gd name="T17" fmla="*/ 50 h 50"/>
                <a:gd name="T18" fmla="*/ 25 w 50"/>
                <a:gd name="T19" fmla="*/ 50 h 50"/>
                <a:gd name="T20" fmla="*/ 29 w 50"/>
                <a:gd name="T21" fmla="*/ 49 h 50"/>
                <a:gd name="T22" fmla="*/ 49 w 50"/>
                <a:gd name="T23" fmla="*/ 31 h 50"/>
                <a:gd name="T24" fmla="*/ 49 w 50"/>
                <a:gd name="T25" fmla="*/ 26 h 50"/>
                <a:gd name="T26" fmla="*/ 50 w 50"/>
                <a:gd name="T27" fmla="*/ 24 h 50"/>
                <a:gd name="T28" fmla="*/ 25 w 50"/>
                <a:gd name="T2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" h="50">
                  <a:moveTo>
                    <a:pt x="25" y="0"/>
                  </a:moveTo>
                  <a:cubicBezTo>
                    <a:pt x="25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21" y="0"/>
                    <a:pt x="20" y="0"/>
                  </a:cubicBezTo>
                  <a:cubicBezTo>
                    <a:pt x="10" y="2"/>
                    <a:pt x="3" y="9"/>
                    <a:pt x="1" y="19"/>
                  </a:cubicBezTo>
                  <a:cubicBezTo>
                    <a:pt x="0" y="20"/>
                    <a:pt x="0" y="21"/>
                    <a:pt x="0" y="23"/>
                  </a:cubicBezTo>
                  <a:cubicBezTo>
                    <a:pt x="0" y="24"/>
                    <a:pt x="0" y="24"/>
                    <a:pt x="0" y="25"/>
                  </a:cubicBezTo>
                  <a:cubicBezTo>
                    <a:pt x="0" y="39"/>
                    <a:pt x="11" y="49"/>
                    <a:pt x="24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6" y="49"/>
                    <a:pt x="28" y="49"/>
                    <a:pt x="29" y="49"/>
                  </a:cubicBezTo>
                  <a:cubicBezTo>
                    <a:pt x="39" y="48"/>
                    <a:pt x="46" y="40"/>
                    <a:pt x="49" y="31"/>
                  </a:cubicBezTo>
                  <a:cubicBezTo>
                    <a:pt x="49" y="29"/>
                    <a:pt x="49" y="28"/>
                    <a:pt x="49" y="26"/>
                  </a:cubicBezTo>
                  <a:cubicBezTo>
                    <a:pt x="50" y="26"/>
                    <a:pt x="50" y="25"/>
                    <a:pt x="50" y="24"/>
                  </a:cubicBezTo>
                  <a:cubicBezTo>
                    <a:pt x="49" y="11"/>
                    <a:pt x="38" y="0"/>
                    <a:pt x="2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20312">
              <a:extLst>
                <a:ext uri="{FF2B5EF4-FFF2-40B4-BE49-F238E27FC236}">
                  <a16:creationId xmlns:a16="http://schemas.microsoft.com/office/drawing/2014/main" id="{0B4E04A8-CDC9-4149-9E07-3F9AA4099B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8355" y="6312835"/>
              <a:ext cx="159414" cy="159414"/>
            </a:xfrm>
            <a:custGeom>
              <a:avLst/>
              <a:gdLst>
                <a:gd name="T0" fmla="*/ 49 w 101"/>
                <a:gd name="T1" fmla="*/ 14 h 101"/>
                <a:gd name="T2" fmla="*/ 50 w 101"/>
                <a:gd name="T3" fmla="*/ 14 h 101"/>
                <a:gd name="T4" fmla="*/ 51 w 101"/>
                <a:gd name="T5" fmla="*/ 14 h 101"/>
                <a:gd name="T6" fmla="*/ 88 w 101"/>
                <a:gd name="T7" fmla="*/ 50 h 101"/>
                <a:gd name="T8" fmla="*/ 87 w 101"/>
                <a:gd name="T9" fmla="*/ 54 h 101"/>
                <a:gd name="T10" fmla="*/ 87 w 101"/>
                <a:gd name="T11" fmla="*/ 59 h 101"/>
                <a:gd name="T12" fmla="*/ 56 w 101"/>
                <a:gd name="T13" fmla="*/ 87 h 101"/>
                <a:gd name="T14" fmla="*/ 52 w 101"/>
                <a:gd name="T15" fmla="*/ 88 h 101"/>
                <a:gd name="T16" fmla="*/ 51 w 101"/>
                <a:gd name="T17" fmla="*/ 88 h 101"/>
                <a:gd name="T18" fmla="*/ 51 w 101"/>
                <a:gd name="T19" fmla="*/ 88 h 101"/>
                <a:gd name="T20" fmla="*/ 14 w 101"/>
                <a:gd name="T21" fmla="*/ 51 h 101"/>
                <a:gd name="T22" fmla="*/ 14 w 101"/>
                <a:gd name="T23" fmla="*/ 47 h 101"/>
                <a:gd name="T24" fmla="*/ 15 w 101"/>
                <a:gd name="T25" fmla="*/ 43 h 101"/>
                <a:gd name="T26" fmla="*/ 44 w 101"/>
                <a:gd name="T27" fmla="*/ 14 h 101"/>
                <a:gd name="T28" fmla="*/ 49 w 101"/>
                <a:gd name="T29" fmla="*/ 14 h 101"/>
                <a:gd name="T30" fmla="*/ 51 w 101"/>
                <a:gd name="T31" fmla="*/ 0 h 101"/>
                <a:gd name="T32" fmla="*/ 50 w 101"/>
                <a:gd name="T33" fmla="*/ 0 h 101"/>
                <a:gd name="T34" fmla="*/ 47 w 101"/>
                <a:gd name="T35" fmla="*/ 0 h 101"/>
                <a:gd name="T36" fmla="*/ 43 w 101"/>
                <a:gd name="T37" fmla="*/ 1 h 101"/>
                <a:gd name="T38" fmla="*/ 1 w 101"/>
                <a:gd name="T39" fmla="*/ 41 h 101"/>
                <a:gd name="T40" fmla="*/ 1 w 101"/>
                <a:gd name="T41" fmla="*/ 45 h 101"/>
                <a:gd name="T42" fmla="*/ 0 w 101"/>
                <a:gd name="T43" fmla="*/ 52 h 101"/>
                <a:gd name="T44" fmla="*/ 51 w 101"/>
                <a:gd name="T45" fmla="*/ 101 h 101"/>
                <a:gd name="T46" fmla="*/ 52 w 101"/>
                <a:gd name="T47" fmla="*/ 101 h 101"/>
                <a:gd name="T48" fmla="*/ 53 w 101"/>
                <a:gd name="T49" fmla="*/ 101 h 101"/>
                <a:gd name="T50" fmla="*/ 57 w 101"/>
                <a:gd name="T51" fmla="*/ 101 h 101"/>
                <a:gd name="T52" fmla="*/ 100 w 101"/>
                <a:gd name="T53" fmla="*/ 61 h 101"/>
                <a:gd name="T54" fmla="*/ 101 w 101"/>
                <a:gd name="T55" fmla="*/ 57 h 101"/>
                <a:gd name="T56" fmla="*/ 101 w 101"/>
                <a:gd name="T57" fmla="*/ 50 h 101"/>
                <a:gd name="T58" fmla="*/ 51 w 101"/>
                <a:gd name="T5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1" h="101">
                  <a:moveTo>
                    <a:pt x="49" y="14"/>
                  </a:moveTo>
                  <a:cubicBezTo>
                    <a:pt x="49" y="14"/>
                    <a:pt x="50" y="14"/>
                    <a:pt x="50" y="14"/>
                  </a:cubicBezTo>
                  <a:cubicBezTo>
                    <a:pt x="50" y="14"/>
                    <a:pt x="50" y="14"/>
                    <a:pt x="51" y="14"/>
                  </a:cubicBezTo>
                  <a:cubicBezTo>
                    <a:pt x="71" y="14"/>
                    <a:pt x="87" y="30"/>
                    <a:pt x="88" y="50"/>
                  </a:cubicBezTo>
                  <a:cubicBezTo>
                    <a:pt x="88" y="51"/>
                    <a:pt x="88" y="53"/>
                    <a:pt x="87" y="54"/>
                  </a:cubicBezTo>
                  <a:cubicBezTo>
                    <a:pt x="87" y="56"/>
                    <a:pt x="87" y="57"/>
                    <a:pt x="87" y="59"/>
                  </a:cubicBezTo>
                  <a:cubicBezTo>
                    <a:pt x="83" y="73"/>
                    <a:pt x="71" y="85"/>
                    <a:pt x="56" y="87"/>
                  </a:cubicBezTo>
                  <a:cubicBezTo>
                    <a:pt x="55" y="87"/>
                    <a:pt x="53" y="88"/>
                    <a:pt x="52" y="88"/>
                  </a:cubicBezTo>
                  <a:cubicBezTo>
                    <a:pt x="52" y="88"/>
                    <a:pt x="51" y="88"/>
                    <a:pt x="51" y="88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31" y="88"/>
                    <a:pt x="14" y="71"/>
                    <a:pt x="14" y="51"/>
                  </a:cubicBezTo>
                  <a:cubicBezTo>
                    <a:pt x="14" y="50"/>
                    <a:pt x="14" y="48"/>
                    <a:pt x="14" y="47"/>
                  </a:cubicBezTo>
                  <a:cubicBezTo>
                    <a:pt x="14" y="46"/>
                    <a:pt x="14" y="44"/>
                    <a:pt x="15" y="43"/>
                  </a:cubicBezTo>
                  <a:cubicBezTo>
                    <a:pt x="18" y="28"/>
                    <a:pt x="30" y="17"/>
                    <a:pt x="44" y="14"/>
                  </a:cubicBezTo>
                  <a:cubicBezTo>
                    <a:pt x="46" y="14"/>
                    <a:pt x="47" y="14"/>
                    <a:pt x="49" y="14"/>
                  </a:cubicBezTo>
                  <a:moveTo>
                    <a:pt x="51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9" y="0"/>
                    <a:pt x="48" y="0"/>
                    <a:pt x="47" y="0"/>
                  </a:cubicBezTo>
                  <a:cubicBezTo>
                    <a:pt x="46" y="0"/>
                    <a:pt x="44" y="1"/>
                    <a:pt x="43" y="1"/>
                  </a:cubicBezTo>
                  <a:cubicBezTo>
                    <a:pt x="22" y="4"/>
                    <a:pt x="5" y="20"/>
                    <a:pt x="1" y="41"/>
                  </a:cubicBezTo>
                  <a:cubicBezTo>
                    <a:pt x="1" y="42"/>
                    <a:pt x="1" y="43"/>
                    <a:pt x="1" y="45"/>
                  </a:cubicBezTo>
                  <a:cubicBezTo>
                    <a:pt x="0" y="47"/>
                    <a:pt x="0" y="49"/>
                    <a:pt x="0" y="52"/>
                  </a:cubicBezTo>
                  <a:cubicBezTo>
                    <a:pt x="1" y="79"/>
                    <a:pt x="23" y="101"/>
                    <a:pt x="51" y="101"/>
                  </a:cubicBezTo>
                  <a:cubicBezTo>
                    <a:pt x="51" y="101"/>
                    <a:pt x="51" y="101"/>
                    <a:pt x="52" y="101"/>
                  </a:cubicBezTo>
                  <a:cubicBezTo>
                    <a:pt x="52" y="101"/>
                    <a:pt x="53" y="101"/>
                    <a:pt x="53" y="101"/>
                  </a:cubicBezTo>
                  <a:cubicBezTo>
                    <a:pt x="54" y="101"/>
                    <a:pt x="56" y="101"/>
                    <a:pt x="57" y="101"/>
                  </a:cubicBezTo>
                  <a:cubicBezTo>
                    <a:pt x="79" y="98"/>
                    <a:pt x="96" y="82"/>
                    <a:pt x="100" y="61"/>
                  </a:cubicBezTo>
                  <a:cubicBezTo>
                    <a:pt x="100" y="59"/>
                    <a:pt x="101" y="58"/>
                    <a:pt x="101" y="57"/>
                  </a:cubicBezTo>
                  <a:cubicBezTo>
                    <a:pt x="101" y="54"/>
                    <a:pt x="101" y="52"/>
                    <a:pt x="101" y="50"/>
                  </a:cubicBezTo>
                  <a:cubicBezTo>
                    <a:pt x="101" y="22"/>
                    <a:pt x="78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Freeform 20313">
              <a:extLst>
                <a:ext uri="{FF2B5EF4-FFF2-40B4-BE49-F238E27FC236}">
                  <a16:creationId xmlns:a16="http://schemas.microsoft.com/office/drawing/2014/main" id="{5955EB93-B207-49CA-96F8-FCC5A2B208EB}"/>
                </a:ext>
              </a:extLst>
            </p:cNvPr>
            <p:cNvSpPr/>
            <p:nvPr/>
          </p:nvSpPr>
          <p:spPr bwMode="auto">
            <a:xfrm>
              <a:off x="4494894" y="7487428"/>
              <a:ext cx="110056" cy="108722"/>
            </a:xfrm>
            <a:custGeom>
              <a:avLst/>
              <a:gdLst>
                <a:gd name="T0" fmla="*/ 35 w 70"/>
                <a:gd name="T1" fmla="*/ 0 h 69"/>
                <a:gd name="T2" fmla="*/ 34 w 70"/>
                <a:gd name="T3" fmla="*/ 0 h 69"/>
                <a:gd name="T4" fmla="*/ 31 w 70"/>
                <a:gd name="T5" fmla="*/ 0 h 69"/>
                <a:gd name="T6" fmla="*/ 27 w 70"/>
                <a:gd name="T7" fmla="*/ 1 h 69"/>
                <a:gd name="T8" fmla="*/ 20 w 70"/>
                <a:gd name="T9" fmla="*/ 3 h 69"/>
                <a:gd name="T10" fmla="*/ 16 w 70"/>
                <a:gd name="T11" fmla="*/ 6 h 69"/>
                <a:gd name="T12" fmla="*/ 3 w 70"/>
                <a:gd name="T13" fmla="*/ 21 h 69"/>
                <a:gd name="T14" fmla="*/ 2 w 70"/>
                <a:gd name="T15" fmla="*/ 25 h 69"/>
                <a:gd name="T16" fmla="*/ 0 w 70"/>
                <a:gd name="T17" fmla="*/ 35 h 69"/>
                <a:gd name="T18" fmla="*/ 26 w 70"/>
                <a:gd name="T19" fmla="*/ 68 h 69"/>
                <a:gd name="T20" fmla="*/ 30 w 70"/>
                <a:gd name="T21" fmla="*/ 69 h 69"/>
                <a:gd name="T22" fmla="*/ 35 w 70"/>
                <a:gd name="T23" fmla="*/ 69 h 69"/>
                <a:gd name="T24" fmla="*/ 36 w 70"/>
                <a:gd name="T25" fmla="*/ 69 h 69"/>
                <a:gd name="T26" fmla="*/ 57 w 70"/>
                <a:gd name="T27" fmla="*/ 61 h 69"/>
                <a:gd name="T28" fmla="*/ 60 w 70"/>
                <a:gd name="T29" fmla="*/ 58 h 69"/>
                <a:gd name="T30" fmla="*/ 69 w 70"/>
                <a:gd name="T31" fmla="*/ 34 h 69"/>
                <a:gd name="T32" fmla="*/ 53 w 70"/>
                <a:gd name="T33" fmla="*/ 5 h 69"/>
                <a:gd name="T34" fmla="*/ 49 w 70"/>
                <a:gd name="T35" fmla="*/ 3 h 69"/>
                <a:gd name="T36" fmla="*/ 35 w 70"/>
                <a:gd name="T3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0" h="69">
                  <a:moveTo>
                    <a:pt x="35" y="0"/>
                  </a:moveTo>
                  <a:cubicBezTo>
                    <a:pt x="35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8" y="1"/>
                    <a:pt x="27" y="1"/>
                  </a:cubicBezTo>
                  <a:cubicBezTo>
                    <a:pt x="24" y="2"/>
                    <a:pt x="22" y="2"/>
                    <a:pt x="20" y="3"/>
                  </a:cubicBezTo>
                  <a:cubicBezTo>
                    <a:pt x="19" y="4"/>
                    <a:pt x="17" y="5"/>
                    <a:pt x="16" y="6"/>
                  </a:cubicBezTo>
                  <a:cubicBezTo>
                    <a:pt x="10" y="9"/>
                    <a:pt x="6" y="15"/>
                    <a:pt x="3" y="21"/>
                  </a:cubicBezTo>
                  <a:cubicBezTo>
                    <a:pt x="3" y="22"/>
                    <a:pt x="2" y="24"/>
                    <a:pt x="2" y="25"/>
                  </a:cubicBezTo>
                  <a:cubicBezTo>
                    <a:pt x="1" y="28"/>
                    <a:pt x="0" y="32"/>
                    <a:pt x="0" y="35"/>
                  </a:cubicBezTo>
                  <a:cubicBezTo>
                    <a:pt x="1" y="51"/>
                    <a:pt x="12" y="64"/>
                    <a:pt x="26" y="68"/>
                  </a:cubicBezTo>
                  <a:cubicBezTo>
                    <a:pt x="28" y="68"/>
                    <a:pt x="29" y="69"/>
                    <a:pt x="30" y="69"/>
                  </a:cubicBezTo>
                  <a:cubicBezTo>
                    <a:pt x="32" y="69"/>
                    <a:pt x="33" y="69"/>
                    <a:pt x="35" y="69"/>
                  </a:cubicBezTo>
                  <a:cubicBezTo>
                    <a:pt x="35" y="69"/>
                    <a:pt x="35" y="69"/>
                    <a:pt x="36" y="69"/>
                  </a:cubicBezTo>
                  <a:cubicBezTo>
                    <a:pt x="44" y="69"/>
                    <a:pt x="51" y="66"/>
                    <a:pt x="57" y="61"/>
                  </a:cubicBezTo>
                  <a:cubicBezTo>
                    <a:pt x="58" y="60"/>
                    <a:pt x="59" y="59"/>
                    <a:pt x="60" y="58"/>
                  </a:cubicBezTo>
                  <a:cubicBezTo>
                    <a:pt x="66" y="52"/>
                    <a:pt x="70" y="43"/>
                    <a:pt x="69" y="34"/>
                  </a:cubicBezTo>
                  <a:cubicBezTo>
                    <a:pt x="69" y="22"/>
                    <a:pt x="63" y="11"/>
                    <a:pt x="53" y="5"/>
                  </a:cubicBezTo>
                  <a:cubicBezTo>
                    <a:pt x="52" y="4"/>
                    <a:pt x="50" y="4"/>
                    <a:pt x="49" y="3"/>
                  </a:cubicBezTo>
                  <a:cubicBezTo>
                    <a:pt x="45" y="1"/>
                    <a:pt x="40" y="0"/>
                    <a:pt x="3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20314">
              <a:extLst>
                <a:ext uri="{FF2B5EF4-FFF2-40B4-BE49-F238E27FC236}">
                  <a16:creationId xmlns:a16="http://schemas.microsoft.com/office/drawing/2014/main" id="{91D4B240-7646-43CA-8936-91D7844C0B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39532" y="7430732"/>
              <a:ext cx="220778" cy="222112"/>
            </a:xfrm>
            <a:custGeom>
              <a:avLst/>
              <a:gdLst>
                <a:gd name="T0" fmla="*/ 63 w 140"/>
                <a:gd name="T1" fmla="*/ 20 h 141"/>
                <a:gd name="T2" fmla="*/ 69 w 140"/>
                <a:gd name="T3" fmla="*/ 19 h 141"/>
                <a:gd name="T4" fmla="*/ 70 w 140"/>
                <a:gd name="T5" fmla="*/ 19 h 141"/>
                <a:gd name="T6" fmla="*/ 92 w 140"/>
                <a:gd name="T7" fmla="*/ 24 h 141"/>
                <a:gd name="T8" fmla="*/ 96 w 140"/>
                <a:gd name="T9" fmla="*/ 26 h 141"/>
                <a:gd name="T10" fmla="*/ 121 w 140"/>
                <a:gd name="T11" fmla="*/ 70 h 141"/>
                <a:gd name="T12" fmla="*/ 106 w 140"/>
                <a:gd name="T13" fmla="*/ 107 h 141"/>
                <a:gd name="T14" fmla="*/ 103 w 140"/>
                <a:gd name="T15" fmla="*/ 110 h 141"/>
                <a:gd name="T16" fmla="*/ 71 w 140"/>
                <a:gd name="T17" fmla="*/ 122 h 141"/>
                <a:gd name="T18" fmla="*/ 70 w 140"/>
                <a:gd name="T19" fmla="*/ 122 h 141"/>
                <a:gd name="T20" fmla="*/ 62 w 140"/>
                <a:gd name="T21" fmla="*/ 121 h 141"/>
                <a:gd name="T22" fmla="*/ 58 w 140"/>
                <a:gd name="T23" fmla="*/ 120 h 141"/>
                <a:gd name="T24" fmla="*/ 19 w 140"/>
                <a:gd name="T25" fmla="*/ 71 h 141"/>
                <a:gd name="T26" fmla="*/ 21 w 140"/>
                <a:gd name="T27" fmla="*/ 56 h 141"/>
                <a:gd name="T28" fmla="*/ 22 w 140"/>
                <a:gd name="T29" fmla="*/ 51 h 141"/>
                <a:gd name="T30" fmla="*/ 43 w 140"/>
                <a:gd name="T31" fmla="*/ 27 h 141"/>
                <a:gd name="T32" fmla="*/ 47 w 140"/>
                <a:gd name="T33" fmla="*/ 25 h 141"/>
                <a:gd name="T34" fmla="*/ 59 w 140"/>
                <a:gd name="T35" fmla="*/ 21 h 141"/>
                <a:gd name="T36" fmla="*/ 63 w 140"/>
                <a:gd name="T37" fmla="*/ 20 h 141"/>
                <a:gd name="T38" fmla="*/ 70 w 140"/>
                <a:gd name="T39" fmla="*/ 0 h 141"/>
                <a:gd name="T40" fmla="*/ 69 w 140"/>
                <a:gd name="T41" fmla="*/ 0 h 141"/>
                <a:gd name="T42" fmla="*/ 60 w 140"/>
                <a:gd name="T43" fmla="*/ 1 h 141"/>
                <a:gd name="T44" fmla="*/ 55 w 140"/>
                <a:gd name="T45" fmla="*/ 2 h 141"/>
                <a:gd name="T46" fmla="*/ 38 w 140"/>
                <a:gd name="T47" fmla="*/ 8 h 141"/>
                <a:gd name="T48" fmla="*/ 34 w 140"/>
                <a:gd name="T49" fmla="*/ 10 h 141"/>
                <a:gd name="T50" fmla="*/ 5 w 140"/>
                <a:gd name="T51" fmla="*/ 45 h 141"/>
                <a:gd name="T52" fmla="*/ 3 w 140"/>
                <a:gd name="T53" fmla="*/ 49 h 141"/>
                <a:gd name="T54" fmla="*/ 0 w 140"/>
                <a:gd name="T55" fmla="*/ 72 h 141"/>
                <a:gd name="T56" fmla="*/ 54 w 140"/>
                <a:gd name="T57" fmla="*/ 139 h 141"/>
                <a:gd name="T58" fmla="*/ 59 w 140"/>
                <a:gd name="T59" fmla="*/ 140 h 141"/>
                <a:gd name="T60" fmla="*/ 70 w 140"/>
                <a:gd name="T61" fmla="*/ 141 h 141"/>
                <a:gd name="T62" fmla="*/ 71 w 140"/>
                <a:gd name="T63" fmla="*/ 141 h 141"/>
                <a:gd name="T64" fmla="*/ 116 w 140"/>
                <a:gd name="T65" fmla="*/ 123 h 141"/>
                <a:gd name="T66" fmla="*/ 119 w 140"/>
                <a:gd name="T67" fmla="*/ 120 h 141"/>
                <a:gd name="T68" fmla="*/ 140 w 140"/>
                <a:gd name="T69" fmla="*/ 69 h 141"/>
                <a:gd name="T70" fmla="*/ 105 w 140"/>
                <a:gd name="T71" fmla="*/ 10 h 141"/>
                <a:gd name="T72" fmla="*/ 101 w 140"/>
                <a:gd name="T73" fmla="*/ 8 h 141"/>
                <a:gd name="T74" fmla="*/ 70 w 140"/>
                <a:gd name="T75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0" h="141">
                  <a:moveTo>
                    <a:pt x="63" y="20"/>
                  </a:moveTo>
                  <a:cubicBezTo>
                    <a:pt x="65" y="19"/>
                    <a:pt x="67" y="19"/>
                    <a:pt x="69" y="19"/>
                  </a:cubicBezTo>
                  <a:cubicBezTo>
                    <a:pt x="69" y="19"/>
                    <a:pt x="70" y="19"/>
                    <a:pt x="70" y="19"/>
                  </a:cubicBezTo>
                  <a:cubicBezTo>
                    <a:pt x="78" y="19"/>
                    <a:pt x="85" y="21"/>
                    <a:pt x="92" y="24"/>
                  </a:cubicBezTo>
                  <a:cubicBezTo>
                    <a:pt x="93" y="25"/>
                    <a:pt x="94" y="26"/>
                    <a:pt x="96" y="26"/>
                  </a:cubicBezTo>
                  <a:cubicBezTo>
                    <a:pt x="111" y="35"/>
                    <a:pt x="121" y="51"/>
                    <a:pt x="121" y="70"/>
                  </a:cubicBezTo>
                  <a:cubicBezTo>
                    <a:pt x="121" y="84"/>
                    <a:pt x="116" y="97"/>
                    <a:pt x="106" y="107"/>
                  </a:cubicBezTo>
                  <a:cubicBezTo>
                    <a:pt x="105" y="108"/>
                    <a:pt x="104" y="109"/>
                    <a:pt x="103" y="110"/>
                  </a:cubicBezTo>
                  <a:cubicBezTo>
                    <a:pt x="94" y="117"/>
                    <a:pt x="83" y="122"/>
                    <a:pt x="71" y="122"/>
                  </a:cubicBezTo>
                  <a:cubicBezTo>
                    <a:pt x="71" y="122"/>
                    <a:pt x="70" y="122"/>
                    <a:pt x="70" y="122"/>
                  </a:cubicBezTo>
                  <a:cubicBezTo>
                    <a:pt x="67" y="122"/>
                    <a:pt x="65" y="122"/>
                    <a:pt x="62" y="121"/>
                  </a:cubicBezTo>
                  <a:cubicBezTo>
                    <a:pt x="61" y="121"/>
                    <a:pt x="59" y="121"/>
                    <a:pt x="58" y="120"/>
                  </a:cubicBezTo>
                  <a:cubicBezTo>
                    <a:pt x="36" y="115"/>
                    <a:pt x="19" y="95"/>
                    <a:pt x="19" y="71"/>
                  </a:cubicBezTo>
                  <a:cubicBezTo>
                    <a:pt x="19" y="66"/>
                    <a:pt x="19" y="61"/>
                    <a:pt x="21" y="56"/>
                  </a:cubicBezTo>
                  <a:cubicBezTo>
                    <a:pt x="21" y="54"/>
                    <a:pt x="22" y="53"/>
                    <a:pt x="22" y="51"/>
                  </a:cubicBezTo>
                  <a:cubicBezTo>
                    <a:pt x="27" y="41"/>
                    <a:pt x="34" y="33"/>
                    <a:pt x="43" y="27"/>
                  </a:cubicBezTo>
                  <a:cubicBezTo>
                    <a:pt x="44" y="26"/>
                    <a:pt x="46" y="25"/>
                    <a:pt x="47" y="25"/>
                  </a:cubicBezTo>
                  <a:cubicBezTo>
                    <a:pt x="51" y="23"/>
                    <a:pt x="55" y="21"/>
                    <a:pt x="59" y="21"/>
                  </a:cubicBezTo>
                  <a:cubicBezTo>
                    <a:pt x="60" y="20"/>
                    <a:pt x="61" y="20"/>
                    <a:pt x="63" y="20"/>
                  </a:cubicBezTo>
                  <a:moveTo>
                    <a:pt x="70" y="0"/>
                  </a:moveTo>
                  <a:cubicBezTo>
                    <a:pt x="70" y="0"/>
                    <a:pt x="69" y="0"/>
                    <a:pt x="69" y="0"/>
                  </a:cubicBezTo>
                  <a:cubicBezTo>
                    <a:pt x="66" y="1"/>
                    <a:pt x="63" y="1"/>
                    <a:pt x="60" y="1"/>
                  </a:cubicBezTo>
                  <a:cubicBezTo>
                    <a:pt x="58" y="1"/>
                    <a:pt x="57" y="2"/>
                    <a:pt x="55" y="2"/>
                  </a:cubicBezTo>
                  <a:cubicBezTo>
                    <a:pt x="49" y="3"/>
                    <a:pt x="43" y="6"/>
                    <a:pt x="38" y="8"/>
                  </a:cubicBezTo>
                  <a:cubicBezTo>
                    <a:pt x="36" y="9"/>
                    <a:pt x="35" y="10"/>
                    <a:pt x="34" y="10"/>
                  </a:cubicBezTo>
                  <a:cubicBezTo>
                    <a:pt x="21" y="18"/>
                    <a:pt x="10" y="31"/>
                    <a:pt x="5" y="45"/>
                  </a:cubicBezTo>
                  <a:cubicBezTo>
                    <a:pt x="4" y="46"/>
                    <a:pt x="4" y="48"/>
                    <a:pt x="3" y="49"/>
                  </a:cubicBezTo>
                  <a:cubicBezTo>
                    <a:pt x="1" y="56"/>
                    <a:pt x="0" y="64"/>
                    <a:pt x="0" y="72"/>
                  </a:cubicBezTo>
                  <a:cubicBezTo>
                    <a:pt x="0" y="105"/>
                    <a:pt x="24" y="132"/>
                    <a:pt x="54" y="139"/>
                  </a:cubicBezTo>
                  <a:cubicBezTo>
                    <a:pt x="56" y="139"/>
                    <a:pt x="57" y="139"/>
                    <a:pt x="59" y="140"/>
                  </a:cubicBezTo>
                  <a:cubicBezTo>
                    <a:pt x="62" y="140"/>
                    <a:pt x="66" y="141"/>
                    <a:pt x="70" y="141"/>
                  </a:cubicBezTo>
                  <a:cubicBezTo>
                    <a:pt x="70" y="141"/>
                    <a:pt x="71" y="141"/>
                    <a:pt x="71" y="141"/>
                  </a:cubicBezTo>
                  <a:cubicBezTo>
                    <a:pt x="88" y="140"/>
                    <a:pt x="104" y="134"/>
                    <a:pt x="116" y="123"/>
                  </a:cubicBezTo>
                  <a:cubicBezTo>
                    <a:pt x="117" y="122"/>
                    <a:pt x="118" y="121"/>
                    <a:pt x="119" y="120"/>
                  </a:cubicBezTo>
                  <a:cubicBezTo>
                    <a:pt x="132" y="107"/>
                    <a:pt x="140" y="89"/>
                    <a:pt x="140" y="69"/>
                  </a:cubicBezTo>
                  <a:cubicBezTo>
                    <a:pt x="140" y="44"/>
                    <a:pt x="125" y="21"/>
                    <a:pt x="105" y="10"/>
                  </a:cubicBezTo>
                  <a:cubicBezTo>
                    <a:pt x="103" y="9"/>
                    <a:pt x="102" y="8"/>
                    <a:pt x="101" y="8"/>
                  </a:cubicBezTo>
                  <a:cubicBezTo>
                    <a:pt x="91" y="3"/>
                    <a:pt x="81" y="0"/>
                    <a:pt x="7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20315">
              <a:extLst>
                <a:ext uri="{FF2B5EF4-FFF2-40B4-BE49-F238E27FC236}">
                  <a16:creationId xmlns:a16="http://schemas.microsoft.com/office/drawing/2014/main" id="{F3975EB4-6FEB-4840-8AF9-377EA5C49ADE}"/>
                </a:ext>
              </a:extLst>
            </p:cNvPr>
            <p:cNvSpPr/>
            <p:nvPr/>
          </p:nvSpPr>
          <p:spPr bwMode="auto">
            <a:xfrm>
              <a:off x="5096531" y="6418888"/>
              <a:ext cx="46023" cy="45356"/>
            </a:xfrm>
            <a:custGeom>
              <a:avLst/>
              <a:gdLst>
                <a:gd name="T0" fmla="*/ 15 w 29"/>
                <a:gd name="T1" fmla="*/ 0 h 29"/>
                <a:gd name="T2" fmla="*/ 15 w 29"/>
                <a:gd name="T3" fmla="*/ 0 h 29"/>
                <a:gd name="T4" fmla="*/ 10 w 29"/>
                <a:gd name="T5" fmla="*/ 1 h 29"/>
                <a:gd name="T6" fmla="*/ 6 w 29"/>
                <a:gd name="T7" fmla="*/ 3 h 29"/>
                <a:gd name="T8" fmla="*/ 1 w 29"/>
                <a:gd name="T9" fmla="*/ 9 h 29"/>
                <a:gd name="T10" fmla="*/ 0 w 29"/>
                <a:gd name="T11" fmla="*/ 13 h 29"/>
                <a:gd name="T12" fmla="*/ 0 w 29"/>
                <a:gd name="T13" fmla="*/ 14 h 29"/>
                <a:gd name="T14" fmla="*/ 9 w 29"/>
                <a:gd name="T15" fmla="*/ 27 h 29"/>
                <a:gd name="T16" fmla="*/ 13 w 29"/>
                <a:gd name="T17" fmla="*/ 29 h 29"/>
                <a:gd name="T18" fmla="*/ 15 w 29"/>
                <a:gd name="T19" fmla="*/ 29 h 29"/>
                <a:gd name="T20" fmla="*/ 15 w 29"/>
                <a:gd name="T21" fmla="*/ 29 h 29"/>
                <a:gd name="T22" fmla="*/ 29 w 29"/>
                <a:gd name="T23" fmla="*/ 19 h 29"/>
                <a:gd name="T24" fmla="*/ 29 w 29"/>
                <a:gd name="T25" fmla="*/ 14 h 29"/>
                <a:gd name="T26" fmla="*/ 29 w 29"/>
                <a:gd name="T27" fmla="*/ 14 h 29"/>
                <a:gd name="T28" fmla="*/ 15 w 29"/>
                <a:gd name="T2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" h="29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3" y="0"/>
                    <a:pt x="11" y="0"/>
                    <a:pt x="10" y="1"/>
                  </a:cubicBezTo>
                  <a:cubicBezTo>
                    <a:pt x="8" y="1"/>
                    <a:pt x="7" y="2"/>
                    <a:pt x="6" y="3"/>
                  </a:cubicBezTo>
                  <a:cubicBezTo>
                    <a:pt x="4" y="5"/>
                    <a:pt x="2" y="7"/>
                    <a:pt x="1" y="9"/>
                  </a:cubicBezTo>
                  <a:cubicBezTo>
                    <a:pt x="1" y="10"/>
                    <a:pt x="1" y="12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20"/>
                    <a:pt x="4" y="25"/>
                    <a:pt x="9" y="27"/>
                  </a:cubicBezTo>
                  <a:cubicBezTo>
                    <a:pt x="10" y="28"/>
                    <a:pt x="11" y="28"/>
                    <a:pt x="13" y="29"/>
                  </a:cubicBezTo>
                  <a:cubicBezTo>
                    <a:pt x="14" y="29"/>
                    <a:pt x="14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22" y="29"/>
                    <a:pt x="27" y="24"/>
                    <a:pt x="29" y="19"/>
                  </a:cubicBezTo>
                  <a:cubicBezTo>
                    <a:pt x="29" y="17"/>
                    <a:pt x="29" y="16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6"/>
                    <a:pt x="23" y="0"/>
                    <a:pt x="1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Freeform 20316">
              <a:extLst>
                <a:ext uri="{FF2B5EF4-FFF2-40B4-BE49-F238E27FC236}">
                  <a16:creationId xmlns:a16="http://schemas.microsoft.com/office/drawing/2014/main" id="{5AEF93D5-04CC-4E7E-A216-089268BB08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74520" y="6394876"/>
              <a:ext cx="91380" cy="92714"/>
            </a:xfrm>
            <a:custGeom>
              <a:avLst/>
              <a:gdLst>
                <a:gd name="T0" fmla="*/ 19 w 58"/>
                <a:gd name="T1" fmla="*/ 10 h 59"/>
                <a:gd name="T2" fmla="*/ 29 w 58"/>
                <a:gd name="T3" fmla="*/ 8 h 59"/>
                <a:gd name="T4" fmla="*/ 29 w 58"/>
                <a:gd name="T5" fmla="*/ 8 h 59"/>
                <a:gd name="T6" fmla="*/ 50 w 58"/>
                <a:gd name="T7" fmla="*/ 29 h 59"/>
                <a:gd name="T8" fmla="*/ 50 w 58"/>
                <a:gd name="T9" fmla="*/ 31 h 59"/>
                <a:gd name="T10" fmla="*/ 50 w 58"/>
                <a:gd name="T11" fmla="*/ 35 h 59"/>
                <a:gd name="T12" fmla="*/ 29 w 58"/>
                <a:gd name="T13" fmla="*/ 51 h 59"/>
                <a:gd name="T14" fmla="*/ 29 w 58"/>
                <a:gd name="T15" fmla="*/ 51 h 59"/>
                <a:gd name="T16" fmla="*/ 24 w 58"/>
                <a:gd name="T17" fmla="*/ 50 h 59"/>
                <a:gd name="T18" fmla="*/ 20 w 58"/>
                <a:gd name="T19" fmla="*/ 49 h 59"/>
                <a:gd name="T20" fmla="*/ 7 w 58"/>
                <a:gd name="T21" fmla="*/ 30 h 59"/>
                <a:gd name="T22" fmla="*/ 8 w 58"/>
                <a:gd name="T23" fmla="*/ 27 h 59"/>
                <a:gd name="T24" fmla="*/ 8 w 58"/>
                <a:gd name="T25" fmla="*/ 23 h 59"/>
                <a:gd name="T26" fmla="*/ 15 w 58"/>
                <a:gd name="T27" fmla="*/ 13 h 59"/>
                <a:gd name="T28" fmla="*/ 19 w 58"/>
                <a:gd name="T29" fmla="*/ 10 h 59"/>
                <a:gd name="T30" fmla="*/ 29 w 58"/>
                <a:gd name="T31" fmla="*/ 0 h 59"/>
                <a:gd name="T32" fmla="*/ 28 w 58"/>
                <a:gd name="T33" fmla="*/ 0 h 59"/>
                <a:gd name="T34" fmla="*/ 14 w 58"/>
                <a:gd name="T35" fmla="*/ 4 h 59"/>
                <a:gd name="T36" fmla="*/ 10 w 58"/>
                <a:gd name="T37" fmla="*/ 7 h 59"/>
                <a:gd name="T38" fmla="*/ 1 w 58"/>
                <a:gd name="T39" fmla="*/ 22 h 59"/>
                <a:gd name="T40" fmla="*/ 0 w 58"/>
                <a:gd name="T41" fmla="*/ 26 h 59"/>
                <a:gd name="T42" fmla="*/ 0 w 58"/>
                <a:gd name="T43" fmla="*/ 30 h 59"/>
                <a:gd name="T44" fmla="*/ 16 w 58"/>
                <a:gd name="T45" fmla="*/ 56 h 59"/>
                <a:gd name="T46" fmla="*/ 20 w 58"/>
                <a:gd name="T47" fmla="*/ 57 h 59"/>
                <a:gd name="T48" fmla="*/ 29 w 58"/>
                <a:gd name="T49" fmla="*/ 59 h 59"/>
                <a:gd name="T50" fmla="*/ 29 w 58"/>
                <a:gd name="T51" fmla="*/ 59 h 59"/>
                <a:gd name="T52" fmla="*/ 57 w 58"/>
                <a:gd name="T53" fmla="*/ 37 h 59"/>
                <a:gd name="T54" fmla="*/ 58 w 58"/>
                <a:gd name="T55" fmla="*/ 32 h 59"/>
                <a:gd name="T56" fmla="*/ 58 w 58"/>
                <a:gd name="T57" fmla="*/ 29 h 59"/>
                <a:gd name="T58" fmla="*/ 29 w 58"/>
                <a:gd name="T5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8" h="59">
                  <a:moveTo>
                    <a:pt x="19" y="10"/>
                  </a:moveTo>
                  <a:cubicBezTo>
                    <a:pt x="22" y="9"/>
                    <a:pt x="25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8"/>
                    <a:pt x="50" y="17"/>
                    <a:pt x="50" y="29"/>
                  </a:cubicBezTo>
                  <a:cubicBezTo>
                    <a:pt x="50" y="29"/>
                    <a:pt x="50" y="30"/>
                    <a:pt x="50" y="31"/>
                  </a:cubicBezTo>
                  <a:cubicBezTo>
                    <a:pt x="50" y="32"/>
                    <a:pt x="50" y="34"/>
                    <a:pt x="50" y="35"/>
                  </a:cubicBezTo>
                  <a:cubicBezTo>
                    <a:pt x="47" y="44"/>
                    <a:pt x="39" y="50"/>
                    <a:pt x="29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51"/>
                    <a:pt x="25" y="50"/>
                    <a:pt x="24" y="50"/>
                  </a:cubicBezTo>
                  <a:cubicBezTo>
                    <a:pt x="22" y="50"/>
                    <a:pt x="21" y="49"/>
                    <a:pt x="20" y="49"/>
                  </a:cubicBezTo>
                  <a:cubicBezTo>
                    <a:pt x="13" y="45"/>
                    <a:pt x="8" y="38"/>
                    <a:pt x="7" y="30"/>
                  </a:cubicBezTo>
                  <a:cubicBezTo>
                    <a:pt x="7" y="29"/>
                    <a:pt x="7" y="28"/>
                    <a:pt x="8" y="27"/>
                  </a:cubicBezTo>
                  <a:cubicBezTo>
                    <a:pt x="8" y="26"/>
                    <a:pt x="8" y="24"/>
                    <a:pt x="8" y="23"/>
                  </a:cubicBezTo>
                  <a:cubicBezTo>
                    <a:pt x="10" y="19"/>
                    <a:pt x="12" y="15"/>
                    <a:pt x="15" y="13"/>
                  </a:cubicBezTo>
                  <a:cubicBezTo>
                    <a:pt x="16" y="12"/>
                    <a:pt x="18" y="11"/>
                    <a:pt x="19" y="10"/>
                  </a:cubicBezTo>
                  <a:moveTo>
                    <a:pt x="29" y="0"/>
                  </a:moveTo>
                  <a:cubicBezTo>
                    <a:pt x="29" y="0"/>
                    <a:pt x="29" y="0"/>
                    <a:pt x="28" y="0"/>
                  </a:cubicBezTo>
                  <a:cubicBezTo>
                    <a:pt x="23" y="0"/>
                    <a:pt x="18" y="2"/>
                    <a:pt x="14" y="4"/>
                  </a:cubicBezTo>
                  <a:cubicBezTo>
                    <a:pt x="12" y="5"/>
                    <a:pt x="11" y="6"/>
                    <a:pt x="10" y="7"/>
                  </a:cubicBezTo>
                  <a:cubicBezTo>
                    <a:pt x="6" y="10"/>
                    <a:pt x="2" y="16"/>
                    <a:pt x="1" y="22"/>
                  </a:cubicBezTo>
                  <a:cubicBezTo>
                    <a:pt x="0" y="23"/>
                    <a:pt x="0" y="25"/>
                    <a:pt x="0" y="26"/>
                  </a:cubicBezTo>
                  <a:cubicBezTo>
                    <a:pt x="0" y="27"/>
                    <a:pt x="0" y="28"/>
                    <a:pt x="0" y="30"/>
                  </a:cubicBezTo>
                  <a:cubicBezTo>
                    <a:pt x="0" y="41"/>
                    <a:pt x="6" y="51"/>
                    <a:pt x="16" y="56"/>
                  </a:cubicBezTo>
                  <a:cubicBezTo>
                    <a:pt x="17" y="56"/>
                    <a:pt x="19" y="57"/>
                    <a:pt x="20" y="57"/>
                  </a:cubicBezTo>
                  <a:cubicBezTo>
                    <a:pt x="23" y="58"/>
                    <a:pt x="26" y="59"/>
                    <a:pt x="29" y="59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43" y="58"/>
                    <a:pt x="54" y="49"/>
                    <a:pt x="57" y="37"/>
                  </a:cubicBezTo>
                  <a:cubicBezTo>
                    <a:pt x="58" y="35"/>
                    <a:pt x="58" y="34"/>
                    <a:pt x="58" y="32"/>
                  </a:cubicBezTo>
                  <a:cubicBezTo>
                    <a:pt x="58" y="31"/>
                    <a:pt x="58" y="30"/>
                    <a:pt x="58" y="29"/>
                  </a:cubicBezTo>
                  <a:cubicBezTo>
                    <a:pt x="58" y="13"/>
                    <a:pt x="45" y="0"/>
                    <a:pt x="2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20317">
              <a:extLst>
                <a:ext uri="{FF2B5EF4-FFF2-40B4-BE49-F238E27FC236}">
                  <a16:creationId xmlns:a16="http://schemas.microsoft.com/office/drawing/2014/main" id="{5FA74737-C38C-448F-9048-5E806A04AA9E}"/>
                </a:ext>
              </a:extLst>
            </p:cNvPr>
            <p:cNvSpPr/>
            <p:nvPr/>
          </p:nvSpPr>
          <p:spPr bwMode="auto">
            <a:xfrm>
              <a:off x="5359997" y="7432066"/>
              <a:ext cx="60030" cy="60030"/>
            </a:xfrm>
            <a:custGeom>
              <a:avLst/>
              <a:gdLst>
                <a:gd name="T0" fmla="*/ 19 w 38"/>
                <a:gd name="T1" fmla="*/ 0 h 38"/>
                <a:gd name="T2" fmla="*/ 19 w 38"/>
                <a:gd name="T3" fmla="*/ 0 h 38"/>
                <a:gd name="T4" fmla="*/ 19 w 38"/>
                <a:gd name="T5" fmla="*/ 0 h 38"/>
                <a:gd name="T6" fmla="*/ 8 w 38"/>
                <a:gd name="T7" fmla="*/ 4 h 38"/>
                <a:gd name="T8" fmla="*/ 5 w 38"/>
                <a:gd name="T9" fmla="*/ 7 h 38"/>
                <a:gd name="T10" fmla="*/ 0 w 38"/>
                <a:gd name="T11" fmla="*/ 20 h 38"/>
                <a:gd name="T12" fmla="*/ 5 w 38"/>
                <a:gd name="T13" fmla="*/ 32 h 38"/>
                <a:gd name="T14" fmla="*/ 8 w 38"/>
                <a:gd name="T15" fmla="*/ 35 h 38"/>
                <a:gd name="T16" fmla="*/ 19 w 38"/>
                <a:gd name="T17" fmla="*/ 38 h 38"/>
                <a:gd name="T18" fmla="*/ 20 w 38"/>
                <a:gd name="T19" fmla="*/ 38 h 38"/>
                <a:gd name="T20" fmla="*/ 36 w 38"/>
                <a:gd name="T21" fmla="*/ 29 h 38"/>
                <a:gd name="T22" fmla="*/ 37 w 38"/>
                <a:gd name="T23" fmla="*/ 26 h 38"/>
                <a:gd name="T24" fmla="*/ 38 w 38"/>
                <a:gd name="T25" fmla="*/ 19 h 38"/>
                <a:gd name="T26" fmla="*/ 37 w 38"/>
                <a:gd name="T27" fmla="*/ 13 h 38"/>
                <a:gd name="T28" fmla="*/ 35 w 38"/>
                <a:gd name="T29" fmla="*/ 9 h 38"/>
                <a:gd name="T30" fmla="*/ 28 w 38"/>
                <a:gd name="T31" fmla="*/ 2 h 38"/>
                <a:gd name="T32" fmla="*/ 24 w 38"/>
                <a:gd name="T33" fmla="*/ 1 h 38"/>
                <a:gd name="T34" fmla="*/ 19 w 38"/>
                <a:gd name="T3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38"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5" y="0"/>
                    <a:pt x="11" y="2"/>
                    <a:pt x="8" y="4"/>
                  </a:cubicBezTo>
                  <a:cubicBezTo>
                    <a:pt x="7" y="5"/>
                    <a:pt x="6" y="6"/>
                    <a:pt x="5" y="7"/>
                  </a:cubicBezTo>
                  <a:cubicBezTo>
                    <a:pt x="2" y="10"/>
                    <a:pt x="0" y="15"/>
                    <a:pt x="0" y="20"/>
                  </a:cubicBezTo>
                  <a:cubicBezTo>
                    <a:pt x="0" y="24"/>
                    <a:pt x="2" y="28"/>
                    <a:pt x="5" y="32"/>
                  </a:cubicBezTo>
                  <a:cubicBezTo>
                    <a:pt x="6" y="33"/>
                    <a:pt x="7" y="34"/>
                    <a:pt x="8" y="35"/>
                  </a:cubicBezTo>
                  <a:cubicBezTo>
                    <a:pt x="11" y="37"/>
                    <a:pt x="15" y="38"/>
                    <a:pt x="19" y="38"/>
                  </a:cubicBezTo>
                  <a:cubicBezTo>
                    <a:pt x="19" y="38"/>
                    <a:pt x="20" y="38"/>
                    <a:pt x="20" y="38"/>
                  </a:cubicBezTo>
                  <a:cubicBezTo>
                    <a:pt x="26" y="38"/>
                    <a:pt x="32" y="35"/>
                    <a:pt x="36" y="29"/>
                  </a:cubicBezTo>
                  <a:cubicBezTo>
                    <a:pt x="36" y="28"/>
                    <a:pt x="37" y="27"/>
                    <a:pt x="37" y="26"/>
                  </a:cubicBezTo>
                  <a:cubicBezTo>
                    <a:pt x="38" y="23"/>
                    <a:pt x="38" y="21"/>
                    <a:pt x="38" y="19"/>
                  </a:cubicBezTo>
                  <a:cubicBezTo>
                    <a:pt x="38" y="17"/>
                    <a:pt x="38" y="15"/>
                    <a:pt x="37" y="13"/>
                  </a:cubicBezTo>
                  <a:cubicBezTo>
                    <a:pt x="37" y="11"/>
                    <a:pt x="36" y="10"/>
                    <a:pt x="35" y="9"/>
                  </a:cubicBezTo>
                  <a:cubicBezTo>
                    <a:pt x="33" y="6"/>
                    <a:pt x="31" y="3"/>
                    <a:pt x="28" y="2"/>
                  </a:cubicBezTo>
                  <a:cubicBezTo>
                    <a:pt x="26" y="1"/>
                    <a:pt x="25" y="1"/>
                    <a:pt x="24" y="1"/>
                  </a:cubicBezTo>
                  <a:cubicBezTo>
                    <a:pt x="22" y="0"/>
                    <a:pt x="21" y="0"/>
                    <a:pt x="1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Freeform 20318">
              <a:extLst>
                <a:ext uri="{FF2B5EF4-FFF2-40B4-BE49-F238E27FC236}">
                  <a16:creationId xmlns:a16="http://schemas.microsoft.com/office/drawing/2014/main" id="{4369AE5A-76AD-403B-8584-4BFD5EAE39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28648" y="7400717"/>
              <a:ext cx="122729" cy="122729"/>
            </a:xfrm>
            <a:custGeom>
              <a:avLst/>
              <a:gdLst>
                <a:gd name="T0" fmla="*/ 22 w 78"/>
                <a:gd name="T1" fmla="*/ 17 h 78"/>
                <a:gd name="T2" fmla="*/ 39 w 78"/>
                <a:gd name="T3" fmla="*/ 11 h 78"/>
                <a:gd name="T4" fmla="*/ 39 w 78"/>
                <a:gd name="T5" fmla="*/ 11 h 78"/>
                <a:gd name="T6" fmla="*/ 40 w 78"/>
                <a:gd name="T7" fmla="*/ 11 h 78"/>
                <a:gd name="T8" fmla="*/ 45 w 78"/>
                <a:gd name="T9" fmla="*/ 11 h 78"/>
                <a:gd name="T10" fmla="*/ 47 w 78"/>
                <a:gd name="T11" fmla="*/ 12 h 78"/>
                <a:gd name="T12" fmla="*/ 51 w 78"/>
                <a:gd name="T13" fmla="*/ 13 h 78"/>
                <a:gd name="T14" fmla="*/ 64 w 78"/>
                <a:gd name="T15" fmla="*/ 24 h 78"/>
                <a:gd name="T16" fmla="*/ 66 w 78"/>
                <a:gd name="T17" fmla="*/ 28 h 78"/>
                <a:gd name="T18" fmla="*/ 68 w 78"/>
                <a:gd name="T19" fmla="*/ 39 h 78"/>
                <a:gd name="T20" fmla="*/ 66 w 78"/>
                <a:gd name="T21" fmla="*/ 50 h 78"/>
                <a:gd name="T22" fmla="*/ 64 w 78"/>
                <a:gd name="T23" fmla="*/ 53 h 78"/>
                <a:gd name="T24" fmla="*/ 40 w 78"/>
                <a:gd name="T25" fmla="*/ 68 h 78"/>
                <a:gd name="T26" fmla="*/ 39 w 78"/>
                <a:gd name="T27" fmla="*/ 68 h 78"/>
                <a:gd name="T28" fmla="*/ 21 w 78"/>
                <a:gd name="T29" fmla="*/ 61 h 78"/>
                <a:gd name="T30" fmla="*/ 18 w 78"/>
                <a:gd name="T31" fmla="*/ 58 h 78"/>
                <a:gd name="T32" fmla="*/ 11 w 78"/>
                <a:gd name="T33" fmla="*/ 40 h 78"/>
                <a:gd name="T34" fmla="*/ 18 w 78"/>
                <a:gd name="T35" fmla="*/ 20 h 78"/>
                <a:gd name="T36" fmla="*/ 22 w 78"/>
                <a:gd name="T37" fmla="*/ 17 h 78"/>
                <a:gd name="T38" fmla="*/ 39 w 78"/>
                <a:gd name="T39" fmla="*/ 0 h 78"/>
                <a:gd name="T40" fmla="*/ 39 w 78"/>
                <a:gd name="T41" fmla="*/ 0 h 78"/>
                <a:gd name="T42" fmla="*/ 14 w 78"/>
                <a:gd name="T43" fmla="*/ 9 h 78"/>
                <a:gd name="T44" fmla="*/ 11 w 78"/>
                <a:gd name="T45" fmla="*/ 12 h 78"/>
                <a:gd name="T46" fmla="*/ 0 w 78"/>
                <a:gd name="T47" fmla="*/ 40 h 78"/>
                <a:gd name="T48" fmla="*/ 11 w 78"/>
                <a:gd name="T49" fmla="*/ 66 h 78"/>
                <a:gd name="T50" fmla="*/ 14 w 78"/>
                <a:gd name="T51" fmla="*/ 69 h 78"/>
                <a:gd name="T52" fmla="*/ 39 w 78"/>
                <a:gd name="T53" fmla="*/ 78 h 78"/>
                <a:gd name="T54" fmla="*/ 40 w 78"/>
                <a:gd name="T55" fmla="*/ 78 h 78"/>
                <a:gd name="T56" fmla="*/ 73 w 78"/>
                <a:gd name="T57" fmla="*/ 58 h 78"/>
                <a:gd name="T58" fmla="*/ 75 w 78"/>
                <a:gd name="T59" fmla="*/ 54 h 78"/>
                <a:gd name="T60" fmla="*/ 78 w 78"/>
                <a:gd name="T61" fmla="*/ 39 h 78"/>
                <a:gd name="T62" fmla="*/ 75 w 78"/>
                <a:gd name="T63" fmla="*/ 24 h 78"/>
                <a:gd name="T64" fmla="*/ 73 w 78"/>
                <a:gd name="T65" fmla="*/ 20 h 78"/>
                <a:gd name="T66" fmla="*/ 54 w 78"/>
                <a:gd name="T67" fmla="*/ 3 h 78"/>
                <a:gd name="T68" fmla="*/ 50 w 78"/>
                <a:gd name="T69" fmla="*/ 2 h 78"/>
                <a:gd name="T70" fmla="*/ 46 w 78"/>
                <a:gd name="T71" fmla="*/ 1 h 78"/>
                <a:gd name="T72" fmla="*/ 42 w 78"/>
                <a:gd name="T73" fmla="*/ 0 h 78"/>
                <a:gd name="T74" fmla="*/ 39 w 78"/>
                <a:gd name="T7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8" h="78">
                  <a:moveTo>
                    <a:pt x="22" y="17"/>
                  </a:moveTo>
                  <a:cubicBezTo>
                    <a:pt x="26" y="13"/>
                    <a:pt x="32" y="11"/>
                    <a:pt x="39" y="11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2" y="11"/>
                    <a:pt x="43" y="11"/>
                    <a:pt x="45" y="11"/>
                  </a:cubicBezTo>
                  <a:cubicBezTo>
                    <a:pt x="45" y="11"/>
                    <a:pt x="46" y="12"/>
                    <a:pt x="47" y="12"/>
                  </a:cubicBezTo>
                  <a:cubicBezTo>
                    <a:pt x="48" y="12"/>
                    <a:pt x="49" y="13"/>
                    <a:pt x="51" y="13"/>
                  </a:cubicBezTo>
                  <a:cubicBezTo>
                    <a:pt x="56" y="16"/>
                    <a:pt x="61" y="20"/>
                    <a:pt x="64" y="24"/>
                  </a:cubicBezTo>
                  <a:cubicBezTo>
                    <a:pt x="64" y="26"/>
                    <a:pt x="65" y="27"/>
                    <a:pt x="66" y="28"/>
                  </a:cubicBezTo>
                  <a:cubicBezTo>
                    <a:pt x="67" y="32"/>
                    <a:pt x="68" y="35"/>
                    <a:pt x="68" y="39"/>
                  </a:cubicBezTo>
                  <a:cubicBezTo>
                    <a:pt x="68" y="43"/>
                    <a:pt x="67" y="46"/>
                    <a:pt x="66" y="50"/>
                  </a:cubicBezTo>
                  <a:cubicBezTo>
                    <a:pt x="65" y="51"/>
                    <a:pt x="65" y="52"/>
                    <a:pt x="64" y="53"/>
                  </a:cubicBezTo>
                  <a:cubicBezTo>
                    <a:pt x="59" y="62"/>
                    <a:pt x="50" y="68"/>
                    <a:pt x="40" y="68"/>
                  </a:cubicBezTo>
                  <a:cubicBezTo>
                    <a:pt x="40" y="68"/>
                    <a:pt x="39" y="68"/>
                    <a:pt x="39" y="68"/>
                  </a:cubicBezTo>
                  <a:cubicBezTo>
                    <a:pt x="33" y="68"/>
                    <a:pt x="26" y="65"/>
                    <a:pt x="21" y="61"/>
                  </a:cubicBezTo>
                  <a:cubicBezTo>
                    <a:pt x="20" y="60"/>
                    <a:pt x="19" y="59"/>
                    <a:pt x="18" y="58"/>
                  </a:cubicBezTo>
                  <a:cubicBezTo>
                    <a:pt x="14" y="53"/>
                    <a:pt x="11" y="47"/>
                    <a:pt x="11" y="40"/>
                  </a:cubicBezTo>
                  <a:cubicBezTo>
                    <a:pt x="11" y="32"/>
                    <a:pt x="14" y="25"/>
                    <a:pt x="18" y="20"/>
                  </a:cubicBezTo>
                  <a:cubicBezTo>
                    <a:pt x="19" y="19"/>
                    <a:pt x="20" y="18"/>
                    <a:pt x="22" y="17"/>
                  </a:cubicBezTo>
                  <a:moveTo>
                    <a:pt x="39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29" y="1"/>
                    <a:pt x="21" y="4"/>
                    <a:pt x="14" y="9"/>
                  </a:cubicBezTo>
                  <a:cubicBezTo>
                    <a:pt x="13" y="10"/>
                    <a:pt x="12" y="11"/>
                    <a:pt x="11" y="12"/>
                  </a:cubicBezTo>
                  <a:cubicBezTo>
                    <a:pt x="4" y="20"/>
                    <a:pt x="0" y="29"/>
                    <a:pt x="0" y="40"/>
                  </a:cubicBezTo>
                  <a:cubicBezTo>
                    <a:pt x="1" y="50"/>
                    <a:pt x="5" y="59"/>
                    <a:pt x="11" y="66"/>
                  </a:cubicBezTo>
                  <a:cubicBezTo>
                    <a:pt x="12" y="67"/>
                    <a:pt x="13" y="68"/>
                    <a:pt x="14" y="69"/>
                  </a:cubicBezTo>
                  <a:cubicBezTo>
                    <a:pt x="21" y="75"/>
                    <a:pt x="30" y="78"/>
                    <a:pt x="39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54" y="78"/>
                    <a:pt x="67" y="70"/>
                    <a:pt x="73" y="58"/>
                  </a:cubicBezTo>
                  <a:cubicBezTo>
                    <a:pt x="74" y="57"/>
                    <a:pt x="75" y="55"/>
                    <a:pt x="75" y="54"/>
                  </a:cubicBezTo>
                  <a:cubicBezTo>
                    <a:pt x="77" y="49"/>
                    <a:pt x="78" y="44"/>
                    <a:pt x="78" y="39"/>
                  </a:cubicBezTo>
                  <a:cubicBezTo>
                    <a:pt x="78" y="33"/>
                    <a:pt x="77" y="28"/>
                    <a:pt x="75" y="24"/>
                  </a:cubicBezTo>
                  <a:cubicBezTo>
                    <a:pt x="74" y="22"/>
                    <a:pt x="74" y="21"/>
                    <a:pt x="73" y="20"/>
                  </a:cubicBezTo>
                  <a:cubicBezTo>
                    <a:pt x="69" y="12"/>
                    <a:pt x="62" y="7"/>
                    <a:pt x="54" y="3"/>
                  </a:cubicBezTo>
                  <a:cubicBezTo>
                    <a:pt x="53" y="3"/>
                    <a:pt x="52" y="2"/>
                    <a:pt x="50" y="2"/>
                  </a:cubicBezTo>
                  <a:cubicBezTo>
                    <a:pt x="49" y="1"/>
                    <a:pt x="47" y="1"/>
                    <a:pt x="46" y="1"/>
                  </a:cubicBezTo>
                  <a:cubicBezTo>
                    <a:pt x="44" y="1"/>
                    <a:pt x="43" y="0"/>
                    <a:pt x="42" y="0"/>
                  </a:cubicBezTo>
                  <a:cubicBezTo>
                    <a:pt x="41" y="0"/>
                    <a:pt x="40" y="0"/>
                    <a:pt x="3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Freeform 20423">
              <a:extLst>
                <a:ext uri="{FF2B5EF4-FFF2-40B4-BE49-F238E27FC236}">
                  <a16:creationId xmlns:a16="http://schemas.microsoft.com/office/drawing/2014/main" id="{F2B9992C-EF34-4877-B30E-2F9792AC96F0}"/>
                </a:ext>
              </a:extLst>
            </p:cNvPr>
            <p:cNvSpPr/>
            <p:nvPr/>
          </p:nvSpPr>
          <p:spPr bwMode="auto">
            <a:xfrm>
              <a:off x="5276622" y="6064042"/>
              <a:ext cx="113391" cy="106721"/>
            </a:xfrm>
            <a:custGeom>
              <a:avLst/>
              <a:gdLst>
                <a:gd name="T0" fmla="*/ 36 w 72"/>
                <a:gd name="T1" fmla="*/ 0 h 68"/>
                <a:gd name="T2" fmla="*/ 24 w 72"/>
                <a:gd name="T3" fmla="*/ 2 h 68"/>
                <a:gd name="T4" fmla="*/ 20 w 72"/>
                <a:gd name="T5" fmla="*/ 4 h 68"/>
                <a:gd name="T6" fmla="*/ 3 w 72"/>
                <a:gd name="T7" fmla="*/ 29 h 68"/>
                <a:gd name="T8" fmla="*/ 32 w 72"/>
                <a:gd name="T9" fmla="*/ 67 h 68"/>
                <a:gd name="T10" fmla="*/ 37 w 72"/>
                <a:gd name="T11" fmla="*/ 68 h 68"/>
                <a:gd name="T12" fmla="*/ 70 w 72"/>
                <a:gd name="T13" fmla="*/ 39 h 68"/>
                <a:gd name="T14" fmla="*/ 56 w 72"/>
                <a:gd name="T15" fmla="*/ 6 h 68"/>
                <a:gd name="T16" fmla="*/ 53 w 72"/>
                <a:gd name="T17" fmla="*/ 4 h 68"/>
                <a:gd name="T18" fmla="*/ 43 w 72"/>
                <a:gd name="T19" fmla="*/ 0 h 68"/>
                <a:gd name="T20" fmla="*/ 42 w 72"/>
                <a:gd name="T21" fmla="*/ 0 h 68"/>
                <a:gd name="T22" fmla="*/ 38 w 72"/>
                <a:gd name="T23" fmla="*/ 0 h 68"/>
                <a:gd name="T24" fmla="*/ 36 w 72"/>
                <a:gd name="T2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68">
                  <a:moveTo>
                    <a:pt x="36" y="0"/>
                  </a:moveTo>
                  <a:cubicBezTo>
                    <a:pt x="32" y="0"/>
                    <a:pt x="28" y="1"/>
                    <a:pt x="24" y="2"/>
                  </a:cubicBezTo>
                  <a:cubicBezTo>
                    <a:pt x="23" y="3"/>
                    <a:pt x="21" y="3"/>
                    <a:pt x="20" y="4"/>
                  </a:cubicBezTo>
                  <a:cubicBezTo>
                    <a:pt x="11" y="9"/>
                    <a:pt x="5" y="18"/>
                    <a:pt x="3" y="29"/>
                  </a:cubicBezTo>
                  <a:cubicBezTo>
                    <a:pt x="0" y="47"/>
                    <a:pt x="13" y="65"/>
                    <a:pt x="32" y="67"/>
                  </a:cubicBezTo>
                  <a:cubicBezTo>
                    <a:pt x="33" y="68"/>
                    <a:pt x="35" y="68"/>
                    <a:pt x="37" y="68"/>
                  </a:cubicBezTo>
                  <a:cubicBezTo>
                    <a:pt x="53" y="68"/>
                    <a:pt x="68" y="56"/>
                    <a:pt x="70" y="39"/>
                  </a:cubicBezTo>
                  <a:cubicBezTo>
                    <a:pt x="72" y="26"/>
                    <a:pt x="66" y="13"/>
                    <a:pt x="56" y="6"/>
                  </a:cubicBezTo>
                  <a:cubicBezTo>
                    <a:pt x="55" y="5"/>
                    <a:pt x="54" y="4"/>
                    <a:pt x="53" y="4"/>
                  </a:cubicBezTo>
                  <a:cubicBezTo>
                    <a:pt x="49" y="2"/>
                    <a:pt x="46" y="1"/>
                    <a:pt x="4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0" y="0"/>
                    <a:pt x="39" y="0"/>
                    <a:pt x="38" y="0"/>
                  </a:cubicBezTo>
                  <a:cubicBezTo>
                    <a:pt x="38" y="0"/>
                    <a:pt x="37" y="0"/>
                    <a:pt x="3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Freeform 20541">
              <a:extLst>
                <a:ext uri="{FF2B5EF4-FFF2-40B4-BE49-F238E27FC236}">
                  <a16:creationId xmlns:a16="http://schemas.microsoft.com/office/drawing/2014/main" id="{D9EACEE1-F812-4666-A06D-0A448F772BE6}"/>
                </a:ext>
              </a:extLst>
            </p:cNvPr>
            <p:cNvSpPr/>
            <p:nvPr/>
          </p:nvSpPr>
          <p:spPr bwMode="auto">
            <a:xfrm>
              <a:off x="6887440" y="5926641"/>
              <a:ext cx="132067" cy="132734"/>
            </a:xfrm>
            <a:custGeom>
              <a:avLst/>
              <a:gdLst>
                <a:gd name="T0" fmla="*/ 8 w 84"/>
                <a:gd name="T1" fmla="*/ 29 h 84"/>
                <a:gd name="T2" fmla="*/ 55 w 84"/>
                <a:gd name="T3" fmla="*/ 8 h 84"/>
                <a:gd name="T4" fmla="*/ 77 w 84"/>
                <a:gd name="T5" fmla="*/ 55 h 84"/>
                <a:gd name="T6" fmla="*/ 29 w 84"/>
                <a:gd name="T7" fmla="*/ 77 h 84"/>
                <a:gd name="T8" fmla="*/ 8 w 84"/>
                <a:gd name="T9" fmla="*/ 2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4">
                  <a:moveTo>
                    <a:pt x="8" y="29"/>
                  </a:moveTo>
                  <a:cubicBezTo>
                    <a:pt x="15" y="10"/>
                    <a:pt x="36" y="0"/>
                    <a:pt x="55" y="8"/>
                  </a:cubicBezTo>
                  <a:cubicBezTo>
                    <a:pt x="74" y="15"/>
                    <a:pt x="84" y="36"/>
                    <a:pt x="77" y="55"/>
                  </a:cubicBezTo>
                  <a:cubicBezTo>
                    <a:pt x="70" y="74"/>
                    <a:pt x="48" y="84"/>
                    <a:pt x="29" y="77"/>
                  </a:cubicBezTo>
                  <a:cubicBezTo>
                    <a:pt x="10" y="70"/>
                    <a:pt x="0" y="48"/>
                    <a:pt x="8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Freeform 20648">
              <a:extLst>
                <a:ext uri="{FF2B5EF4-FFF2-40B4-BE49-F238E27FC236}">
                  <a16:creationId xmlns:a16="http://schemas.microsoft.com/office/drawing/2014/main" id="{4BFC4C38-A94D-4167-9540-9B349DC6C8EC}"/>
                </a:ext>
              </a:extLst>
            </p:cNvPr>
            <p:cNvSpPr/>
            <p:nvPr/>
          </p:nvSpPr>
          <p:spPr bwMode="auto">
            <a:xfrm>
              <a:off x="5875595" y="6842437"/>
              <a:ext cx="530935" cy="781729"/>
            </a:xfrm>
            <a:custGeom>
              <a:avLst/>
              <a:gdLst>
                <a:gd name="T0" fmla="*/ 787 w 796"/>
                <a:gd name="T1" fmla="*/ 0 h 1172"/>
                <a:gd name="T2" fmla="*/ 796 w 796"/>
                <a:gd name="T3" fmla="*/ 5 h 1172"/>
                <a:gd name="T4" fmla="*/ 9 w 796"/>
                <a:gd name="T5" fmla="*/ 1172 h 1172"/>
                <a:gd name="T6" fmla="*/ 0 w 796"/>
                <a:gd name="T7" fmla="*/ 1165 h 1172"/>
                <a:gd name="T8" fmla="*/ 787 w 796"/>
                <a:gd name="T9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6" h="1172">
                  <a:moveTo>
                    <a:pt x="787" y="0"/>
                  </a:moveTo>
                  <a:lnTo>
                    <a:pt x="796" y="5"/>
                  </a:lnTo>
                  <a:lnTo>
                    <a:pt x="9" y="1172"/>
                  </a:lnTo>
                  <a:lnTo>
                    <a:pt x="0" y="1165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Freeform 20655">
              <a:extLst>
                <a:ext uri="{FF2B5EF4-FFF2-40B4-BE49-F238E27FC236}">
                  <a16:creationId xmlns:a16="http://schemas.microsoft.com/office/drawing/2014/main" id="{05F857CD-7EAD-4449-B49C-AEA406509B45}"/>
                </a:ext>
              </a:extLst>
            </p:cNvPr>
            <p:cNvSpPr/>
            <p:nvPr/>
          </p:nvSpPr>
          <p:spPr bwMode="auto">
            <a:xfrm>
              <a:off x="5914948" y="7064549"/>
              <a:ext cx="964488" cy="961820"/>
            </a:xfrm>
            <a:custGeom>
              <a:avLst/>
              <a:gdLst>
                <a:gd name="T0" fmla="*/ 775 w 1446"/>
                <a:gd name="T1" fmla="*/ 293 h 1442"/>
                <a:gd name="T2" fmla="*/ 777 w 1446"/>
                <a:gd name="T3" fmla="*/ 293 h 1442"/>
                <a:gd name="T4" fmla="*/ 1446 w 1446"/>
                <a:gd name="T5" fmla="*/ 844 h 1442"/>
                <a:gd name="T6" fmla="*/ 1441 w 1446"/>
                <a:gd name="T7" fmla="*/ 849 h 1442"/>
                <a:gd name="T8" fmla="*/ 848 w 1446"/>
                <a:gd name="T9" fmla="*/ 1442 h 1442"/>
                <a:gd name="T10" fmla="*/ 841 w 1446"/>
                <a:gd name="T11" fmla="*/ 1433 h 1442"/>
                <a:gd name="T12" fmla="*/ 1429 w 1446"/>
                <a:gd name="T13" fmla="*/ 846 h 1442"/>
                <a:gd name="T14" fmla="*/ 770 w 1446"/>
                <a:gd name="T15" fmla="*/ 303 h 1442"/>
                <a:gd name="T16" fmla="*/ 0 w 1446"/>
                <a:gd name="T17" fmla="*/ 10 h 1442"/>
                <a:gd name="T18" fmla="*/ 4 w 1446"/>
                <a:gd name="T19" fmla="*/ 0 h 1442"/>
                <a:gd name="T20" fmla="*/ 775 w 1446"/>
                <a:gd name="T21" fmla="*/ 293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6" h="1442">
                  <a:moveTo>
                    <a:pt x="775" y="293"/>
                  </a:moveTo>
                  <a:lnTo>
                    <a:pt x="777" y="293"/>
                  </a:lnTo>
                  <a:lnTo>
                    <a:pt x="1446" y="844"/>
                  </a:lnTo>
                  <a:lnTo>
                    <a:pt x="1441" y="849"/>
                  </a:lnTo>
                  <a:lnTo>
                    <a:pt x="848" y="1442"/>
                  </a:lnTo>
                  <a:lnTo>
                    <a:pt x="841" y="1433"/>
                  </a:lnTo>
                  <a:lnTo>
                    <a:pt x="1429" y="846"/>
                  </a:lnTo>
                  <a:lnTo>
                    <a:pt x="770" y="303"/>
                  </a:lnTo>
                  <a:lnTo>
                    <a:pt x="0" y="10"/>
                  </a:lnTo>
                  <a:lnTo>
                    <a:pt x="4" y="0"/>
                  </a:lnTo>
                  <a:lnTo>
                    <a:pt x="775" y="29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20676">
              <a:extLst>
                <a:ext uri="{FF2B5EF4-FFF2-40B4-BE49-F238E27FC236}">
                  <a16:creationId xmlns:a16="http://schemas.microsoft.com/office/drawing/2014/main" id="{9BD19F95-266C-4CB7-A5F2-055E698C3634}"/>
                </a:ext>
              </a:extLst>
            </p:cNvPr>
            <p:cNvSpPr/>
            <p:nvPr/>
          </p:nvSpPr>
          <p:spPr bwMode="auto">
            <a:xfrm>
              <a:off x="4289459" y="7933656"/>
              <a:ext cx="80708" cy="80040"/>
            </a:xfrm>
            <a:custGeom>
              <a:avLst/>
              <a:gdLst>
                <a:gd name="T0" fmla="*/ 45 w 51"/>
                <a:gd name="T1" fmla="*/ 35 h 51"/>
                <a:gd name="T2" fmla="*/ 15 w 51"/>
                <a:gd name="T3" fmla="*/ 45 h 51"/>
                <a:gd name="T4" fmla="*/ 5 w 51"/>
                <a:gd name="T5" fmla="*/ 15 h 51"/>
                <a:gd name="T6" fmla="*/ 35 w 51"/>
                <a:gd name="T7" fmla="*/ 5 h 51"/>
                <a:gd name="T8" fmla="*/ 45 w 51"/>
                <a:gd name="T9" fmla="*/ 3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1">
                  <a:moveTo>
                    <a:pt x="45" y="35"/>
                  </a:moveTo>
                  <a:cubicBezTo>
                    <a:pt x="39" y="46"/>
                    <a:pt x="26" y="51"/>
                    <a:pt x="15" y="45"/>
                  </a:cubicBezTo>
                  <a:cubicBezTo>
                    <a:pt x="4" y="39"/>
                    <a:pt x="0" y="26"/>
                    <a:pt x="5" y="15"/>
                  </a:cubicBezTo>
                  <a:cubicBezTo>
                    <a:pt x="11" y="4"/>
                    <a:pt x="24" y="0"/>
                    <a:pt x="35" y="5"/>
                  </a:cubicBezTo>
                  <a:cubicBezTo>
                    <a:pt x="46" y="11"/>
                    <a:pt x="51" y="24"/>
                    <a:pt x="45" y="3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20677">
              <a:extLst>
                <a:ext uri="{FF2B5EF4-FFF2-40B4-BE49-F238E27FC236}">
                  <a16:creationId xmlns:a16="http://schemas.microsoft.com/office/drawing/2014/main" id="{7394E0FB-BAE7-4001-8BA0-484ECB366840}"/>
                </a:ext>
              </a:extLst>
            </p:cNvPr>
            <p:cNvSpPr/>
            <p:nvPr/>
          </p:nvSpPr>
          <p:spPr bwMode="auto">
            <a:xfrm>
              <a:off x="4863082" y="7918982"/>
              <a:ext cx="148742" cy="146741"/>
            </a:xfrm>
            <a:custGeom>
              <a:avLst/>
              <a:gdLst>
                <a:gd name="T0" fmla="*/ 83 w 94"/>
                <a:gd name="T1" fmla="*/ 65 h 93"/>
                <a:gd name="T2" fmla="*/ 28 w 94"/>
                <a:gd name="T3" fmla="*/ 83 h 93"/>
                <a:gd name="T4" fmla="*/ 10 w 94"/>
                <a:gd name="T5" fmla="*/ 28 h 93"/>
                <a:gd name="T6" fmla="*/ 66 w 94"/>
                <a:gd name="T7" fmla="*/ 10 h 93"/>
                <a:gd name="T8" fmla="*/ 83 w 94"/>
                <a:gd name="T9" fmla="*/ 6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93">
                  <a:moveTo>
                    <a:pt x="83" y="65"/>
                  </a:moveTo>
                  <a:cubicBezTo>
                    <a:pt x="73" y="86"/>
                    <a:pt x="48" y="93"/>
                    <a:pt x="28" y="83"/>
                  </a:cubicBezTo>
                  <a:cubicBezTo>
                    <a:pt x="8" y="73"/>
                    <a:pt x="0" y="48"/>
                    <a:pt x="10" y="28"/>
                  </a:cubicBezTo>
                  <a:cubicBezTo>
                    <a:pt x="21" y="8"/>
                    <a:pt x="45" y="0"/>
                    <a:pt x="66" y="10"/>
                  </a:cubicBezTo>
                  <a:cubicBezTo>
                    <a:pt x="86" y="21"/>
                    <a:pt x="94" y="45"/>
                    <a:pt x="83" y="6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20679">
              <a:extLst>
                <a:ext uri="{FF2B5EF4-FFF2-40B4-BE49-F238E27FC236}">
                  <a16:creationId xmlns:a16="http://schemas.microsoft.com/office/drawing/2014/main" id="{67BFFACB-7747-4209-A081-05E17CD9089F}"/>
                </a:ext>
              </a:extLst>
            </p:cNvPr>
            <p:cNvSpPr/>
            <p:nvPr/>
          </p:nvSpPr>
          <p:spPr bwMode="auto">
            <a:xfrm>
              <a:off x="5438707" y="8095737"/>
              <a:ext cx="92714" cy="92714"/>
            </a:xfrm>
            <a:custGeom>
              <a:avLst/>
              <a:gdLst>
                <a:gd name="T0" fmla="*/ 53 w 59"/>
                <a:gd name="T1" fmla="*/ 42 h 59"/>
                <a:gd name="T2" fmla="*/ 18 w 59"/>
                <a:gd name="T3" fmla="*/ 53 h 59"/>
                <a:gd name="T4" fmla="*/ 7 w 59"/>
                <a:gd name="T5" fmla="*/ 18 h 59"/>
                <a:gd name="T6" fmla="*/ 42 w 59"/>
                <a:gd name="T7" fmla="*/ 7 h 59"/>
                <a:gd name="T8" fmla="*/ 53 w 59"/>
                <a:gd name="T9" fmla="*/ 4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9">
                  <a:moveTo>
                    <a:pt x="53" y="42"/>
                  </a:moveTo>
                  <a:cubicBezTo>
                    <a:pt x="46" y="54"/>
                    <a:pt x="30" y="59"/>
                    <a:pt x="18" y="53"/>
                  </a:cubicBezTo>
                  <a:cubicBezTo>
                    <a:pt x="5" y="46"/>
                    <a:pt x="0" y="31"/>
                    <a:pt x="7" y="18"/>
                  </a:cubicBezTo>
                  <a:cubicBezTo>
                    <a:pt x="13" y="5"/>
                    <a:pt x="29" y="0"/>
                    <a:pt x="42" y="7"/>
                  </a:cubicBezTo>
                  <a:cubicBezTo>
                    <a:pt x="54" y="13"/>
                    <a:pt x="59" y="29"/>
                    <a:pt x="53" y="4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20680">
              <a:extLst>
                <a:ext uri="{FF2B5EF4-FFF2-40B4-BE49-F238E27FC236}">
                  <a16:creationId xmlns:a16="http://schemas.microsoft.com/office/drawing/2014/main" id="{F155D0C6-B8E7-4DFF-855A-226334617CB1}"/>
                </a:ext>
              </a:extLst>
            </p:cNvPr>
            <p:cNvSpPr/>
            <p:nvPr/>
          </p:nvSpPr>
          <p:spPr bwMode="auto">
            <a:xfrm>
              <a:off x="8316157" y="6631664"/>
              <a:ext cx="152744" cy="152744"/>
            </a:xfrm>
            <a:custGeom>
              <a:avLst/>
              <a:gdLst>
                <a:gd name="T0" fmla="*/ 87 w 97"/>
                <a:gd name="T1" fmla="*/ 68 h 97"/>
                <a:gd name="T2" fmla="*/ 29 w 97"/>
                <a:gd name="T3" fmla="*/ 86 h 97"/>
                <a:gd name="T4" fmla="*/ 11 w 97"/>
                <a:gd name="T5" fmla="*/ 29 h 97"/>
                <a:gd name="T6" fmla="*/ 68 w 97"/>
                <a:gd name="T7" fmla="*/ 11 h 97"/>
                <a:gd name="T8" fmla="*/ 87 w 97"/>
                <a:gd name="T9" fmla="*/ 6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97">
                  <a:moveTo>
                    <a:pt x="87" y="68"/>
                  </a:moveTo>
                  <a:cubicBezTo>
                    <a:pt x="76" y="89"/>
                    <a:pt x="50" y="97"/>
                    <a:pt x="29" y="86"/>
                  </a:cubicBezTo>
                  <a:cubicBezTo>
                    <a:pt x="9" y="75"/>
                    <a:pt x="0" y="50"/>
                    <a:pt x="11" y="29"/>
                  </a:cubicBezTo>
                  <a:cubicBezTo>
                    <a:pt x="22" y="8"/>
                    <a:pt x="47" y="0"/>
                    <a:pt x="68" y="11"/>
                  </a:cubicBezTo>
                  <a:cubicBezTo>
                    <a:pt x="89" y="21"/>
                    <a:pt x="97" y="47"/>
                    <a:pt x="87" y="6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Freeform 20681">
              <a:extLst>
                <a:ext uri="{FF2B5EF4-FFF2-40B4-BE49-F238E27FC236}">
                  <a16:creationId xmlns:a16="http://schemas.microsoft.com/office/drawing/2014/main" id="{06A87FC9-26C2-4173-9BCE-BBF52A44DF9A}"/>
                </a:ext>
              </a:extLst>
            </p:cNvPr>
            <p:cNvSpPr/>
            <p:nvPr/>
          </p:nvSpPr>
          <p:spPr bwMode="auto">
            <a:xfrm>
              <a:off x="5969642" y="8278497"/>
              <a:ext cx="84042" cy="83376"/>
            </a:xfrm>
            <a:custGeom>
              <a:avLst/>
              <a:gdLst>
                <a:gd name="T0" fmla="*/ 48 w 53"/>
                <a:gd name="T1" fmla="*/ 37 h 53"/>
                <a:gd name="T2" fmla="*/ 16 w 53"/>
                <a:gd name="T3" fmla="*/ 47 h 53"/>
                <a:gd name="T4" fmla="*/ 6 w 53"/>
                <a:gd name="T5" fmla="*/ 16 h 53"/>
                <a:gd name="T6" fmla="*/ 37 w 53"/>
                <a:gd name="T7" fmla="*/ 6 h 53"/>
                <a:gd name="T8" fmla="*/ 48 w 53"/>
                <a:gd name="T9" fmla="*/ 3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48" y="37"/>
                  </a:moveTo>
                  <a:cubicBezTo>
                    <a:pt x="42" y="49"/>
                    <a:pt x="27" y="53"/>
                    <a:pt x="16" y="47"/>
                  </a:cubicBezTo>
                  <a:cubicBezTo>
                    <a:pt x="4" y="42"/>
                    <a:pt x="0" y="27"/>
                    <a:pt x="6" y="16"/>
                  </a:cubicBezTo>
                  <a:cubicBezTo>
                    <a:pt x="12" y="4"/>
                    <a:pt x="26" y="0"/>
                    <a:pt x="37" y="6"/>
                  </a:cubicBezTo>
                  <a:cubicBezTo>
                    <a:pt x="49" y="12"/>
                    <a:pt x="53" y="26"/>
                    <a:pt x="48" y="3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20683">
              <a:extLst>
                <a:ext uri="{FF2B5EF4-FFF2-40B4-BE49-F238E27FC236}">
                  <a16:creationId xmlns:a16="http://schemas.microsoft.com/office/drawing/2014/main" id="{B49C2485-CE7E-45B6-91F8-63814DC3C240}"/>
                </a:ext>
              </a:extLst>
            </p:cNvPr>
            <p:cNvSpPr/>
            <p:nvPr/>
          </p:nvSpPr>
          <p:spPr bwMode="auto">
            <a:xfrm>
              <a:off x="6377849" y="7209956"/>
              <a:ext cx="104053" cy="105387"/>
            </a:xfrm>
            <a:custGeom>
              <a:avLst/>
              <a:gdLst>
                <a:gd name="T0" fmla="*/ 59 w 66"/>
                <a:gd name="T1" fmla="*/ 47 h 67"/>
                <a:gd name="T2" fmla="*/ 20 w 66"/>
                <a:gd name="T3" fmla="*/ 60 h 67"/>
                <a:gd name="T4" fmla="*/ 7 w 66"/>
                <a:gd name="T5" fmla="*/ 20 h 67"/>
                <a:gd name="T6" fmla="*/ 47 w 66"/>
                <a:gd name="T7" fmla="*/ 8 h 67"/>
                <a:gd name="T8" fmla="*/ 59 w 66"/>
                <a:gd name="T9" fmla="*/ 4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7">
                  <a:moveTo>
                    <a:pt x="59" y="47"/>
                  </a:moveTo>
                  <a:cubicBezTo>
                    <a:pt x="52" y="61"/>
                    <a:pt x="34" y="67"/>
                    <a:pt x="20" y="60"/>
                  </a:cubicBezTo>
                  <a:cubicBezTo>
                    <a:pt x="6" y="52"/>
                    <a:pt x="0" y="35"/>
                    <a:pt x="7" y="20"/>
                  </a:cubicBezTo>
                  <a:cubicBezTo>
                    <a:pt x="15" y="6"/>
                    <a:pt x="32" y="0"/>
                    <a:pt x="47" y="8"/>
                  </a:cubicBezTo>
                  <a:cubicBezTo>
                    <a:pt x="61" y="15"/>
                    <a:pt x="66" y="33"/>
                    <a:pt x="59" y="4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20684">
              <a:extLst>
                <a:ext uri="{FF2B5EF4-FFF2-40B4-BE49-F238E27FC236}">
                  <a16:creationId xmlns:a16="http://schemas.microsoft.com/office/drawing/2014/main" id="{E413C4E2-D78E-49B4-B75D-F1BDD19E4BE2}"/>
                </a:ext>
              </a:extLst>
            </p:cNvPr>
            <p:cNvSpPr/>
            <p:nvPr/>
          </p:nvSpPr>
          <p:spPr bwMode="auto">
            <a:xfrm>
              <a:off x="6343165" y="6784408"/>
              <a:ext cx="121395" cy="119394"/>
            </a:xfrm>
            <a:custGeom>
              <a:avLst/>
              <a:gdLst>
                <a:gd name="T0" fmla="*/ 68 w 77"/>
                <a:gd name="T1" fmla="*/ 53 h 76"/>
                <a:gd name="T2" fmla="*/ 23 w 77"/>
                <a:gd name="T3" fmla="*/ 68 h 76"/>
                <a:gd name="T4" fmla="*/ 9 w 77"/>
                <a:gd name="T5" fmla="*/ 23 h 76"/>
                <a:gd name="T6" fmla="*/ 54 w 77"/>
                <a:gd name="T7" fmla="*/ 8 h 76"/>
                <a:gd name="T8" fmla="*/ 68 w 77"/>
                <a:gd name="T9" fmla="*/ 5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76">
                  <a:moveTo>
                    <a:pt x="68" y="53"/>
                  </a:moveTo>
                  <a:cubicBezTo>
                    <a:pt x="60" y="70"/>
                    <a:pt x="40" y="76"/>
                    <a:pt x="23" y="68"/>
                  </a:cubicBezTo>
                  <a:cubicBezTo>
                    <a:pt x="7" y="59"/>
                    <a:pt x="0" y="39"/>
                    <a:pt x="9" y="23"/>
                  </a:cubicBezTo>
                  <a:cubicBezTo>
                    <a:pt x="17" y="6"/>
                    <a:pt x="37" y="0"/>
                    <a:pt x="54" y="8"/>
                  </a:cubicBezTo>
                  <a:cubicBezTo>
                    <a:pt x="70" y="17"/>
                    <a:pt x="77" y="37"/>
                    <a:pt x="68" y="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Freeform 20709">
              <a:extLst>
                <a:ext uri="{FF2B5EF4-FFF2-40B4-BE49-F238E27FC236}">
                  <a16:creationId xmlns:a16="http://schemas.microsoft.com/office/drawing/2014/main" id="{DEC5A716-1FA6-4F5E-8F0E-71BB9EED0A1A}"/>
                </a:ext>
              </a:extLst>
            </p:cNvPr>
            <p:cNvSpPr/>
            <p:nvPr/>
          </p:nvSpPr>
          <p:spPr bwMode="auto">
            <a:xfrm>
              <a:off x="4901102" y="7359365"/>
              <a:ext cx="98050" cy="96048"/>
            </a:xfrm>
            <a:custGeom>
              <a:avLst/>
              <a:gdLst>
                <a:gd name="T0" fmla="*/ 55 w 62"/>
                <a:gd name="T1" fmla="*/ 43 h 61"/>
                <a:gd name="T2" fmla="*/ 19 w 62"/>
                <a:gd name="T3" fmla="*/ 55 h 61"/>
                <a:gd name="T4" fmla="*/ 7 w 62"/>
                <a:gd name="T5" fmla="*/ 18 h 61"/>
                <a:gd name="T6" fmla="*/ 43 w 62"/>
                <a:gd name="T7" fmla="*/ 7 h 61"/>
                <a:gd name="T8" fmla="*/ 55 w 62"/>
                <a:gd name="T9" fmla="*/ 4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55" y="43"/>
                  </a:moveTo>
                  <a:cubicBezTo>
                    <a:pt x="48" y="56"/>
                    <a:pt x="32" y="61"/>
                    <a:pt x="19" y="55"/>
                  </a:cubicBezTo>
                  <a:cubicBezTo>
                    <a:pt x="6" y="48"/>
                    <a:pt x="0" y="32"/>
                    <a:pt x="7" y="18"/>
                  </a:cubicBezTo>
                  <a:cubicBezTo>
                    <a:pt x="14" y="5"/>
                    <a:pt x="30" y="0"/>
                    <a:pt x="43" y="7"/>
                  </a:cubicBezTo>
                  <a:cubicBezTo>
                    <a:pt x="57" y="13"/>
                    <a:pt x="62" y="30"/>
                    <a:pt x="55" y="4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20710">
              <a:extLst>
                <a:ext uri="{FF2B5EF4-FFF2-40B4-BE49-F238E27FC236}">
                  <a16:creationId xmlns:a16="http://schemas.microsoft.com/office/drawing/2014/main" id="{AE45BFF1-02A4-4030-86FA-482B6525CF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2410" y="7309340"/>
              <a:ext cx="196766" cy="196766"/>
            </a:xfrm>
            <a:custGeom>
              <a:avLst/>
              <a:gdLst>
                <a:gd name="T0" fmla="*/ 37 w 125"/>
                <a:gd name="T1" fmla="*/ 111 h 125"/>
                <a:gd name="T2" fmla="*/ 13 w 125"/>
                <a:gd name="T3" fmla="*/ 38 h 125"/>
                <a:gd name="T4" fmla="*/ 87 w 125"/>
                <a:gd name="T5" fmla="*/ 14 h 125"/>
                <a:gd name="T6" fmla="*/ 111 w 125"/>
                <a:gd name="T7" fmla="*/ 88 h 125"/>
                <a:gd name="T8" fmla="*/ 37 w 125"/>
                <a:gd name="T9" fmla="*/ 111 h 125"/>
                <a:gd name="T10" fmla="*/ 80 w 125"/>
                <a:gd name="T11" fmla="*/ 27 h 125"/>
                <a:gd name="T12" fmla="*/ 27 w 125"/>
                <a:gd name="T13" fmla="*/ 44 h 125"/>
                <a:gd name="T14" fmla="*/ 44 w 125"/>
                <a:gd name="T15" fmla="*/ 98 h 125"/>
                <a:gd name="T16" fmla="*/ 98 w 125"/>
                <a:gd name="T17" fmla="*/ 81 h 125"/>
                <a:gd name="T18" fmla="*/ 80 w 125"/>
                <a:gd name="T19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125">
                  <a:moveTo>
                    <a:pt x="37" y="111"/>
                  </a:moveTo>
                  <a:cubicBezTo>
                    <a:pt x="10" y="98"/>
                    <a:pt x="0" y="64"/>
                    <a:pt x="13" y="38"/>
                  </a:cubicBezTo>
                  <a:cubicBezTo>
                    <a:pt x="27" y="11"/>
                    <a:pt x="60" y="0"/>
                    <a:pt x="87" y="14"/>
                  </a:cubicBezTo>
                  <a:cubicBezTo>
                    <a:pt x="114" y="28"/>
                    <a:pt x="125" y="61"/>
                    <a:pt x="111" y="88"/>
                  </a:cubicBezTo>
                  <a:cubicBezTo>
                    <a:pt x="97" y="115"/>
                    <a:pt x="64" y="125"/>
                    <a:pt x="37" y="111"/>
                  </a:cubicBezTo>
                  <a:close/>
                  <a:moveTo>
                    <a:pt x="80" y="27"/>
                  </a:moveTo>
                  <a:cubicBezTo>
                    <a:pt x="61" y="17"/>
                    <a:pt x="37" y="25"/>
                    <a:pt x="27" y="44"/>
                  </a:cubicBezTo>
                  <a:cubicBezTo>
                    <a:pt x="16" y="64"/>
                    <a:pt x="24" y="88"/>
                    <a:pt x="44" y="98"/>
                  </a:cubicBezTo>
                  <a:cubicBezTo>
                    <a:pt x="63" y="108"/>
                    <a:pt x="88" y="101"/>
                    <a:pt x="98" y="81"/>
                  </a:cubicBezTo>
                  <a:cubicBezTo>
                    <a:pt x="108" y="61"/>
                    <a:pt x="100" y="37"/>
                    <a:pt x="80" y="2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20716">
              <a:extLst>
                <a:ext uri="{FF2B5EF4-FFF2-40B4-BE49-F238E27FC236}">
                  <a16:creationId xmlns:a16="http://schemas.microsoft.com/office/drawing/2014/main" id="{5000B2E9-D3EE-45E3-836A-603A6A90A36C}"/>
                </a:ext>
              </a:extLst>
            </p:cNvPr>
            <p:cNvSpPr/>
            <p:nvPr/>
          </p:nvSpPr>
          <p:spPr bwMode="auto">
            <a:xfrm>
              <a:off x="5703504" y="8193117"/>
              <a:ext cx="66034" cy="66700"/>
            </a:xfrm>
            <a:custGeom>
              <a:avLst/>
              <a:gdLst>
                <a:gd name="T0" fmla="*/ 37 w 42"/>
                <a:gd name="T1" fmla="*/ 29 h 42"/>
                <a:gd name="T2" fmla="*/ 13 w 42"/>
                <a:gd name="T3" fmla="*/ 37 h 42"/>
                <a:gd name="T4" fmla="*/ 5 w 42"/>
                <a:gd name="T5" fmla="*/ 12 h 42"/>
                <a:gd name="T6" fmla="*/ 30 w 42"/>
                <a:gd name="T7" fmla="*/ 4 h 42"/>
                <a:gd name="T8" fmla="*/ 37 w 42"/>
                <a:gd name="T9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37" y="29"/>
                  </a:moveTo>
                  <a:cubicBezTo>
                    <a:pt x="33" y="38"/>
                    <a:pt x="22" y="42"/>
                    <a:pt x="13" y="37"/>
                  </a:cubicBezTo>
                  <a:cubicBezTo>
                    <a:pt x="4" y="32"/>
                    <a:pt x="0" y="21"/>
                    <a:pt x="5" y="12"/>
                  </a:cubicBezTo>
                  <a:cubicBezTo>
                    <a:pt x="9" y="3"/>
                    <a:pt x="20" y="0"/>
                    <a:pt x="30" y="4"/>
                  </a:cubicBezTo>
                  <a:cubicBezTo>
                    <a:pt x="39" y="9"/>
                    <a:pt x="42" y="20"/>
                    <a:pt x="37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20717">
              <a:extLst>
                <a:ext uri="{FF2B5EF4-FFF2-40B4-BE49-F238E27FC236}">
                  <a16:creationId xmlns:a16="http://schemas.microsoft.com/office/drawing/2014/main" id="{B0089374-5651-4E0A-9614-234D01A130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68820" y="8158433"/>
              <a:ext cx="135402" cy="134068"/>
            </a:xfrm>
            <a:custGeom>
              <a:avLst/>
              <a:gdLst>
                <a:gd name="T0" fmla="*/ 26 w 86"/>
                <a:gd name="T1" fmla="*/ 76 h 85"/>
                <a:gd name="T2" fmla="*/ 10 w 86"/>
                <a:gd name="T3" fmla="*/ 25 h 85"/>
                <a:gd name="T4" fmla="*/ 60 w 86"/>
                <a:gd name="T5" fmla="*/ 9 h 85"/>
                <a:gd name="T6" fmla="*/ 76 w 86"/>
                <a:gd name="T7" fmla="*/ 60 h 85"/>
                <a:gd name="T8" fmla="*/ 26 w 86"/>
                <a:gd name="T9" fmla="*/ 76 h 85"/>
                <a:gd name="T10" fmla="*/ 56 w 86"/>
                <a:gd name="T11" fmla="*/ 18 h 85"/>
                <a:gd name="T12" fmla="*/ 19 w 86"/>
                <a:gd name="T13" fmla="*/ 30 h 85"/>
                <a:gd name="T14" fmla="*/ 31 w 86"/>
                <a:gd name="T15" fmla="*/ 67 h 85"/>
                <a:gd name="T16" fmla="*/ 67 w 86"/>
                <a:gd name="T17" fmla="*/ 55 h 85"/>
                <a:gd name="T18" fmla="*/ 56 w 86"/>
                <a:gd name="T19" fmla="*/ 1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85">
                  <a:moveTo>
                    <a:pt x="26" y="76"/>
                  </a:moveTo>
                  <a:cubicBezTo>
                    <a:pt x="8" y="66"/>
                    <a:pt x="0" y="44"/>
                    <a:pt x="10" y="25"/>
                  </a:cubicBezTo>
                  <a:cubicBezTo>
                    <a:pt x="19" y="7"/>
                    <a:pt x="42" y="0"/>
                    <a:pt x="60" y="9"/>
                  </a:cubicBezTo>
                  <a:cubicBezTo>
                    <a:pt x="79" y="19"/>
                    <a:pt x="86" y="41"/>
                    <a:pt x="76" y="60"/>
                  </a:cubicBezTo>
                  <a:cubicBezTo>
                    <a:pt x="67" y="78"/>
                    <a:pt x="44" y="85"/>
                    <a:pt x="26" y="76"/>
                  </a:cubicBezTo>
                  <a:close/>
                  <a:moveTo>
                    <a:pt x="56" y="18"/>
                  </a:moveTo>
                  <a:cubicBezTo>
                    <a:pt x="42" y="11"/>
                    <a:pt x="26" y="17"/>
                    <a:pt x="19" y="30"/>
                  </a:cubicBezTo>
                  <a:cubicBezTo>
                    <a:pt x="12" y="43"/>
                    <a:pt x="17" y="60"/>
                    <a:pt x="31" y="67"/>
                  </a:cubicBezTo>
                  <a:cubicBezTo>
                    <a:pt x="44" y="74"/>
                    <a:pt x="60" y="69"/>
                    <a:pt x="67" y="55"/>
                  </a:cubicBezTo>
                  <a:cubicBezTo>
                    <a:pt x="74" y="42"/>
                    <a:pt x="69" y="25"/>
                    <a:pt x="56" y="1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20718">
              <a:extLst>
                <a:ext uri="{FF2B5EF4-FFF2-40B4-BE49-F238E27FC236}">
                  <a16:creationId xmlns:a16="http://schemas.microsoft.com/office/drawing/2014/main" id="{511A9C6A-4942-4422-B033-76938EF391B3}"/>
                </a:ext>
              </a:extLst>
            </p:cNvPr>
            <p:cNvSpPr/>
            <p:nvPr/>
          </p:nvSpPr>
          <p:spPr bwMode="auto">
            <a:xfrm>
              <a:off x="5880260" y="7033198"/>
              <a:ext cx="70702" cy="71370"/>
            </a:xfrm>
            <a:custGeom>
              <a:avLst/>
              <a:gdLst>
                <a:gd name="T0" fmla="*/ 40 w 45"/>
                <a:gd name="T1" fmla="*/ 32 h 45"/>
                <a:gd name="T2" fmla="*/ 14 w 45"/>
                <a:gd name="T3" fmla="*/ 40 h 45"/>
                <a:gd name="T4" fmla="*/ 5 w 45"/>
                <a:gd name="T5" fmla="*/ 14 h 45"/>
                <a:gd name="T6" fmla="*/ 32 w 45"/>
                <a:gd name="T7" fmla="*/ 5 h 45"/>
                <a:gd name="T8" fmla="*/ 40 w 45"/>
                <a:gd name="T9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5">
                  <a:moveTo>
                    <a:pt x="40" y="32"/>
                  </a:moveTo>
                  <a:cubicBezTo>
                    <a:pt x="35" y="41"/>
                    <a:pt x="23" y="45"/>
                    <a:pt x="14" y="40"/>
                  </a:cubicBezTo>
                  <a:cubicBezTo>
                    <a:pt x="4" y="35"/>
                    <a:pt x="0" y="23"/>
                    <a:pt x="5" y="14"/>
                  </a:cubicBezTo>
                  <a:cubicBezTo>
                    <a:pt x="10" y="4"/>
                    <a:pt x="22" y="0"/>
                    <a:pt x="32" y="5"/>
                  </a:cubicBezTo>
                  <a:cubicBezTo>
                    <a:pt x="41" y="10"/>
                    <a:pt x="45" y="22"/>
                    <a:pt x="40" y="3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20719">
              <a:extLst>
                <a:ext uri="{FF2B5EF4-FFF2-40B4-BE49-F238E27FC236}">
                  <a16:creationId xmlns:a16="http://schemas.microsoft.com/office/drawing/2014/main" id="{0BD7E2D7-0A75-4B69-BD78-67686CB363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43575" y="6997180"/>
              <a:ext cx="143406" cy="143406"/>
            </a:xfrm>
            <a:custGeom>
              <a:avLst/>
              <a:gdLst>
                <a:gd name="T0" fmla="*/ 27 w 91"/>
                <a:gd name="T1" fmla="*/ 81 h 91"/>
                <a:gd name="T2" fmla="*/ 10 w 91"/>
                <a:gd name="T3" fmla="*/ 27 h 91"/>
                <a:gd name="T4" fmla="*/ 64 w 91"/>
                <a:gd name="T5" fmla="*/ 10 h 91"/>
                <a:gd name="T6" fmla="*/ 81 w 91"/>
                <a:gd name="T7" fmla="*/ 64 h 91"/>
                <a:gd name="T8" fmla="*/ 27 w 91"/>
                <a:gd name="T9" fmla="*/ 81 h 91"/>
                <a:gd name="T10" fmla="*/ 59 w 91"/>
                <a:gd name="T11" fmla="*/ 20 h 91"/>
                <a:gd name="T12" fmla="*/ 20 w 91"/>
                <a:gd name="T13" fmla="*/ 32 h 91"/>
                <a:gd name="T14" fmla="*/ 32 w 91"/>
                <a:gd name="T15" fmla="*/ 72 h 91"/>
                <a:gd name="T16" fmla="*/ 72 w 91"/>
                <a:gd name="T17" fmla="*/ 59 h 91"/>
                <a:gd name="T18" fmla="*/ 59 w 91"/>
                <a:gd name="T19" fmla="*/ 2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91">
                  <a:moveTo>
                    <a:pt x="27" y="81"/>
                  </a:moveTo>
                  <a:cubicBezTo>
                    <a:pt x="8" y="71"/>
                    <a:pt x="0" y="47"/>
                    <a:pt x="10" y="27"/>
                  </a:cubicBezTo>
                  <a:cubicBezTo>
                    <a:pt x="20" y="8"/>
                    <a:pt x="44" y="0"/>
                    <a:pt x="64" y="10"/>
                  </a:cubicBezTo>
                  <a:cubicBezTo>
                    <a:pt x="84" y="20"/>
                    <a:pt x="91" y="44"/>
                    <a:pt x="81" y="64"/>
                  </a:cubicBezTo>
                  <a:cubicBezTo>
                    <a:pt x="71" y="84"/>
                    <a:pt x="47" y="91"/>
                    <a:pt x="27" y="81"/>
                  </a:cubicBezTo>
                  <a:close/>
                  <a:moveTo>
                    <a:pt x="59" y="20"/>
                  </a:moveTo>
                  <a:cubicBezTo>
                    <a:pt x="45" y="12"/>
                    <a:pt x="27" y="18"/>
                    <a:pt x="20" y="32"/>
                  </a:cubicBezTo>
                  <a:cubicBezTo>
                    <a:pt x="12" y="47"/>
                    <a:pt x="18" y="64"/>
                    <a:pt x="32" y="72"/>
                  </a:cubicBezTo>
                  <a:cubicBezTo>
                    <a:pt x="47" y="79"/>
                    <a:pt x="64" y="74"/>
                    <a:pt x="72" y="59"/>
                  </a:cubicBezTo>
                  <a:cubicBezTo>
                    <a:pt x="79" y="45"/>
                    <a:pt x="74" y="27"/>
                    <a:pt x="59" y="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Freeform 20720">
              <a:extLst>
                <a:ext uri="{FF2B5EF4-FFF2-40B4-BE49-F238E27FC236}">
                  <a16:creationId xmlns:a16="http://schemas.microsoft.com/office/drawing/2014/main" id="{58AD4637-9296-44F6-8CC3-9391BCA42CD6}"/>
                </a:ext>
              </a:extLst>
            </p:cNvPr>
            <p:cNvSpPr/>
            <p:nvPr/>
          </p:nvSpPr>
          <p:spPr bwMode="auto">
            <a:xfrm>
              <a:off x="6887435" y="6908468"/>
              <a:ext cx="70702" cy="71370"/>
            </a:xfrm>
            <a:custGeom>
              <a:avLst/>
              <a:gdLst>
                <a:gd name="T0" fmla="*/ 40 w 45"/>
                <a:gd name="T1" fmla="*/ 31 h 45"/>
                <a:gd name="T2" fmla="*/ 13 w 45"/>
                <a:gd name="T3" fmla="*/ 40 h 45"/>
                <a:gd name="T4" fmla="*/ 5 w 45"/>
                <a:gd name="T5" fmla="*/ 13 h 45"/>
                <a:gd name="T6" fmla="*/ 31 w 45"/>
                <a:gd name="T7" fmla="*/ 5 h 45"/>
                <a:gd name="T8" fmla="*/ 40 w 45"/>
                <a:gd name="T9" fmla="*/ 3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5">
                  <a:moveTo>
                    <a:pt x="40" y="31"/>
                  </a:moveTo>
                  <a:cubicBezTo>
                    <a:pt x="35" y="41"/>
                    <a:pt x="23" y="45"/>
                    <a:pt x="13" y="40"/>
                  </a:cubicBezTo>
                  <a:cubicBezTo>
                    <a:pt x="4" y="35"/>
                    <a:pt x="0" y="23"/>
                    <a:pt x="5" y="13"/>
                  </a:cubicBezTo>
                  <a:cubicBezTo>
                    <a:pt x="10" y="3"/>
                    <a:pt x="22" y="0"/>
                    <a:pt x="31" y="5"/>
                  </a:cubicBezTo>
                  <a:cubicBezTo>
                    <a:pt x="41" y="10"/>
                    <a:pt x="45" y="22"/>
                    <a:pt x="40" y="3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Freeform 20721">
              <a:extLst>
                <a:ext uri="{FF2B5EF4-FFF2-40B4-BE49-F238E27FC236}">
                  <a16:creationId xmlns:a16="http://schemas.microsoft.com/office/drawing/2014/main" id="{8D26D798-0A05-4D73-8033-B3A61F1E69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0750" y="6871116"/>
              <a:ext cx="143406" cy="144740"/>
            </a:xfrm>
            <a:custGeom>
              <a:avLst/>
              <a:gdLst>
                <a:gd name="T0" fmla="*/ 27 w 91"/>
                <a:gd name="T1" fmla="*/ 82 h 92"/>
                <a:gd name="T2" fmla="*/ 10 w 91"/>
                <a:gd name="T3" fmla="*/ 28 h 92"/>
                <a:gd name="T4" fmla="*/ 64 w 91"/>
                <a:gd name="T5" fmla="*/ 11 h 92"/>
                <a:gd name="T6" fmla="*/ 81 w 91"/>
                <a:gd name="T7" fmla="*/ 65 h 92"/>
                <a:gd name="T8" fmla="*/ 27 w 91"/>
                <a:gd name="T9" fmla="*/ 82 h 92"/>
                <a:gd name="T10" fmla="*/ 59 w 91"/>
                <a:gd name="T11" fmla="*/ 20 h 92"/>
                <a:gd name="T12" fmla="*/ 19 w 91"/>
                <a:gd name="T13" fmla="*/ 33 h 92"/>
                <a:gd name="T14" fmla="*/ 32 w 91"/>
                <a:gd name="T15" fmla="*/ 72 h 92"/>
                <a:gd name="T16" fmla="*/ 71 w 91"/>
                <a:gd name="T17" fmla="*/ 60 h 92"/>
                <a:gd name="T18" fmla="*/ 59 w 91"/>
                <a:gd name="T19" fmla="*/ 2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92">
                  <a:moveTo>
                    <a:pt x="27" y="82"/>
                  </a:moveTo>
                  <a:cubicBezTo>
                    <a:pt x="7" y="72"/>
                    <a:pt x="0" y="48"/>
                    <a:pt x="10" y="28"/>
                  </a:cubicBezTo>
                  <a:cubicBezTo>
                    <a:pt x="20" y="8"/>
                    <a:pt x="44" y="0"/>
                    <a:pt x="64" y="11"/>
                  </a:cubicBezTo>
                  <a:cubicBezTo>
                    <a:pt x="83" y="21"/>
                    <a:pt x="91" y="45"/>
                    <a:pt x="81" y="65"/>
                  </a:cubicBezTo>
                  <a:cubicBezTo>
                    <a:pt x="71" y="84"/>
                    <a:pt x="47" y="92"/>
                    <a:pt x="27" y="82"/>
                  </a:cubicBezTo>
                  <a:close/>
                  <a:moveTo>
                    <a:pt x="59" y="20"/>
                  </a:moveTo>
                  <a:cubicBezTo>
                    <a:pt x="44" y="13"/>
                    <a:pt x="27" y="18"/>
                    <a:pt x="19" y="33"/>
                  </a:cubicBezTo>
                  <a:cubicBezTo>
                    <a:pt x="12" y="47"/>
                    <a:pt x="18" y="65"/>
                    <a:pt x="32" y="72"/>
                  </a:cubicBezTo>
                  <a:cubicBezTo>
                    <a:pt x="46" y="80"/>
                    <a:pt x="64" y="74"/>
                    <a:pt x="71" y="60"/>
                  </a:cubicBezTo>
                  <a:cubicBezTo>
                    <a:pt x="79" y="45"/>
                    <a:pt x="73" y="28"/>
                    <a:pt x="59" y="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Freeform 20722">
              <a:extLst>
                <a:ext uri="{FF2B5EF4-FFF2-40B4-BE49-F238E27FC236}">
                  <a16:creationId xmlns:a16="http://schemas.microsoft.com/office/drawing/2014/main" id="{CE1F9D26-41AD-4DB2-8D41-4DB0166371F8}"/>
                </a:ext>
              </a:extLst>
            </p:cNvPr>
            <p:cNvSpPr/>
            <p:nvPr/>
          </p:nvSpPr>
          <p:spPr bwMode="auto">
            <a:xfrm>
              <a:off x="6431872" y="7977675"/>
              <a:ext cx="92714" cy="92714"/>
            </a:xfrm>
            <a:custGeom>
              <a:avLst/>
              <a:gdLst>
                <a:gd name="T0" fmla="*/ 52 w 59"/>
                <a:gd name="T1" fmla="*/ 41 h 59"/>
                <a:gd name="T2" fmla="*/ 17 w 59"/>
                <a:gd name="T3" fmla="*/ 52 h 59"/>
                <a:gd name="T4" fmla="*/ 6 w 59"/>
                <a:gd name="T5" fmla="*/ 17 h 59"/>
                <a:gd name="T6" fmla="*/ 41 w 59"/>
                <a:gd name="T7" fmla="*/ 6 h 59"/>
                <a:gd name="T8" fmla="*/ 52 w 59"/>
                <a:gd name="T9" fmla="*/ 4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9">
                  <a:moveTo>
                    <a:pt x="52" y="41"/>
                  </a:moveTo>
                  <a:cubicBezTo>
                    <a:pt x="46" y="54"/>
                    <a:pt x="30" y="59"/>
                    <a:pt x="17" y="52"/>
                  </a:cubicBezTo>
                  <a:cubicBezTo>
                    <a:pt x="5" y="46"/>
                    <a:pt x="0" y="30"/>
                    <a:pt x="6" y="17"/>
                  </a:cubicBezTo>
                  <a:cubicBezTo>
                    <a:pt x="13" y="5"/>
                    <a:pt x="28" y="0"/>
                    <a:pt x="41" y="6"/>
                  </a:cubicBezTo>
                  <a:cubicBezTo>
                    <a:pt x="54" y="13"/>
                    <a:pt x="59" y="28"/>
                    <a:pt x="52" y="4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Freeform 20723">
              <a:extLst>
                <a:ext uri="{FF2B5EF4-FFF2-40B4-BE49-F238E27FC236}">
                  <a16:creationId xmlns:a16="http://schemas.microsoft.com/office/drawing/2014/main" id="{87752910-0BE4-43CA-9DE5-4A2570AE42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83181" y="7928317"/>
              <a:ext cx="188762" cy="189429"/>
            </a:xfrm>
            <a:custGeom>
              <a:avLst/>
              <a:gdLst>
                <a:gd name="T0" fmla="*/ 36 w 120"/>
                <a:gd name="T1" fmla="*/ 107 h 120"/>
                <a:gd name="T2" fmla="*/ 14 w 120"/>
                <a:gd name="T3" fmla="*/ 36 h 120"/>
                <a:gd name="T4" fmla="*/ 84 w 120"/>
                <a:gd name="T5" fmla="*/ 13 h 120"/>
                <a:gd name="T6" fmla="*/ 107 w 120"/>
                <a:gd name="T7" fmla="*/ 84 h 120"/>
                <a:gd name="T8" fmla="*/ 36 w 120"/>
                <a:gd name="T9" fmla="*/ 107 h 120"/>
                <a:gd name="T10" fmla="*/ 78 w 120"/>
                <a:gd name="T11" fmla="*/ 26 h 120"/>
                <a:gd name="T12" fmla="*/ 26 w 120"/>
                <a:gd name="T13" fmla="*/ 43 h 120"/>
                <a:gd name="T14" fmla="*/ 43 w 120"/>
                <a:gd name="T15" fmla="*/ 94 h 120"/>
                <a:gd name="T16" fmla="*/ 94 w 120"/>
                <a:gd name="T17" fmla="*/ 78 h 120"/>
                <a:gd name="T18" fmla="*/ 78 w 120"/>
                <a:gd name="T19" fmla="*/ 2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120">
                  <a:moveTo>
                    <a:pt x="36" y="107"/>
                  </a:moveTo>
                  <a:cubicBezTo>
                    <a:pt x="10" y="94"/>
                    <a:pt x="0" y="62"/>
                    <a:pt x="14" y="36"/>
                  </a:cubicBezTo>
                  <a:cubicBezTo>
                    <a:pt x="27" y="10"/>
                    <a:pt x="58" y="0"/>
                    <a:pt x="84" y="13"/>
                  </a:cubicBezTo>
                  <a:cubicBezTo>
                    <a:pt x="110" y="27"/>
                    <a:pt x="120" y="58"/>
                    <a:pt x="107" y="84"/>
                  </a:cubicBezTo>
                  <a:cubicBezTo>
                    <a:pt x="94" y="110"/>
                    <a:pt x="62" y="120"/>
                    <a:pt x="36" y="107"/>
                  </a:cubicBezTo>
                  <a:close/>
                  <a:moveTo>
                    <a:pt x="78" y="26"/>
                  </a:moveTo>
                  <a:cubicBezTo>
                    <a:pt x="59" y="16"/>
                    <a:pt x="36" y="24"/>
                    <a:pt x="26" y="43"/>
                  </a:cubicBezTo>
                  <a:cubicBezTo>
                    <a:pt x="16" y="61"/>
                    <a:pt x="24" y="85"/>
                    <a:pt x="43" y="94"/>
                  </a:cubicBezTo>
                  <a:cubicBezTo>
                    <a:pt x="61" y="104"/>
                    <a:pt x="85" y="97"/>
                    <a:pt x="94" y="78"/>
                  </a:cubicBezTo>
                  <a:cubicBezTo>
                    <a:pt x="104" y="59"/>
                    <a:pt x="97" y="36"/>
                    <a:pt x="78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20724">
              <a:extLst>
                <a:ext uri="{FF2B5EF4-FFF2-40B4-BE49-F238E27FC236}">
                  <a16:creationId xmlns:a16="http://schemas.microsoft.com/office/drawing/2014/main" id="{3D05A997-33C4-4F1F-A241-B1360C933112}"/>
                </a:ext>
              </a:extLst>
            </p:cNvPr>
            <p:cNvSpPr/>
            <p:nvPr/>
          </p:nvSpPr>
          <p:spPr bwMode="auto">
            <a:xfrm>
              <a:off x="4890427" y="8639342"/>
              <a:ext cx="54694" cy="56696"/>
            </a:xfrm>
            <a:custGeom>
              <a:avLst/>
              <a:gdLst>
                <a:gd name="T0" fmla="*/ 31 w 35"/>
                <a:gd name="T1" fmla="*/ 25 h 36"/>
                <a:gd name="T2" fmla="*/ 10 w 35"/>
                <a:gd name="T3" fmla="*/ 32 h 36"/>
                <a:gd name="T4" fmla="*/ 4 w 35"/>
                <a:gd name="T5" fmla="*/ 11 h 36"/>
                <a:gd name="T6" fmla="*/ 25 w 35"/>
                <a:gd name="T7" fmla="*/ 4 h 36"/>
                <a:gd name="T8" fmla="*/ 31 w 35"/>
                <a:gd name="T9" fmla="*/ 2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31" y="25"/>
                  </a:moveTo>
                  <a:cubicBezTo>
                    <a:pt x="27" y="33"/>
                    <a:pt x="18" y="36"/>
                    <a:pt x="10" y="32"/>
                  </a:cubicBezTo>
                  <a:cubicBezTo>
                    <a:pt x="3" y="28"/>
                    <a:pt x="0" y="19"/>
                    <a:pt x="4" y="11"/>
                  </a:cubicBezTo>
                  <a:cubicBezTo>
                    <a:pt x="8" y="3"/>
                    <a:pt x="17" y="0"/>
                    <a:pt x="25" y="4"/>
                  </a:cubicBezTo>
                  <a:cubicBezTo>
                    <a:pt x="32" y="8"/>
                    <a:pt x="35" y="18"/>
                    <a:pt x="31" y="2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CB99E43A-81D0-479F-B8AD-3BD6114437E1}"/>
                </a:ext>
              </a:extLst>
            </p:cNvPr>
            <p:cNvCxnSpPr>
              <a:stCxn id="37" idx="2"/>
              <a:endCxn id="73" idx="0"/>
            </p:cNvCxnSpPr>
            <p:nvPr/>
          </p:nvCxnSpPr>
          <p:spPr>
            <a:xfrm flipV="1">
              <a:off x="6668004" y="5972466"/>
              <a:ext cx="232014" cy="1355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D01160A8-F91B-400B-883A-0CB41F0AC9FA}"/>
                </a:ext>
              </a:extLst>
            </p:cNvPr>
            <p:cNvCxnSpPr>
              <a:stCxn id="51" idx="2"/>
              <a:endCxn id="73" idx="2"/>
            </p:cNvCxnSpPr>
            <p:nvPr/>
          </p:nvCxnSpPr>
          <p:spPr>
            <a:xfrm flipH="1" flipV="1">
              <a:off x="7008501" y="6013550"/>
              <a:ext cx="184860" cy="10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Freeform 20292">
              <a:extLst>
                <a:ext uri="{FF2B5EF4-FFF2-40B4-BE49-F238E27FC236}">
                  <a16:creationId xmlns:a16="http://schemas.microsoft.com/office/drawing/2014/main" id="{FB281A01-F53D-4779-A9BB-B5738F6FF7CE}"/>
                </a:ext>
              </a:extLst>
            </p:cNvPr>
            <p:cNvSpPr/>
            <p:nvPr/>
          </p:nvSpPr>
          <p:spPr bwMode="auto">
            <a:xfrm>
              <a:off x="5911620" y="5835260"/>
              <a:ext cx="78706" cy="77372"/>
            </a:xfrm>
            <a:custGeom>
              <a:avLst/>
              <a:gdLst>
                <a:gd name="T0" fmla="*/ 25 w 50"/>
                <a:gd name="T1" fmla="*/ 0 h 49"/>
                <a:gd name="T2" fmla="*/ 25 w 50"/>
                <a:gd name="T3" fmla="*/ 0 h 49"/>
                <a:gd name="T4" fmla="*/ 0 w 50"/>
                <a:gd name="T5" fmla="*/ 25 h 49"/>
                <a:gd name="T6" fmla="*/ 8 w 50"/>
                <a:gd name="T7" fmla="*/ 42 h 49"/>
                <a:gd name="T8" fmla="*/ 12 w 50"/>
                <a:gd name="T9" fmla="*/ 45 h 49"/>
                <a:gd name="T10" fmla="*/ 14 w 50"/>
                <a:gd name="T11" fmla="*/ 46 h 49"/>
                <a:gd name="T12" fmla="*/ 18 w 50"/>
                <a:gd name="T13" fmla="*/ 48 h 49"/>
                <a:gd name="T14" fmla="*/ 25 w 50"/>
                <a:gd name="T15" fmla="*/ 49 h 49"/>
                <a:gd name="T16" fmla="*/ 26 w 50"/>
                <a:gd name="T17" fmla="*/ 49 h 49"/>
                <a:gd name="T18" fmla="*/ 34 w 50"/>
                <a:gd name="T19" fmla="*/ 48 h 49"/>
                <a:gd name="T20" fmla="*/ 38 w 50"/>
                <a:gd name="T21" fmla="*/ 46 h 49"/>
                <a:gd name="T22" fmla="*/ 47 w 50"/>
                <a:gd name="T23" fmla="*/ 37 h 49"/>
                <a:gd name="T24" fmla="*/ 48 w 50"/>
                <a:gd name="T25" fmla="*/ 33 h 49"/>
                <a:gd name="T26" fmla="*/ 50 w 50"/>
                <a:gd name="T27" fmla="*/ 29 h 49"/>
                <a:gd name="T28" fmla="*/ 50 w 50"/>
                <a:gd name="T29" fmla="*/ 24 h 49"/>
                <a:gd name="T30" fmla="*/ 49 w 50"/>
                <a:gd name="T31" fmla="*/ 19 h 49"/>
                <a:gd name="T32" fmla="*/ 48 w 50"/>
                <a:gd name="T33" fmla="*/ 15 h 49"/>
                <a:gd name="T34" fmla="*/ 25 w 50"/>
                <a:gd name="T3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" h="49"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2"/>
                    <a:pt x="3" y="38"/>
                    <a:pt x="8" y="42"/>
                  </a:cubicBezTo>
                  <a:cubicBezTo>
                    <a:pt x="9" y="43"/>
                    <a:pt x="10" y="44"/>
                    <a:pt x="12" y="45"/>
                  </a:cubicBezTo>
                  <a:cubicBezTo>
                    <a:pt x="12" y="46"/>
                    <a:pt x="13" y="46"/>
                    <a:pt x="14" y="46"/>
                  </a:cubicBezTo>
                  <a:cubicBezTo>
                    <a:pt x="15" y="47"/>
                    <a:pt x="16" y="48"/>
                    <a:pt x="18" y="48"/>
                  </a:cubicBezTo>
                  <a:cubicBezTo>
                    <a:pt x="20" y="49"/>
                    <a:pt x="23" y="49"/>
                    <a:pt x="25" y="49"/>
                  </a:cubicBezTo>
                  <a:cubicBezTo>
                    <a:pt x="25" y="49"/>
                    <a:pt x="25" y="49"/>
                    <a:pt x="26" y="49"/>
                  </a:cubicBezTo>
                  <a:cubicBezTo>
                    <a:pt x="29" y="49"/>
                    <a:pt x="31" y="49"/>
                    <a:pt x="34" y="48"/>
                  </a:cubicBezTo>
                  <a:cubicBezTo>
                    <a:pt x="35" y="47"/>
                    <a:pt x="37" y="46"/>
                    <a:pt x="38" y="46"/>
                  </a:cubicBezTo>
                  <a:cubicBezTo>
                    <a:pt x="42" y="44"/>
                    <a:pt x="45" y="40"/>
                    <a:pt x="47" y="37"/>
                  </a:cubicBezTo>
                  <a:cubicBezTo>
                    <a:pt x="47" y="36"/>
                    <a:pt x="48" y="34"/>
                    <a:pt x="48" y="33"/>
                  </a:cubicBezTo>
                  <a:cubicBezTo>
                    <a:pt x="49" y="32"/>
                    <a:pt x="49" y="31"/>
                    <a:pt x="50" y="29"/>
                  </a:cubicBezTo>
                  <a:cubicBezTo>
                    <a:pt x="50" y="27"/>
                    <a:pt x="50" y="26"/>
                    <a:pt x="50" y="24"/>
                  </a:cubicBezTo>
                  <a:cubicBezTo>
                    <a:pt x="50" y="22"/>
                    <a:pt x="50" y="20"/>
                    <a:pt x="49" y="19"/>
                  </a:cubicBezTo>
                  <a:cubicBezTo>
                    <a:pt x="49" y="17"/>
                    <a:pt x="49" y="16"/>
                    <a:pt x="48" y="15"/>
                  </a:cubicBezTo>
                  <a:cubicBezTo>
                    <a:pt x="44" y="6"/>
                    <a:pt x="35" y="0"/>
                    <a:pt x="2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24C8380D-8E6C-47EB-908C-38F5A99891D8}"/>
              </a:ext>
            </a:extLst>
          </p:cNvPr>
          <p:cNvGrpSpPr/>
          <p:nvPr/>
        </p:nvGrpSpPr>
        <p:grpSpPr>
          <a:xfrm>
            <a:off x="4289459" y="-1270835"/>
            <a:ext cx="3627178" cy="2955492"/>
            <a:chOff x="4289459" y="-1270835"/>
            <a:chExt cx="3627178" cy="2955492"/>
          </a:xfrm>
        </p:grpSpPr>
        <p:sp>
          <p:nvSpPr>
            <p:cNvPr id="98" name="Freeform 20113">
              <a:extLst>
                <a:ext uri="{FF2B5EF4-FFF2-40B4-BE49-F238E27FC236}">
                  <a16:creationId xmlns:a16="http://schemas.microsoft.com/office/drawing/2014/main" id="{F3D751CC-7059-4806-9FD7-A03F982364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32805" y="-855958"/>
              <a:ext cx="447560" cy="1528772"/>
            </a:xfrm>
            <a:custGeom>
              <a:avLst/>
              <a:gdLst>
                <a:gd name="T0" fmla="*/ 280 w 284"/>
                <a:gd name="T1" fmla="*/ 957 h 970"/>
                <a:gd name="T2" fmla="*/ 276 w 284"/>
                <a:gd name="T3" fmla="*/ 958 h 970"/>
                <a:gd name="T4" fmla="*/ 279 w 284"/>
                <a:gd name="T5" fmla="*/ 970 h 970"/>
                <a:gd name="T6" fmla="*/ 284 w 284"/>
                <a:gd name="T7" fmla="*/ 969 h 970"/>
                <a:gd name="T8" fmla="*/ 280 w 284"/>
                <a:gd name="T9" fmla="*/ 957 h 970"/>
                <a:gd name="T10" fmla="*/ 89 w 284"/>
                <a:gd name="T11" fmla="*/ 313 h 970"/>
                <a:gd name="T12" fmla="*/ 85 w 284"/>
                <a:gd name="T13" fmla="*/ 314 h 970"/>
                <a:gd name="T14" fmla="*/ 89 w 284"/>
                <a:gd name="T15" fmla="*/ 326 h 970"/>
                <a:gd name="T16" fmla="*/ 93 w 284"/>
                <a:gd name="T17" fmla="*/ 324 h 970"/>
                <a:gd name="T18" fmla="*/ 89 w 284"/>
                <a:gd name="T19" fmla="*/ 313 h 970"/>
                <a:gd name="T20" fmla="*/ 73 w 284"/>
                <a:gd name="T21" fmla="*/ 253 h 970"/>
                <a:gd name="T22" fmla="*/ 69 w 284"/>
                <a:gd name="T23" fmla="*/ 255 h 970"/>
                <a:gd name="T24" fmla="*/ 72 w 284"/>
                <a:gd name="T25" fmla="*/ 266 h 970"/>
                <a:gd name="T26" fmla="*/ 76 w 284"/>
                <a:gd name="T27" fmla="*/ 265 h 970"/>
                <a:gd name="T28" fmla="*/ 73 w 284"/>
                <a:gd name="T29" fmla="*/ 253 h 970"/>
                <a:gd name="T30" fmla="*/ 15 w 284"/>
                <a:gd name="T31" fmla="*/ 41 h 970"/>
                <a:gd name="T32" fmla="*/ 11 w 284"/>
                <a:gd name="T33" fmla="*/ 42 h 970"/>
                <a:gd name="T34" fmla="*/ 13 w 284"/>
                <a:gd name="T35" fmla="*/ 50 h 970"/>
                <a:gd name="T36" fmla="*/ 18 w 284"/>
                <a:gd name="T37" fmla="*/ 49 h 970"/>
                <a:gd name="T38" fmla="*/ 15 w 284"/>
                <a:gd name="T39" fmla="*/ 41 h 970"/>
                <a:gd name="T40" fmla="*/ 5 w 284"/>
                <a:gd name="T41" fmla="*/ 0 h 970"/>
                <a:gd name="T42" fmla="*/ 0 w 284"/>
                <a:gd name="T43" fmla="*/ 1 h 970"/>
                <a:gd name="T44" fmla="*/ 3 w 284"/>
                <a:gd name="T45" fmla="*/ 9 h 970"/>
                <a:gd name="T46" fmla="*/ 7 w 284"/>
                <a:gd name="T47" fmla="*/ 8 h 970"/>
                <a:gd name="T48" fmla="*/ 5 w 284"/>
                <a:gd name="T49" fmla="*/ 0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4" h="970">
                  <a:moveTo>
                    <a:pt x="280" y="957"/>
                  </a:moveTo>
                  <a:cubicBezTo>
                    <a:pt x="279" y="957"/>
                    <a:pt x="277" y="958"/>
                    <a:pt x="276" y="958"/>
                  </a:cubicBezTo>
                  <a:cubicBezTo>
                    <a:pt x="279" y="970"/>
                    <a:pt x="279" y="970"/>
                    <a:pt x="279" y="970"/>
                  </a:cubicBezTo>
                  <a:cubicBezTo>
                    <a:pt x="281" y="969"/>
                    <a:pt x="282" y="969"/>
                    <a:pt x="284" y="969"/>
                  </a:cubicBezTo>
                  <a:cubicBezTo>
                    <a:pt x="280" y="957"/>
                    <a:pt x="280" y="957"/>
                    <a:pt x="280" y="957"/>
                  </a:cubicBezTo>
                  <a:moveTo>
                    <a:pt x="89" y="313"/>
                  </a:moveTo>
                  <a:cubicBezTo>
                    <a:pt x="88" y="313"/>
                    <a:pt x="87" y="314"/>
                    <a:pt x="85" y="314"/>
                  </a:cubicBezTo>
                  <a:cubicBezTo>
                    <a:pt x="89" y="326"/>
                    <a:pt x="89" y="326"/>
                    <a:pt x="89" y="326"/>
                  </a:cubicBezTo>
                  <a:cubicBezTo>
                    <a:pt x="90" y="325"/>
                    <a:pt x="91" y="325"/>
                    <a:pt x="93" y="324"/>
                  </a:cubicBezTo>
                  <a:cubicBezTo>
                    <a:pt x="89" y="313"/>
                    <a:pt x="89" y="313"/>
                    <a:pt x="89" y="313"/>
                  </a:cubicBezTo>
                  <a:moveTo>
                    <a:pt x="73" y="253"/>
                  </a:moveTo>
                  <a:cubicBezTo>
                    <a:pt x="71" y="254"/>
                    <a:pt x="70" y="254"/>
                    <a:pt x="69" y="255"/>
                  </a:cubicBezTo>
                  <a:cubicBezTo>
                    <a:pt x="72" y="266"/>
                    <a:pt x="72" y="266"/>
                    <a:pt x="72" y="266"/>
                  </a:cubicBezTo>
                  <a:cubicBezTo>
                    <a:pt x="73" y="266"/>
                    <a:pt x="75" y="265"/>
                    <a:pt x="76" y="265"/>
                  </a:cubicBezTo>
                  <a:cubicBezTo>
                    <a:pt x="73" y="253"/>
                    <a:pt x="73" y="253"/>
                    <a:pt x="73" y="253"/>
                  </a:cubicBezTo>
                  <a:moveTo>
                    <a:pt x="15" y="41"/>
                  </a:moveTo>
                  <a:cubicBezTo>
                    <a:pt x="14" y="41"/>
                    <a:pt x="13" y="42"/>
                    <a:pt x="11" y="42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5" y="50"/>
                    <a:pt x="16" y="49"/>
                    <a:pt x="18" y="49"/>
                  </a:cubicBezTo>
                  <a:cubicBezTo>
                    <a:pt x="15" y="41"/>
                    <a:pt x="15" y="41"/>
                    <a:pt x="15" y="41"/>
                  </a:cubicBezTo>
                  <a:moveTo>
                    <a:pt x="5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5" y="8"/>
                    <a:pt x="7" y="8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Freeform 20173">
              <a:extLst>
                <a:ext uri="{FF2B5EF4-FFF2-40B4-BE49-F238E27FC236}">
                  <a16:creationId xmlns:a16="http://schemas.microsoft.com/office/drawing/2014/main" id="{4D9D7705-A123-4DD0-BA24-C479D4CEC90B}"/>
                </a:ext>
              </a:extLst>
            </p:cNvPr>
            <p:cNvSpPr/>
            <p:nvPr/>
          </p:nvSpPr>
          <p:spPr bwMode="auto">
            <a:xfrm>
              <a:off x="4442874" y="1081020"/>
              <a:ext cx="9338" cy="4669"/>
            </a:xfrm>
            <a:custGeom>
              <a:avLst/>
              <a:gdLst>
                <a:gd name="T0" fmla="*/ 9 w 14"/>
                <a:gd name="T1" fmla="*/ 0 h 7"/>
                <a:gd name="T2" fmla="*/ 2 w 14"/>
                <a:gd name="T3" fmla="*/ 3 h 7"/>
                <a:gd name="T4" fmla="*/ 0 w 14"/>
                <a:gd name="T5" fmla="*/ 3 h 7"/>
                <a:gd name="T6" fmla="*/ 14 w 14"/>
                <a:gd name="T7" fmla="*/ 7 h 7"/>
                <a:gd name="T8" fmla="*/ 9 w 14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9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14" y="7"/>
                  </a:lnTo>
                  <a:lnTo>
                    <a:pt x="9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Freeform 20175">
              <a:extLst>
                <a:ext uri="{FF2B5EF4-FFF2-40B4-BE49-F238E27FC236}">
                  <a16:creationId xmlns:a16="http://schemas.microsoft.com/office/drawing/2014/main" id="{EA4FEDDD-D102-48F1-8749-78AC05B37A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28817" y="-677869"/>
              <a:ext cx="529602" cy="1161920"/>
            </a:xfrm>
            <a:custGeom>
              <a:avLst/>
              <a:gdLst>
                <a:gd name="T0" fmla="*/ 162 w 336"/>
                <a:gd name="T1" fmla="*/ 720 h 737"/>
                <a:gd name="T2" fmla="*/ 154 w 336"/>
                <a:gd name="T3" fmla="*/ 735 h 737"/>
                <a:gd name="T4" fmla="*/ 158 w 336"/>
                <a:gd name="T5" fmla="*/ 737 h 737"/>
                <a:gd name="T6" fmla="*/ 166 w 336"/>
                <a:gd name="T7" fmla="*/ 722 h 737"/>
                <a:gd name="T8" fmla="*/ 162 w 336"/>
                <a:gd name="T9" fmla="*/ 720 h 737"/>
                <a:gd name="T10" fmla="*/ 133 w 336"/>
                <a:gd name="T11" fmla="*/ 716 h 737"/>
                <a:gd name="T12" fmla="*/ 129 w 336"/>
                <a:gd name="T13" fmla="*/ 717 h 737"/>
                <a:gd name="T14" fmla="*/ 132 w 336"/>
                <a:gd name="T15" fmla="*/ 733 h 737"/>
                <a:gd name="T16" fmla="*/ 136 w 336"/>
                <a:gd name="T17" fmla="*/ 732 h 737"/>
                <a:gd name="T18" fmla="*/ 133 w 336"/>
                <a:gd name="T19" fmla="*/ 716 h 737"/>
                <a:gd name="T20" fmla="*/ 332 w 336"/>
                <a:gd name="T21" fmla="*/ 398 h 737"/>
                <a:gd name="T22" fmla="*/ 171 w 336"/>
                <a:gd name="T23" fmla="*/ 704 h 737"/>
                <a:gd name="T24" fmla="*/ 175 w 336"/>
                <a:gd name="T25" fmla="*/ 706 h 737"/>
                <a:gd name="T26" fmla="*/ 336 w 336"/>
                <a:gd name="T27" fmla="*/ 400 h 737"/>
                <a:gd name="T28" fmla="*/ 332 w 336"/>
                <a:gd name="T29" fmla="*/ 398 h 737"/>
                <a:gd name="T30" fmla="*/ 4 w 336"/>
                <a:gd name="T31" fmla="*/ 6 h 737"/>
                <a:gd name="T32" fmla="*/ 0 w 336"/>
                <a:gd name="T33" fmla="*/ 7 h 737"/>
                <a:gd name="T34" fmla="*/ 125 w 336"/>
                <a:gd name="T35" fmla="*/ 698 h 737"/>
                <a:gd name="T36" fmla="*/ 130 w 336"/>
                <a:gd name="T37" fmla="*/ 697 h 737"/>
                <a:gd name="T38" fmla="*/ 4 w 336"/>
                <a:gd name="T39" fmla="*/ 6 h 737"/>
                <a:gd name="T40" fmla="*/ 14 w 336"/>
                <a:gd name="T41" fmla="*/ 0 h 737"/>
                <a:gd name="T42" fmla="*/ 11 w 336"/>
                <a:gd name="T43" fmla="*/ 3 h 737"/>
                <a:gd name="T44" fmla="*/ 327 w 336"/>
                <a:gd name="T45" fmla="*/ 349 h 737"/>
                <a:gd name="T46" fmla="*/ 330 w 336"/>
                <a:gd name="T47" fmla="*/ 346 h 737"/>
                <a:gd name="T48" fmla="*/ 14 w 336"/>
                <a:gd name="T49" fmla="*/ 0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6" h="737">
                  <a:moveTo>
                    <a:pt x="162" y="720"/>
                  </a:moveTo>
                  <a:cubicBezTo>
                    <a:pt x="154" y="735"/>
                    <a:pt x="154" y="735"/>
                    <a:pt x="154" y="735"/>
                  </a:cubicBezTo>
                  <a:cubicBezTo>
                    <a:pt x="155" y="736"/>
                    <a:pt x="157" y="736"/>
                    <a:pt x="158" y="737"/>
                  </a:cubicBezTo>
                  <a:cubicBezTo>
                    <a:pt x="166" y="722"/>
                    <a:pt x="166" y="722"/>
                    <a:pt x="166" y="722"/>
                  </a:cubicBezTo>
                  <a:cubicBezTo>
                    <a:pt x="164" y="722"/>
                    <a:pt x="163" y="721"/>
                    <a:pt x="162" y="720"/>
                  </a:cubicBezTo>
                  <a:moveTo>
                    <a:pt x="133" y="716"/>
                  </a:moveTo>
                  <a:cubicBezTo>
                    <a:pt x="131" y="716"/>
                    <a:pt x="130" y="716"/>
                    <a:pt x="129" y="717"/>
                  </a:cubicBezTo>
                  <a:cubicBezTo>
                    <a:pt x="132" y="733"/>
                    <a:pt x="132" y="733"/>
                    <a:pt x="132" y="733"/>
                  </a:cubicBezTo>
                  <a:cubicBezTo>
                    <a:pt x="133" y="733"/>
                    <a:pt x="134" y="732"/>
                    <a:pt x="136" y="732"/>
                  </a:cubicBezTo>
                  <a:cubicBezTo>
                    <a:pt x="133" y="716"/>
                    <a:pt x="133" y="716"/>
                    <a:pt x="133" y="716"/>
                  </a:cubicBezTo>
                  <a:moveTo>
                    <a:pt x="332" y="398"/>
                  </a:moveTo>
                  <a:cubicBezTo>
                    <a:pt x="171" y="704"/>
                    <a:pt x="171" y="704"/>
                    <a:pt x="171" y="704"/>
                  </a:cubicBezTo>
                  <a:cubicBezTo>
                    <a:pt x="172" y="704"/>
                    <a:pt x="173" y="705"/>
                    <a:pt x="175" y="706"/>
                  </a:cubicBezTo>
                  <a:cubicBezTo>
                    <a:pt x="336" y="400"/>
                    <a:pt x="336" y="400"/>
                    <a:pt x="336" y="400"/>
                  </a:cubicBezTo>
                  <a:cubicBezTo>
                    <a:pt x="335" y="399"/>
                    <a:pt x="333" y="399"/>
                    <a:pt x="332" y="398"/>
                  </a:cubicBezTo>
                  <a:moveTo>
                    <a:pt x="4" y="6"/>
                  </a:moveTo>
                  <a:cubicBezTo>
                    <a:pt x="3" y="7"/>
                    <a:pt x="2" y="7"/>
                    <a:pt x="0" y="7"/>
                  </a:cubicBezTo>
                  <a:cubicBezTo>
                    <a:pt x="125" y="698"/>
                    <a:pt x="125" y="698"/>
                    <a:pt x="125" y="698"/>
                  </a:cubicBezTo>
                  <a:cubicBezTo>
                    <a:pt x="127" y="698"/>
                    <a:pt x="128" y="697"/>
                    <a:pt x="130" y="697"/>
                  </a:cubicBezTo>
                  <a:cubicBezTo>
                    <a:pt x="4" y="6"/>
                    <a:pt x="4" y="6"/>
                    <a:pt x="4" y="6"/>
                  </a:cubicBezTo>
                  <a:moveTo>
                    <a:pt x="14" y="0"/>
                  </a:moveTo>
                  <a:cubicBezTo>
                    <a:pt x="13" y="1"/>
                    <a:pt x="12" y="2"/>
                    <a:pt x="11" y="3"/>
                  </a:cubicBezTo>
                  <a:cubicBezTo>
                    <a:pt x="327" y="349"/>
                    <a:pt x="327" y="349"/>
                    <a:pt x="327" y="349"/>
                  </a:cubicBezTo>
                  <a:cubicBezTo>
                    <a:pt x="328" y="348"/>
                    <a:pt x="329" y="347"/>
                    <a:pt x="330" y="346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Freeform 20176">
              <a:extLst>
                <a:ext uri="{FF2B5EF4-FFF2-40B4-BE49-F238E27FC236}">
                  <a16:creationId xmlns:a16="http://schemas.microsoft.com/office/drawing/2014/main" id="{F9441EE5-8387-4429-971E-70BDE54192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52829" y="-950673"/>
              <a:ext cx="764388" cy="815078"/>
            </a:xfrm>
            <a:custGeom>
              <a:avLst/>
              <a:gdLst>
                <a:gd name="T0" fmla="*/ 346 w 485"/>
                <a:gd name="T1" fmla="*/ 515 h 517"/>
                <a:gd name="T2" fmla="*/ 478 w 485"/>
                <a:gd name="T3" fmla="*/ 269 h 517"/>
                <a:gd name="T4" fmla="*/ 308 w 485"/>
                <a:gd name="T5" fmla="*/ 261 h 517"/>
                <a:gd name="T6" fmla="*/ 329 w 485"/>
                <a:gd name="T7" fmla="*/ 513 h 517"/>
                <a:gd name="T8" fmla="*/ 308 w 485"/>
                <a:gd name="T9" fmla="*/ 261 h 517"/>
                <a:gd name="T10" fmla="*/ 478 w 485"/>
                <a:gd name="T11" fmla="*/ 261 h 517"/>
                <a:gd name="T12" fmla="*/ 485 w 485"/>
                <a:gd name="T13" fmla="*/ 256 h 517"/>
                <a:gd name="T14" fmla="*/ 306 w 485"/>
                <a:gd name="T15" fmla="*/ 235 h 517"/>
                <a:gd name="T16" fmla="*/ 302 w 485"/>
                <a:gd name="T17" fmla="*/ 236 h 517"/>
                <a:gd name="T18" fmla="*/ 303 w 485"/>
                <a:gd name="T19" fmla="*/ 248 h 517"/>
                <a:gd name="T20" fmla="*/ 306 w 485"/>
                <a:gd name="T21" fmla="*/ 235 h 517"/>
                <a:gd name="T22" fmla="*/ 466 w 485"/>
                <a:gd name="T23" fmla="*/ 239 h 517"/>
                <a:gd name="T24" fmla="*/ 473 w 485"/>
                <a:gd name="T25" fmla="*/ 236 h 517"/>
                <a:gd name="T26" fmla="*/ 352 w 485"/>
                <a:gd name="T27" fmla="*/ 217 h 517"/>
                <a:gd name="T28" fmla="*/ 458 w 485"/>
                <a:gd name="T29" fmla="*/ 238 h 517"/>
                <a:gd name="T30" fmla="*/ 352 w 485"/>
                <a:gd name="T31" fmla="*/ 217 h 517"/>
                <a:gd name="T32" fmla="*/ 326 w 485"/>
                <a:gd name="T33" fmla="*/ 217 h 517"/>
                <a:gd name="T34" fmla="*/ 338 w 485"/>
                <a:gd name="T35" fmla="*/ 214 h 517"/>
                <a:gd name="T36" fmla="*/ 266 w 485"/>
                <a:gd name="T37" fmla="*/ 203 h 517"/>
                <a:gd name="T38" fmla="*/ 277 w 485"/>
                <a:gd name="T39" fmla="*/ 209 h 517"/>
                <a:gd name="T40" fmla="*/ 266 w 485"/>
                <a:gd name="T41" fmla="*/ 203 h 517"/>
                <a:gd name="T42" fmla="*/ 295 w 485"/>
                <a:gd name="T43" fmla="*/ 174 h 517"/>
                <a:gd name="T44" fmla="*/ 301 w 485"/>
                <a:gd name="T45" fmla="*/ 186 h 517"/>
                <a:gd name="T46" fmla="*/ 4 w 485"/>
                <a:gd name="T47" fmla="*/ 161 h 517"/>
                <a:gd name="T48" fmla="*/ 252 w 485"/>
                <a:gd name="T49" fmla="*/ 205 h 517"/>
                <a:gd name="T50" fmla="*/ 4 w 485"/>
                <a:gd name="T51" fmla="*/ 161 h 517"/>
                <a:gd name="T52" fmla="*/ 281 w 485"/>
                <a:gd name="T53" fmla="*/ 13 h 517"/>
                <a:gd name="T54" fmla="*/ 279 w 485"/>
                <a:gd name="T55" fmla="*/ 13 h 517"/>
                <a:gd name="T56" fmla="*/ 298 w 485"/>
                <a:gd name="T57" fmla="*/ 160 h 517"/>
                <a:gd name="T58" fmla="*/ 261 w 485"/>
                <a:gd name="T59" fmla="*/ 0 h 517"/>
                <a:gd name="T60" fmla="*/ 3 w 485"/>
                <a:gd name="T61" fmla="*/ 151 h 517"/>
                <a:gd name="T62" fmla="*/ 261 w 485"/>
                <a:gd name="T63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5" h="517">
                  <a:moveTo>
                    <a:pt x="474" y="268"/>
                  </a:moveTo>
                  <a:cubicBezTo>
                    <a:pt x="346" y="515"/>
                    <a:pt x="346" y="515"/>
                    <a:pt x="346" y="515"/>
                  </a:cubicBezTo>
                  <a:cubicBezTo>
                    <a:pt x="347" y="516"/>
                    <a:pt x="349" y="517"/>
                    <a:pt x="350" y="517"/>
                  </a:cubicBezTo>
                  <a:cubicBezTo>
                    <a:pt x="478" y="269"/>
                    <a:pt x="478" y="269"/>
                    <a:pt x="478" y="269"/>
                  </a:cubicBezTo>
                  <a:cubicBezTo>
                    <a:pt x="477" y="269"/>
                    <a:pt x="475" y="268"/>
                    <a:pt x="474" y="268"/>
                  </a:cubicBezTo>
                  <a:moveTo>
                    <a:pt x="308" y="261"/>
                  </a:moveTo>
                  <a:cubicBezTo>
                    <a:pt x="307" y="261"/>
                    <a:pt x="305" y="261"/>
                    <a:pt x="304" y="261"/>
                  </a:cubicBezTo>
                  <a:cubicBezTo>
                    <a:pt x="329" y="513"/>
                    <a:pt x="329" y="513"/>
                    <a:pt x="329" y="513"/>
                  </a:cubicBezTo>
                  <a:cubicBezTo>
                    <a:pt x="330" y="513"/>
                    <a:pt x="332" y="513"/>
                    <a:pt x="333" y="513"/>
                  </a:cubicBezTo>
                  <a:cubicBezTo>
                    <a:pt x="308" y="261"/>
                    <a:pt x="308" y="261"/>
                    <a:pt x="308" y="261"/>
                  </a:cubicBezTo>
                  <a:moveTo>
                    <a:pt x="481" y="254"/>
                  </a:moveTo>
                  <a:cubicBezTo>
                    <a:pt x="478" y="261"/>
                    <a:pt x="478" y="261"/>
                    <a:pt x="478" y="261"/>
                  </a:cubicBezTo>
                  <a:cubicBezTo>
                    <a:pt x="479" y="261"/>
                    <a:pt x="480" y="262"/>
                    <a:pt x="482" y="262"/>
                  </a:cubicBezTo>
                  <a:cubicBezTo>
                    <a:pt x="485" y="256"/>
                    <a:pt x="485" y="256"/>
                    <a:pt x="485" y="256"/>
                  </a:cubicBezTo>
                  <a:cubicBezTo>
                    <a:pt x="483" y="255"/>
                    <a:pt x="482" y="255"/>
                    <a:pt x="481" y="254"/>
                  </a:cubicBezTo>
                  <a:moveTo>
                    <a:pt x="306" y="235"/>
                  </a:moveTo>
                  <a:cubicBezTo>
                    <a:pt x="305" y="235"/>
                    <a:pt x="303" y="235"/>
                    <a:pt x="302" y="236"/>
                  </a:cubicBezTo>
                  <a:cubicBezTo>
                    <a:pt x="302" y="236"/>
                    <a:pt x="302" y="236"/>
                    <a:pt x="302" y="236"/>
                  </a:cubicBezTo>
                  <a:cubicBezTo>
                    <a:pt x="302" y="236"/>
                    <a:pt x="302" y="236"/>
                    <a:pt x="301" y="236"/>
                  </a:cubicBezTo>
                  <a:cubicBezTo>
                    <a:pt x="303" y="248"/>
                    <a:pt x="303" y="248"/>
                    <a:pt x="303" y="248"/>
                  </a:cubicBezTo>
                  <a:cubicBezTo>
                    <a:pt x="304" y="248"/>
                    <a:pt x="306" y="247"/>
                    <a:pt x="307" y="247"/>
                  </a:cubicBezTo>
                  <a:cubicBezTo>
                    <a:pt x="306" y="235"/>
                    <a:pt x="306" y="235"/>
                    <a:pt x="306" y="235"/>
                  </a:cubicBezTo>
                  <a:moveTo>
                    <a:pt x="466" y="235"/>
                  </a:moveTo>
                  <a:cubicBezTo>
                    <a:pt x="466" y="236"/>
                    <a:pt x="466" y="238"/>
                    <a:pt x="466" y="239"/>
                  </a:cubicBezTo>
                  <a:cubicBezTo>
                    <a:pt x="472" y="240"/>
                    <a:pt x="472" y="240"/>
                    <a:pt x="472" y="240"/>
                  </a:cubicBezTo>
                  <a:cubicBezTo>
                    <a:pt x="473" y="239"/>
                    <a:pt x="473" y="237"/>
                    <a:pt x="473" y="236"/>
                  </a:cubicBezTo>
                  <a:cubicBezTo>
                    <a:pt x="466" y="235"/>
                    <a:pt x="466" y="235"/>
                    <a:pt x="466" y="235"/>
                  </a:cubicBezTo>
                  <a:moveTo>
                    <a:pt x="352" y="217"/>
                  </a:moveTo>
                  <a:cubicBezTo>
                    <a:pt x="352" y="218"/>
                    <a:pt x="351" y="219"/>
                    <a:pt x="351" y="221"/>
                  </a:cubicBezTo>
                  <a:cubicBezTo>
                    <a:pt x="458" y="238"/>
                    <a:pt x="458" y="238"/>
                    <a:pt x="458" y="238"/>
                  </a:cubicBezTo>
                  <a:cubicBezTo>
                    <a:pt x="458" y="237"/>
                    <a:pt x="458" y="235"/>
                    <a:pt x="459" y="234"/>
                  </a:cubicBezTo>
                  <a:cubicBezTo>
                    <a:pt x="352" y="217"/>
                    <a:pt x="352" y="217"/>
                    <a:pt x="352" y="217"/>
                  </a:cubicBezTo>
                  <a:moveTo>
                    <a:pt x="326" y="212"/>
                  </a:moveTo>
                  <a:cubicBezTo>
                    <a:pt x="326" y="214"/>
                    <a:pt x="326" y="215"/>
                    <a:pt x="326" y="217"/>
                  </a:cubicBezTo>
                  <a:cubicBezTo>
                    <a:pt x="338" y="219"/>
                    <a:pt x="338" y="219"/>
                    <a:pt x="338" y="219"/>
                  </a:cubicBezTo>
                  <a:cubicBezTo>
                    <a:pt x="338" y="217"/>
                    <a:pt x="338" y="216"/>
                    <a:pt x="338" y="214"/>
                  </a:cubicBezTo>
                  <a:cubicBezTo>
                    <a:pt x="326" y="212"/>
                    <a:pt x="326" y="212"/>
                    <a:pt x="326" y="212"/>
                  </a:cubicBezTo>
                  <a:moveTo>
                    <a:pt x="266" y="203"/>
                  </a:moveTo>
                  <a:cubicBezTo>
                    <a:pt x="265" y="204"/>
                    <a:pt x="265" y="206"/>
                    <a:pt x="265" y="207"/>
                  </a:cubicBezTo>
                  <a:cubicBezTo>
                    <a:pt x="277" y="209"/>
                    <a:pt x="277" y="209"/>
                    <a:pt x="277" y="209"/>
                  </a:cubicBezTo>
                  <a:cubicBezTo>
                    <a:pt x="277" y="207"/>
                    <a:pt x="277" y="206"/>
                    <a:pt x="278" y="205"/>
                  </a:cubicBezTo>
                  <a:cubicBezTo>
                    <a:pt x="266" y="203"/>
                    <a:pt x="266" y="203"/>
                    <a:pt x="266" y="203"/>
                  </a:cubicBezTo>
                  <a:moveTo>
                    <a:pt x="300" y="174"/>
                  </a:moveTo>
                  <a:cubicBezTo>
                    <a:pt x="298" y="174"/>
                    <a:pt x="297" y="174"/>
                    <a:pt x="295" y="174"/>
                  </a:cubicBezTo>
                  <a:cubicBezTo>
                    <a:pt x="297" y="186"/>
                    <a:pt x="297" y="186"/>
                    <a:pt x="297" y="186"/>
                  </a:cubicBezTo>
                  <a:cubicBezTo>
                    <a:pt x="298" y="186"/>
                    <a:pt x="299" y="186"/>
                    <a:pt x="301" y="186"/>
                  </a:cubicBezTo>
                  <a:cubicBezTo>
                    <a:pt x="300" y="174"/>
                    <a:pt x="300" y="174"/>
                    <a:pt x="300" y="174"/>
                  </a:cubicBezTo>
                  <a:moveTo>
                    <a:pt x="4" y="161"/>
                  </a:moveTo>
                  <a:cubicBezTo>
                    <a:pt x="4" y="162"/>
                    <a:pt x="4" y="163"/>
                    <a:pt x="4" y="165"/>
                  </a:cubicBezTo>
                  <a:cubicBezTo>
                    <a:pt x="252" y="205"/>
                    <a:pt x="252" y="205"/>
                    <a:pt x="252" y="205"/>
                  </a:cubicBezTo>
                  <a:cubicBezTo>
                    <a:pt x="252" y="203"/>
                    <a:pt x="252" y="202"/>
                    <a:pt x="252" y="201"/>
                  </a:cubicBezTo>
                  <a:cubicBezTo>
                    <a:pt x="4" y="161"/>
                    <a:pt x="4" y="161"/>
                    <a:pt x="4" y="161"/>
                  </a:cubicBezTo>
                  <a:moveTo>
                    <a:pt x="284" y="13"/>
                  </a:moveTo>
                  <a:cubicBezTo>
                    <a:pt x="283" y="13"/>
                    <a:pt x="282" y="13"/>
                    <a:pt x="281" y="13"/>
                  </a:cubicBezTo>
                  <a:cubicBezTo>
                    <a:pt x="281" y="13"/>
                    <a:pt x="281" y="13"/>
                    <a:pt x="280" y="13"/>
                  </a:cubicBezTo>
                  <a:cubicBezTo>
                    <a:pt x="280" y="13"/>
                    <a:pt x="280" y="13"/>
                    <a:pt x="279" y="13"/>
                  </a:cubicBezTo>
                  <a:cubicBezTo>
                    <a:pt x="294" y="161"/>
                    <a:pt x="294" y="161"/>
                    <a:pt x="294" y="161"/>
                  </a:cubicBezTo>
                  <a:cubicBezTo>
                    <a:pt x="295" y="161"/>
                    <a:pt x="297" y="160"/>
                    <a:pt x="298" y="160"/>
                  </a:cubicBezTo>
                  <a:cubicBezTo>
                    <a:pt x="284" y="13"/>
                    <a:pt x="284" y="13"/>
                    <a:pt x="284" y="13"/>
                  </a:cubicBezTo>
                  <a:moveTo>
                    <a:pt x="261" y="0"/>
                  </a:moveTo>
                  <a:cubicBezTo>
                    <a:pt x="0" y="148"/>
                    <a:pt x="0" y="148"/>
                    <a:pt x="0" y="148"/>
                  </a:cubicBezTo>
                  <a:cubicBezTo>
                    <a:pt x="1" y="149"/>
                    <a:pt x="2" y="150"/>
                    <a:pt x="3" y="151"/>
                  </a:cubicBezTo>
                  <a:cubicBezTo>
                    <a:pt x="263" y="4"/>
                    <a:pt x="263" y="4"/>
                    <a:pt x="263" y="4"/>
                  </a:cubicBezTo>
                  <a:cubicBezTo>
                    <a:pt x="262" y="3"/>
                    <a:pt x="262" y="2"/>
                    <a:pt x="26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Freeform 20177">
              <a:extLst>
                <a:ext uri="{FF2B5EF4-FFF2-40B4-BE49-F238E27FC236}">
                  <a16:creationId xmlns:a16="http://schemas.microsoft.com/office/drawing/2014/main" id="{F02DC8BE-DF79-4DB6-82CD-4D989CE8E7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3062" y="-939334"/>
              <a:ext cx="630320" cy="821081"/>
            </a:xfrm>
            <a:custGeom>
              <a:avLst/>
              <a:gdLst>
                <a:gd name="T0" fmla="*/ 398 w 400"/>
                <a:gd name="T1" fmla="*/ 306 h 521"/>
                <a:gd name="T2" fmla="*/ 67 w 400"/>
                <a:gd name="T3" fmla="*/ 518 h 521"/>
                <a:gd name="T4" fmla="*/ 69 w 400"/>
                <a:gd name="T5" fmla="*/ 521 h 521"/>
                <a:gd name="T6" fmla="*/ 400 w 400"/>
                <a:gd name="T7" fmla="*/ 310 h 521"/>
                <a:gd name="T8" fmla="*/ 398 w 400"/>
                <a:gd name="T9" fmla="*/ 306 h 521"/>
                <a:gd name="T10" fmla="*/ 224 w 400"/>
                <a:gd name="T11" fmla="*/ 237 h 521"/>
                <a:gd name="T12" fmla="*/ 223 w 400"/>
                <a:gd name="T13" fmla="*/ 242 h 521"/>
                <a:gd name="T14" fmla="*/ 395 w 400"/>
                <a:gd name="T15" fmla="*/ 279 h 521"/>
                <a:gd name="T16" fmla="*/ 396 w 400"/>
                <a:gd name="T17" fmla="*/ 275 h 521"/>
                <a:gd name="T18" fmla="*/ 224 w 400"/>
                <a:gd name="T19" fmla="*/ 237 h 521"/>
                <a:gd name="T20" fmla="*/ 3 w 400"/>
                <a:gd name="T21" fmla="*/ 0 h 521"/>
                <a:gd name="T22" fmla="*/ 0 w 400"/>
                <a:gd name="T23" fmla="*/ 3 h 521"/>
                <a:gd name="T24" fmla="*/ 176 w 400"/>
                <a:gd name="T25" fmla="*/ 212 h 521"/>
                <a:gd name="T26" fmla="*/ 180 w 400"/>
                <a:gd name="T27" fmla="*/ 209 h 521"/>
                <a:gd name="T28" fmla="*/ 3 w 400"/>
                <a:gd name="T29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0" h="521">
                  <a:moveTo>
                    <a:pt x="398" y="306"/>
                  </a:moveTo>
                  <a:cubicBezTo>
                    <a:pt x="67" y="518"/>
                    <a:pt x="67" y="518"/>
                    <a:pt x="67" y="518"/>
                  </a:cubicBezTo>
                  <a:cubicBezTo>
                    <a:pt x="68" y="519"/>
                    <a:pt x="68" y="520"/>
                    <a:pt x="69" y="521"/>
                  </a:cubicBezTo>
                  <a:cubicBezTo>
                    <a:pt x="400" y="310"/>
                    <a:pt x="400" y="310"/>
                    <a:pt x="400" y="310"/>
                  </a:cubicBezTo>
                  <a:cubicBezTo>
                    <a:pt x="399" y="308"/>
                    <a:pt x="399" y="307"/>
                    <a:pt x="398" y="306"/>
                  </a:cubicBezTo>
                  <a:moveTo>
                    <a:pt x="224" y="237"/>
                  </a:moveTo>
                  <a:cubicBezTo>
                    <a:pt x="224" y="239"/>
                    <a:pt x="224" y="240"/>
                    <a:pt x="223" y="242"/>
                  </a:cubicBezTo>
                  <a:cubicBezTo>
                    <a:pt x="395" y="279"/>
                    <a:pt x="395" y="279"/>
                    <a:pt x="395" y="279"/>
                  </a:cubicBezTo>
                  <a:cubicBezTo>
                    <a:pt x="395" y="278"/>
                    <a:pt x="395" y="276"/>
                    <a:pt x="396" y="275"/>
                  </a:cubicBezTo>
                  <a:cubicBezTo>
                    <a:pt x="224" y="237"/>
                    <a:pt x="224" y="237"/>
                    <a:pt x="224" y="237"/>
                  </a:cubicBezTo>
                  <a:moveTo>
                    <a:pt x="3" y="0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176" y="212"/>
                    <a:pt x="176" y="212"/>
                    <a:pt x="176" y="212"/>
                  </a:cubicBezTo>
                  <a:cubicBezTo>
                    <a:pt x="177" y="211"/>
                    <a:pt x="178" y="210"/>
                    <a:pt x="180" y="209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Freeform 20178">
              <a:extLst>
                <a:ext uri="{FF2B5EF4-FFF2-40B4-BE49-F238E27FC236}">
                  <a16:creationId xmlns:a16="http://schemas.microsoft.com/office/drawing/2014/main" id="{B519A665-AC3C-48F8-BB0A-416B2BD663EF}"/>
                </a:ext>
              </a:extLst>
            </p:cNvPr>
            <p:cNvSpPr/>
            <p:nvPr/>
          </p:nvSpPr>
          <p:spPr bwMode="auto">
            <a:xfrm>
              <a:off x="4762370" y="766194"/>
              <a:ext cx="170087" cy="171420"/>
            </a:xfrm>
            <a:custGeom>
              <a:avLst/>
              <a:gdLst>
                <a:gd name="T0" fmla="*/ 244 w 255"/>
                <a:gd name="T1" fmla="*/ 0 h 257"/>
                <a:gd name="T2" fmla="*/ 234 w 255"/>
                <a:gd name="T3" fmla="*/ 0 h 257"/>
                <a:gd name="T4" fmla="*/ 246 w 255"/>
                <a:gd name="T5" fmla="*/ 248 h 257"/>
                <a:gd name="T6" fmla="*/ 14 w 255"/>
                <a:gd name="T7" fmla="*/ 0 h 257"/>
                <a:gd name="T8" fmla="*/ 0 w 255"/>
                <a:gd name="T9" fmla="*/ 0 h 257"/>
                <a:gd name="T10" fmla="*/ 241 w 255"/>
                <a:gd name="T11" fmla="*/ 257 h 257"/>
                <a:gd name="T12" fmla="*/ 248 w 255"/>
                <a:gd name="T13" fmla="*/ 257 h 257"/>
                <a:gd name="T14" fmla="*/ 255 w 255"/>
                <a:gd name="T15" fmla="*/ 248 h 257"/>
                <a:gd name="T16" fmla="*/ 244 w 255"/>
                <a:gd name="T1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" h="257">
                  <a:moveTo>
                    <a:pt x="244" y="0"/>
                  </a:moveTo>
                  <a:lnTo>
                    <a:pt x="234" y="0"/>
                  </a:lnTo>
                  <a:lnTo>
                    <a:pt x="246" y="248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41" y="257"/>
                  </a:lnTo>
                  <a:lnTo>
                    <a:pt x="248" y="257"/>
                  </a:lnTo>
                  <a:lnTo>
                    <a:pt x="255" y="248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Freeform 20179">
              <a:extLst>
                <a:ext uri="{FF2B5EF4-FFF2-40B4-BE49-F238E27FC236}">
                  <a16:creationId xmlns:a16="http://schemas.microsoft.com/office/drawing/2014/main" id="{D867BC3D-F353-48F2-A04A-3B111C820AA3}"/>
                </a:ext>
              </a:extLst>
            </p:cNvPr>
            <p:cNvSpPr/>
            <p:nvPr/>
          </p:nvSpPr>
          <p:spPr bwMode="auto">
            <a:xfrm>
              <a:off x="4762370" y="766194"/>
              <a:ext cx="170087" cy="171420"/>
            </a:xfrm>
            <a:custGeom>
              <a:avLst/>
              <a:gdLst>
                <a:gd name="T0" fmla="*/ 244 w 255"/>
                <a:gd name="T1" fmla="*/ 0 h 257"/>
                <a:gd name="T2" fmla="*/ 234 w 255"/>
                <a:gd name="T3" fmla="*/ 0 h 257"/>
                <a:gd name="T4" fmla="*/ 246 w 255"/>
                <a:gd name="T5" fmla="*/ 248 h 257"/>
                <a:gd name="T6" fmla="*/ 14 w 255"/>
                <a:gd name="T7" fmla="*/ 0 h 257"/>
                <a:gd name="T8" fmla="*/ 0 w 255"/>
                <a:gd name="T9" fmla="*/ 0 h 257"/>
                <a:gd name="T10" fmla="*/ 241 w 255"/>
                <a:gd name="T11" fmla="*/ 257 h 257"/>
                <a:gd name="T12" fmla="*/ 248 w 255"/>
                <a:gd name="T13" fmla="*/ 257 h 257"/>
                <a:gd name="T14" fmla="*/ 255 w 255"/>
                <a:gd name="T15" fmla="*/ 248 h 257"/>
                <a:gd name="T16" fmla="*/ 244 w 255"/>
                <a:gd name="T1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" h="257">
                  <a:moveTo>
                    <a:pt x="244" y="0"/>
                  </a:moveTo>
                  <a:lnTo>
                    <a:pt x="234" y="0"/>
                  </a:lnTo>
                  <a:lnTo>
                    <a:pt x="246" y="248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41" y="257"/>
                  </a:lnTo>
                  <a:lnTo>
                    <a:pt x="248" y="257"/>
                  </a:lnTo>
                  <a:lnTo>
                    <a:pt x="255" y="248"/>
                  </a:lnTo>
                  <a:lnTo>
                    <a:pt x="244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5" name="Freeform 20180">
              <a:extLst>
                <a:ext uri="{FF2B5EF4-FFF2-40B4-BE49-F238E27FC236}">
                  <a16:creationId xmlns:a16="http://schemas.microsoft.com/office/drawing/2014/main" id="{ED3E65A1-C4B9-4425-A225-814DF2A65A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22299" y="-42881"/>
              <a:ext cx="302820" cy="809075"/>
            </a:xfrm>
            <a:custGeom>
              <a:avLst/>
              <a:gdLst>
                <a:gd name="T0" fmla="*/ 3 w 192"/>
                <a:gd name="T1" fmla="*/ 413 h 513"/>
                <a:gd name="T2" fmla="*/ 0 w 192"/>
                <a:gd name="T3" fmla="*/ 416 h 513"/>
                <a:gd name="T4" fmla="*/ 89 w 192"/>
                <a:gd name="T5" fmla="*/ 513 h 513"/>
                <a:gd name="T6" fmla="*/ 95 w 192"/>
                <a:gd name="T7" fmla="*/ 513 h 513"/>
                <a:gd name="T8" fmla="*/ 3 w 192"/>
                <a:gd name="T9" fmla="*/ 413 h 513"/>
                <a:gd name="T10" fmla="*/ 167 w 192"/>
                <a:gd name="T11" fmla="*/ 0 h 513"/>
                <a:gd name="T12" fmla="*/ 164 w 192"/>
                <a:gd name="T13" fmla="*/ 0 h 513"/>
                <a:gd name="T14" fmla="*/ 163 w 192"/>
                <a:gd name="T15" fmla="*/ 0 h 513"/>
                <a:gd name="T16" fmla="*/ 163 w 192"/>
                <a:gd name="T17" fmla="*/ 0 h 513"/>
                <a:gd name="T18" fmla="*/ 188 w 192"/>
                <a:gd name="T19" fmla="*/ 513 h 513"/>
                <a:gd name="T20" fmla="*/ 192 w 192"/>
                <a:gd name="T21" fmla="*/ 513 h 513"/>
                <a:gd name="T22" fmla="*/ 167 w 192"/>
                <a:gd name="T23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2" h="513">
                  <a:moveTo>
                    <a:pt x="3" y="413"/>
                  </a:moveTo>
                  <a:cubicBezTo>
                    <a:pt x="2" y="414"/>
                    <a:pt x="1" y="415"/>
                    <a:pt x="0" y="416"/>
                  </a:cubicBezTo>
                  <a:cubicBezTo>
                    <a:pt x="89" y="513"/>
                    <a:pt x="89" y="513"/>
                    <a:pt x="89" y="513"/>
                  </a:cubicBezTo>
                  <a:cubicBezTo>
                    <a:pt x="95" y="513"/>
                    <a:pt x="95" y="513"/>
                    <a:pt x="95" y="513"/>
                  </a:cubicBezTo>
                  <a:cubicBezTo>
                    <a:pt x="3" y="413"/>
                    <a:pt x="3" y="413"/>
                    <a:pt x="3" y="413"/>
                  </a:cubicBezTo>
                  <a:moveTo>
                    <a:pt x="167" y="0"/>
                  </a:moveTo>
                  <a:cubicBezTo>
                    <a:pt x="166" y="0"/>
                    <a:pt x="165" y="0"/>
                    <a:pt x="164" y="0"/>
                  </a:cubicBezTo>
                  <a:cubicBezTo>
                    <a:pt x="164" y="0"/>
                    <a:pt x="163" y="0"/>
                    <a:pt x="163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88" y="513"/>
                    <a:pt x="188" y="513"/>
                    <a:pt x="188" y="513"/>
                  </a:cubicBezTo>
                  <a:cubicBezTo>
                    <a:pt x="192" y="513"/>
                    <a:pt x="192" y="513"/>
                    <a:pt x="192" y="513"/>
                  </a:cubicBezTo>
                  <a:cubicBezTo>
                    <a:pt x="167" y="0"/>
                    <a:pt x="167" y="0"/>
                    <a:pt x="16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6" name="Freeform 20181">
              <a:extLst>
                <a:ext uri="{FF2B5EF4-FFF2-40B4-BE49-F238E27FC236}">
                  <a16:creationId xmlns:a16="http://schemas.microsoft.com/office/drawing/2014/main" id="{D5BF8F38-F8D2-47B8-B34F-8B468FF88AEF}"/>
                </a:ext>
              </a:extLst>
            </p:cNvPr>
            <p:cNvSpPr/>
            <p:nvPr/>
          </p:nvSpPr>
          <p:spPr bwMode="auto">
            <a:xfrm>
              <a:off x="4927787" y="944284"/>
              <a:ext cx="6670" cy="4669"/>
            </a:xfrm>
            <a:custGeom>
              <a:avLst/>
              <a:gdLst>
                <a:gd name="T0" fmla="*/ 3 w 10"/>
                <a:gd name="T1" fmla="*/ 0 h 7"/>
                <a:gd name="T2" fmla="*/ 0 w 10"/>
                <a:gd name="T3" fmla="*/ 0 h 7"/>
                <a:gd name="T4" fmla="*/ 10 w 10"/>
                <a:gd name="T5" fmla="*/ 7 h 7"/>
                <a:gd name="T6" fmla="*/ 7 w 10"/>
                <a:gd name="T7" fmla="*/ 0 h 7"/>
                <a:gd name="T8" fmla="*/ 3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3" y="0"/>
                  </a:moveTo>
                  <a:lnTo>
                    <a:pt x="0" y="0"/>
                  </a:lnTo>
                  <a:lnTo>
                    <a:pt x="10" y="7"/>
                  </a:lnTo>
                  <a:lnTo>
                    <a:pt x="7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Freeform 20182">
              <a:extLst>
                <a:ext uri="{FF2B5EF4-FFF2-40B4-BE49-F238E27FC236}">
                  <a16:creationId xmlns:a16="http://schemas.microsoft.com/office/drawing/2014/main" id="{405A13E0-C430-41FF-8DDD-F3B0ACF00CF4}"/>
                </a:ext>
              </a:extLst>
            </p:cNvPr>
            <p:cNvSpPr/>
            <p:nvPr/>
          </p:nvSpPr>
          <p:spPr bwMode="auto">
            <a:xfrm>
              <a:off x="4927787" y="944284"/>
              <a:ext cx="6670" cy="4669"/>
            </a:xfrm>
            <a:custGeom>
              <a:avLst/>
              <a:gdLst>
                <a:gd name="T0" fmla="*/ 3 w 10"/>
                <a:gd name="T1" fmla="*/ 0 h 7"/>
                <a:gd name="T2" fmla="*/ 0 w 10"/>
                <a:gd name="T3" fmla="*/ 0 h 7"/>
                <a:gd name="T4" fmla="*/ 10 w 10"/>
                <a:gd name="T5" fmla="*/ 7 h 7"/>
                <a:gd name="T6" fmla="*/ 7 w 10"/>
                <a:gd name="T7" fmla="*/ 0 h 7"/>
                <a:gd name="T8" fmla="*/ 3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3" y="0"/>
                  </a:moveTo>
                  <a:lnTo>
                    <a:pt x="0" y="0"/>
                  </a:lnTo>
                  <a:lnTo>
                    <a:pt x="10" y="7"/>
                  </a:lnTo>
                  <a:lnTo>
                    <a:pt x="7" y="0"/>
                  </a:lnTo>
                  <a:lnTo>
                    <a:pt x="3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Freeform 20183">
              <a:extLst>
                <a:ext uri="{FF2B5EF4-FFF2-40B4-BE49-F238E27FC236}">
                  <a16:creationId xmlns:a16="http://schemas.microsoft.com/office/drawing/2014/main" id="{63C945F8-6AE0-434D-84C2-81724AF406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4280" y="-600496"/>
              <a:ext cx="568955" cy="1193269"/>
            </a:xfrm>
            <a:custGeom>
              <a:avLst/>
              <a:gdLst>
                <a:gd name="T0" fmla="*/ 3 w 361"/>
                <a:gd name="T1" fmla="*/ 741 h 757"/>
                <a:gd name="T2" fmla="*/ 0 w 361"/>
                <a:gd name="T3" fmla="*/ 744 h 757"/>
                <a:gd name="T4" fmla="*/ 11 w 361"/>
                <a:gd name="T5" fmla="*/ 757 h 757"/>
                <a:gd name="T6" fmla="*/ 14 w 361"/>
                <a:gd name="T7" fmla="*/ 754 h 757"/>
                <a:gd name="T8" fmla="*/ 3 w 361"/>
                <a:gd name="T9" fmla="*/ 741 h 757"/>
                <a:gd name="T10" fmla="*/ 354 w 361"/>
                <a:gd name="T11" fmla="*/ 19 h 757"/>
                <a:gd name="T12" fmla="*/ 354 w 361"/>
                <a:gd name="T13" fmla="*/ 24 h 757"/>
                <a:gd name="T14" fmla="*/ 361 w 361"/>
                <a:gd name="T15" fmla="*/ 25 h 757"/>
                <a:gd name="T16" fmla="*/ 361 w 361"/>
                <a:gd name="T17" fmla="*/ 21 h 757"/>
                <a:gd name="T18" fmla="*/ 354 w 361"/>
                <a:gd name="T19" fmla="*/ 19 h 757"/>
                <a:gd name="T20" fmla="*/ 330 w 361"/>
                <a:gd name="T21" fmla="*/ 0 h 757"/>
                <a:gd name="T22" fmla="*/ 326 w 361"/>
                <a:gd name="T23" fmla="*/ 3 h 757"/>
                <a:gd name="T24" fmla="*/ 331 w 361"/>
                <a:gd name="T25" fmla="*/ 8 h 757"/>
                <a:gd name="T26" fmla="*/ 335 w 361"/>
                <a:gd name="T27" fmla="*/ 6 h 757"/>
                <a:gd name="T28" fmla="*/ 330 w 361"/>
                <a:gd name="T29" fmla="*/ 0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1" h="757">
                  <a:moveTo>
                    <a:pt x="3" y="741"/>
                  </a:moveTo>
                  <a:cubicBezTo>
                    <a:pt x="2" y="742"/>
                    <a:pt x="1" y="743"/>
                    <a:pt x="0" y="744"/>
                  </a:cubicBezTo>
                  <a:cubicBezTo>
                    <a:pt x="11" y="757"/>
                    <a:pt x="11" y="757"/>
                    <a:pt x="11" y="757"/>
                  </a:cubicBezTo>
                  <a:cubicBezTo>
                    <a:pt x="12" y="756"/>
                    <a:pt x="13" y="755"/>
                    <a:pt x="14" y="754"/>
                  </a:cubicBezTo>
                  <a:cubicBezTo>
                    <a:pt x="3" y="741"/>
                    <a:pt x="3" y="741"/>
                    <a:pt x="3" y="741"/>
                  </a:cubicBezTo>
                  <a:moveTo>
                    <a:pt x="354" y="19"/>
                  </a:moveTo>
                  <a:cubicBezTo>
                    <a:pt x="354" y="21"/>
                    <a:pt x="354" y="22"/>
                    <a:pt x="354" y="24"/>
                  </a:cubicBezTo>
                  <a:cubicBezTo>
                    <a:pt x="361" y="25"/>
                    <a:pt x="361" y="25"/>
                    <a:pt x="361" y="25"/>
                  </a:cubicBezTo>
                  <a:cubicBezTo>
                    <a:pt x="361" y="24"/>
                    <a:pt x="361" y="22"/>
                    <a:pt x="361" y="21"/>
                  </a:cubicBezTo>
                  <a:cubicBezTo>
                    <a:pt x="354" y="19"/>
                    <a:pt x="354" y="19"/>
                    <a:pt x="354" y="19"/>
                  </a:cubicBezTo>
                  <a:moveTo>
                    <a:pt x="330" y="0"/>
                  </a:moveTo>
                  <a:cubicBezTo>
                    <a:pt x="329" y="1"/>
                    <a:pt x="327" y="2"/>
                    <a:pt x="326" y="3"/>
                  </a:cubicBezTo>
                  <a:cubicBezTo>
                    <a:pt x="331" y="8"/>
                    <a:pt x="331" y="8"/>
                    <a:pt x="331" y="8"/>
                  </a:cubicBezTo>
                  <a:cubicBezTo>
                    <a:pt x="332" y="7"/>
                    <a:pt x="333" y="6"/>
                    <a:pt x="335" y="6"/>
                  </a:cubicBezTo>
                  <a:cubicBezTo>
                    <a:pt x="330" y="0"/>
                    <a:pt x="330" y="0"/>
                    <a:pt x="33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Freeform 20184">
              <a:extLst>
                <a:ext uri="{FF2B5EF4-FFF2-40B4-BE49-F238E27FC236}">
                  <a16:creationId xmlns:a16="http://schemas.microsoft.com/office/drawing/2014/main" id="{E69B53E1-6C4F-4667-AFB0-FC6F8CB29F0D}"/>
                </a:ext>
              </a:extLst>
            </p:cNvPr>
            <p:cNvSpPr/>
            <p:nvPr/>
          </p:nvSpPr>
          <p:spPr bwMode="auto">
            <a:xfrm>
              <a:off x="4927787" y="766194"/>
              <a:ext cx="172087" cy="171420"/>
            </a:xfrm>
            <a:custGeom>
              <a:avLst/>
              <a:gdLst>
                <a:gd name="T0" fmla="*/ 258 w 258"/>
                <a:gd name="T1" fmla="*/ 0 h 257"/>
                <a:gd name="T2" fmla="*/ 244 w 258"/>
                <a:gd name="T3" fmla="*/ 0 h 257"/>
                <a:gd name="T4" fmla="*/ 7 w 258"/>
                <a:gd name="T5" fmla="*/ 248 h 257"/>
                <a:gd name="T6" fmla="*/ 0 w 258"/>
                <a:gd name="T7" fmla="*/ 257 h 257"/>
                <a:gd name="T8" fmla="*/ 3 w 258"/>
                <a:gd name="T9" fmla="*/ 255 h 257"/>
                <a:gd name="T10" fmla="*/ 3 w 258"/>
                <a:gd name="T11" fmla="*/ 255 h 257"/>
                <a:gd name="T12" fmla="*/ 15 w 258"/>
                <a:gd name="T13" fmla="*/ 257 h 257"/>
                <a:gd name="T14" fmla="*/ 258 w 258"/>
                <a:gd name="T1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8" h="257">
                  <a:moveTo>
                    <a:pt x="258" y="0"/>
                  </a:moveTo>
                  <a:lnTo>
                    <a:pt x="244" y="0"/>
                  </a:lnTo>
                  <a:lnTo>
                    <a:pt x="7" y="248"/>
                  </a:lnTo>
                  <a:lnTo>
                    <a:pt x="0" y="257"/>
                  </a:lnTo>
                  <a:lnTo>
                    <a:pt x="3" y="255"/>
                  </a:lnTo>
                  <a:lnTo>
                    <a:pt x="3" y="255"/>
                  </a:lnTo>
                  <a:lnTo>
                    <a:pt x="15" y="257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Freeform 20185">
              <a:extLst>
                <a:ext uri="{FF2B5EF4-FFF2-40B4-BE49-F238E27FC236}">
                  <a16:creationId xmlns:a16="http://schemas.microsoft.com/office/drawing/2014/main" id="{34C60F54-0F49-4615-9CEE-C0C60337CF5E}"/>
                </a:ext>
              </a:extLst>
            </p:cNvPr>
            <p:cNvSpPr/>
            <p:nvPr/>
          </p:nvSpPr>
          <p:spPr bwMode="auto">
            <a:xfrm>
              <a:off x="4927787" y="766194"/>
              <a:ext cx="172087" cy="171420"/>
            </a:xfrm>
            <a:custGeom>
              <a:avLst/>
              <a:gdLst>
                <a:gd name="T0" fmla="*/ 258 w 258"/>
                <a:gd name="T1" fmla="*/ 0 h 257"/>
                <a:gd name="T2" fmla="*/ 244 w 258"/>
                <a:gd name="T3" fmla="*/ 0 h 257"/>
                <a:gd name="T4" fmla="*/ 7 w 258"/>
                <a:gd name="T5" fmla="*/ 248 h 257"/>
                <a:gd name="T6" fmla="*/ 0 w 258"/>
                <a:gd name="T7" fmla="*/ 257 h 257"/>
                <a:gd name="T8" fmla="*/ 3 w 258"/>
                <a:gd name="T9" fmla="*/ 255 h 257"/>
                <a:gd name="T10" fmla="*/ 3 w 258"/>
                <a:gd name="T11" fmla="*/ 255 h 257"/>
                <a:gd name="T12" fmla="*/ 15 w 258"/>
                <a:gd name="T13" fmla="*/ 257 h 257"/>
                <a:gd name="T14" fmla="*/ 258 w 258"/>
                <a:gd name="T1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8" h="257">
                  <a:moveTo>
                    <a:pt x="258" y="0"/>
                  </a:moveTo>
                  <a:lnTo>
                    <a:pt x="244" y="0"/>
                  </a:lnTo>
                  <a:lnTo>
                    <a:pt x="7" y="248"/>
                  </a:lnTo>
                  <a:lnTo>
                    <a:pt x="0" y="257"/>
                  </a:lnTo>
                  <a:lnTo>
                    <a:pt x="3" y="255"/>
                  </a:lnTo>
                  <a:lnTo>
                    <a:pt x="3" y="255"/>
                  </a:lnTo>
                  <a:lnTo>
                    <a:pt x="15" y="257"/>
                  </a:lnTo>
                  <a:lnTo>
                    <a:pt x="258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Freeform 20186">
              <a:extLst>
                <a:ext uri="{FF2B5EF4-FFF2-40B4-BE49-F238E27FC236}">
                  <a16:creationId xmlns:a16="http://schemas.microsoft.com/office/drawing/2014/main" id="{C9E375DD-7DE7-4359-B196-427F17EFFF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90536" y="471378"/>
              <a:ext cx="282143" cy="294816"/>
            </a:xfrm>
            <a:custGeom>
              <a:avLst/>
              <a:gdLst>
                <a:gd name="T0" fmla="*/ 162 w 179"/>
                <a:gd name="T1" fmla="*/ 14 h 187"/>
                <a:gd name="T2" fmla="*/ 0 w 179"/>
                <a:gd name="T3" fmla="*/ 187 h 187"/>
                <a:gd name="T4" fmla="*/ 6 w 179"/>
                <a:gd name="T5" fmla="*/ 187 h 187"/>
                <a:gd name="T6" fmla="*/ 165 w 179"/>
                <a:gd name="T7" fmla="*/ 17 h 187"/>
                <a:gd name="T8" fmla="*/ 162 w 179"/>
                <a:gd name="T9" fmla="*/ 14 h 187"/>
                <a:gd name="T10" fmla="*/ 176 w 179"/>
                <a:gd name="T11" fmla="*/ 0 h 187"/>
                <a:gd name="T12" fmla="*/ 169 w 179"/>
                <a:gd name="T13" fmla="*/ 6 h 187"/>
                <a:gd name="T14" fmla="*/ 172 w 179"/>
                <a:gd name="T15" fmla="*/ 9 h 187"/>
                <a:gd name="T16" fmla="*/ 179 w 179"/>
                <a:gd name="T17" fmla="*/ 3 h 187"/>
                <a:gd name="T18" fmla="*/ 176 w 179"/>
                <a:gd name="T1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9" h="187">
                  <a:moveTo>
                    <a:pt x="162" y="14"/>
                  </a:moveTo>
                  <a:cubicBezTo>
                    <a:pt x="0" y="187"/>
                    <a:pt x="0" y="187"/>
                    <a:pt x="0" y="187"/>
                  </a:cubicBezTo>
                  <a:cubicBezTo>
                    <a:pt x="6" y="187"/>
                    <a:pt x="6" y="187"/>
                    <a:pt x="6" y="187"/>
                  </a:cubicBezTo>
                  <a:cubicBezTo>
                    <a:pt x="165" y="17"/>
                    <a:pt x="165" y="17"/>
                    <a:pt x="165" y="17"/>
                  </a:cubicBezTo>
                  <a:cubicBezTo>
                    <a:pt x="164" y="16"/>
                    <a:pt x="163" y="15"/>
                    <a:pt x="162" y="14"/>
                  </a:cubicBezTo>
                  <a:moveTo>
                    <a:pt x="176" y="0"/>
                  </a:moveTo>
                  <a:cubicBezTo>
                    <a:pt x="169" y="6"/>
                    <a:pt x="169" y="6"/>
                    <a:pt x="169" y="6"/>
                  </a:cubicBezTo>
                  <a:cubicBezTo>
                    <a:pt x="170" y="7"/>
                    <a:pt x="171" y="8"/>
                    <a:pt x="172" y="9"/>
                  </a:cubicBezTo>
                  <a:cubicBezTo>
                    <a:pt x="179" y="3"/>
                    <a:pt x="179" y="3"/>
                    <a:pt x="179" y="3"/>
                  </a:cubicBezTo>
                  <a:cubicBezTo>
                    <a:pt x="178" y="2"/>
                    <a:pt x="177" y="1"/>
                    <a:pt x="17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Freeform 20187">
              <a:extLst>
                <a:ext uri="{FF2B5EF4-FFF2-40B4-BE49-F238E27FC236}">
                  <a16:creationId xmlns:a16="http://schemas.microsoft.com/office/drawing/2014/main" id="{6D649FB1-AA64-4DE5-BBD6-F7D1828585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2954" y="-1124094"/>
              <a:ext cx="93381" cy="34684"/>
            </a:xfrm>
            <a:custGeom>
              <a:avLst/>
              <a:gdLst>
                <a:gd name="T0" fmla="*/ 7 w 59"/>
                <a:gd name="T1" fmla="*/ 9 h 22"/>
                <a:gd name="T2" fmla="*/ 0 w 59"/>
                <a:gd name="T3" fmla="*/ 19 h 22"/>
                <a:gd name="T4" fmla="*/ 4 w 59"/>
                <a:gd name="T5" fmla="*/ 22 h 22"/>
                <a:gd name="T6" fmla="*/ 11 w 59"/>
                <a:gd name="T7" fmla="*/ 12 h 22"/>
                <a:gd name="T8" fmla="*/ 7 w 59"/>
                <a:gd name="T9" fmla="*/ 9 h 22"/>
                <a:gd name="T10" fmla="*/ 47 w 59"/>
                <a:gd name="T11" fmla="*/ 0 h 22"/>
                <a:gd name="T12" fmla="*/ 46 w 59"/>
                <a:gd name="T13" fmla="*/ 4 h 22"/>
                <a:gd name="T14" fmla="*/ 57 w 59"/>
                <a:gd name="T15" fmla="*/ 9 h 22"/>
                <a:gd name="T16" fmla="*/ 59 w 59"/>
                <a:gd name="T17" fmla="*/ 5 h 22"/>
                <a:gd name="T18" fmla="*/ 53 w 59"/>
                <a:gd name="T19" fmla="*/ 2 h 22"/>
                <a:gd name="T20" fmla="*/ 47 w 59"/>
                <a:gd name="T2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22">
                  <a:moveTo>
                    <a:pt x="7" y="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1" y="20"/>
                    <a:pt x="2" y="21"/>
                    <a:pt x="4" y="2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9" y="11"/>
                    <a:pt x="8" y="10"/>
                    <a:pt x="7" y="9"/>
                  </a:cubicBezTo>
                  <a:moveTo>
                    <a:pt x="47" y="0"/>
                  </a:moveTo>
                  <a:cubicBezTo>
                    <a:pt x="47" y="1"/>
                    <a:pt x="46" y="3"/>
                    <a:pt x="46" y="4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8"/>
                    <a:pt x="58" y="6"/>
                    <a:pt x="59" y="5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47" y="0"/>
                    <a:pt x="47" y="0"/>
                    <a:pt x="4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Freeform 20188">
              <a:extLst>
                <a:ext uri="{FF2B5EF4-FFF2-40B4-BE49-F238E27FC236}">
                  <a16:creationId xmlns:a16="http://schemas.microsoft.com/office/drawing/2014/main" id="{B7CE3CA2-8288-4B93-B884-27B46E6DA4E9}"/>
                </a:ext>
              </a:extLst>
            </p:cNvPr>
            <p:cNvSpPr/>
            <p:nvPr/>
          </p:nvSpPr>
          <p:spPr bwMode="auto">
            <a:xfrm>
              <a:off x="6668004" y="-795928"/>
              <a:ext cx="6670" cy="7337"/>
            </a:xfrm>
            <a:custGeom>
              <a:avLst/>
              <a:gdLst>
                <a:gd name="T0" fmla="*/ 0 w 4"/>
                <a:gd name="T1" fmla="*/ 0 h 5"/>
                <a:gd name="T2" fmla="*/ 0 w 4"/>
                <a:gd name="T3" fmla="*/ 4 h 5"/>
                <a:gd name="T4" fmla="*/ 2 w 4"/>
                <a:gd name="T5" fmla="*/ 5 h 5"/>
                <a:gd name="T6" fmla="*/ 4 w 4"/>
                <a:gd name="T7" fmla="*/ 1 h 5"/>
                <a:gd name="T8" fmla="*/ 0 w 4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4"/>
                    <a:pt x="3" y="3"/>
                    <a:pt x="4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4" name="Freeform 20189">
              <a:extLst>
                <a:ext uri="{FF2B5EF4-FFF2-40B4-BE49-F238E27FC236}">
                  <a16:creationId xmlns:a16="http://schemas.microsoft.com/office/drawing/2014/main" id="{FE6110CD-CE26-49D0-930A-ED1D02A3A0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12446" y="-1106752"/>
              <a:ext cx="1755558" cy="1538777"/>
            </a:xfrm>
            <a:custGeom>
              <a:avLst/>
              <a:gdLst>
                <a:gd name="T0" fmla="*/ 286 w 1114"/>
                <a:gd name="T1" fmla="*/ 966 h 976"/>
                <a:gd name="T2" fmla="*/ 282 w 1114"/>
                <a:gd name="T3" fmla="*/ 969 h 976"/>
                <a:gd name="T4" fmla="*/ 289 w 1114"/>
                <a:gd name="T5" fmla="*/ 976 h 976"/>
                <a:gd name="T6" fmla="*/ 292 w 1114"/>
                <a:gd name="T7" fmla="*/ 973 h 976"/>
                <a:gd name="T8" fmla="*/ 286 w 1114"/>
                <a:gd name="T9" fmla="*/ 966 h 976"/>
                <a:gd name="T10" fmla="*/ 304 w 1114"/>
                <a:gd name="T11" fmla="*/ 960 h 976"/>
                <a:gd name="T12" fmla="*/ 303 w 1114"/>
                <a:gd name="T13" fmla="*/ 969 h 976"/>
                <a:gd name="T14" fmla="*/ 303 w 1114"/>
                <a:gd name="T15" fmla="*/ 969 h 976"/>
                <a:gd name="T16" fmla="*/ 308 w 1114"/>
                <a:gd name="T17" fmla="*/ 970 h 976"/>
                <a:gd name="T18" fmla="*/ 308 w 1114"/>
                <a:gd name="T19" fmla="*/ 969 h 976"/>
                <a:gd name="T20" fmla="*/ 309 w 1114"/>
                <a:gd name="T21" fmla="*/ 960 h 976"/>
                <a:gd name="T22" fmla="*/ 304 w 1114"/>
                <a:gd name="T23" fmla="*/ 960 h 976"/>
                <a:gd name="T24" fmla="*/ 3 w 1114"/>
                <a:gd name="T25" fmla="*/ 664 h 976"/>
                <a:gd name="T26" fmla="*/ 0 w 1114"/>
                <a:gd name="T27" fmla="*/ 667 h 976"/>
                <a:gd name="T28" fmla="*/ 275 w 1114"/>
                <a:gd name="T29" fmla="*/ 961 h 976"/>
                <a:gd name="T30" fmla="*/ 278 w 1114"/>
                <a:gd name="T31" fmla="*/ 958 h 976"/>
                <a:gd name="T32" fmla="*/ 3 w 1114"/>
                <a:gd name="T33" fmla="*/ 664 h 976"/>
                <a:gd name="T34" fmla="*/ 364 w 1114"/>
                <a:gd name="T35" fmla="*/ 433 h 976"/>
                <a:gd name="T36" fmla="*/ 306 w 1114"/>
                <a:gd name="T37" fmla="*/ 949 h 976"/>
                <a:gd name="T38" fmla="*/ 310 w 1114"/>
                <a:gd name="T39" fmla="*/ 950 h 976"/>
                <a:gd name="T40" fmla="*/ 368 w 1114"/>
                <a:gd name="T41" fmla="*/ 434 h 976"/>
                <a:gd name="T42" fmla="*/ 364 w 1114"/>
                <a:gd name="T43" fmla="*/ 433 h 976"/>
                <a:gd name="T44" fmla="*/ 627 w 1114"/>
                <a:gd name="T45" fmla="*/ 20 h 976"/>
                <a:gd name="T46" fmla="*/ 391 w 1114"/>
                <a:gd name="T47" fmla="*/ 359 h 976"/>
                <a:gd name="T48" fmla="*/ 395 w 1114"/>
                <a:gd name="T49" fmla="*/ 361 h 976"/>
                <a:gd name="T50" fmla="*/ 631 w 1114"/>
                <a:gd name="T51" fmla="*/ 22 h 976"/>
                <a:gd name="T52" fmla="*/ 627 w 1114"/>
                <a:gd name="T53" fmla="*/ 20 h 976"/>
                <a:gd name="T54" fmla="*/ 706 w 1114"/>
                <a:gd name="T55" fmla="*/ 0 h 976"/>
                <a:gd name="T56" fmla="*/ 704 w 1114"/>
                <a:gd name="T57" fmla="*/ 4 h 976"/>
                <a:gd name="T58" fmla="*/ 1114 w 1114"/>
                <a:gd name="T59" fmla="*/ 201 h 976"/>
                <a:gd name="T60" fmla="*/ 1114 w 1114"/>
                <a:gd name="T61" fmla="*/ 197 h 976"/>
                <a:gd name="T62" fmla="*/ 706 w 1114"/>
                <a:gd name="T63" fmla="*/ 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14" h="976">
                  <a:moveTo>
                    <a:pt x="286" y="966"/>
                  </a:moveTo>
                  <a:cubicBezTo>
                    <a:pt x="284" y="967"/>
                    <a:pt x="283" y="968"/>
                    <a:pt x="282" y="969"/>
                  </a:cubicBezTo>
                  <a:cubicBezTo>
                    <a:pt x="289" y="976"/>
                    <a:pt x="289" y="976"/>
                    <a:pt x="289" y="976"/>
                  </a:cubicBezTo>
                  <a:cubicBezTo>
                    <a:pt x="290" y="975"/>
                    <a:pt x="291" y="974"/>
                    <a:pt x="292" y="973"/>
                  </a:cubicBezTo>
                  <a:cubicBezTo>
                    <a:pt x="286" y="966"/>
                    <a:pt x="286" y="966"/>
                    <a:pt x="286" y="966"/>
                  </a:cubicBezTo>
                  <a:moveTo>
                    <a:pt x="304" y="960"/>
                  </a:moveTo>
                  <a:cubicBezTo>
                    <a:pt x="303" y="969"/>
                    <a:pt x="303" y="969"/>
                    <a:pt x="303" y="969"/>
                  </a:cubicBezTo>
                  <a:cubicBezTo>
                    <a:pt x="303" y="969"/>
                    <a:pt x="303" y="969"/>
                    <a:pt x="303" y="969"/>
                  </a:cubicBezTo>
                  <a:cubicBezTo>
                    <a:pt x="305" y="969"/>
                    <a:pt x="306" y="969"/>
                    <a:pt x="308" y="970"/>
                  </a:cubicBezTo>
                  <a:cubicBezTo>
                    <a:pt x="308" y="969"/>
                    <a:pt x="308" y="969"/>
                    <a:pt x="308" y="969"/>
                  </a:cubicBezTo>
                  <a:cubicBezTo>
                    <a:pt x="309" y="960"/>
                    <a:pt x="309" y="960"/>
                    <a:pt x="309" y="960"/>
                  </a:cubicBezTo>
                  <a:cubicBezTo>
                    <a:pt x="307" y="960"/>
                    <a:pt x="306" y="960"/>
                    <a:pt x="304" y="960"/>
                  </a:cubicBezTo>
                  <a:moveTo>
                    <a:pt x="3" y="664"/>
                  </a:moveTo>
                  <a:cubicBezTo>
                    <a:pt x="2" y="665"/>
                    <a:pt x="1" y="666"/>
                    <a:pt x="0" y="667"/>
                  </a:cubicBezTo>
                  <a:cubicBezTo>
                    <a:pt x="275" y="961"/>
                    <a:pt x="275" y="961"/>
                    <a:pt x="275" y="961"/>
                  </a:cubicBezTo>
                  <a:cubicBezTo>
                    <a:pt x="276" y="960"/>
                    <a:pt x="277" y="959"/>
                    <a:pt x="278" y="958"/>
                  </a:cubicBezTo>
                  <a:cubicBezTo>
                    <a:pt x="3" y="664"/>
                    <a:pt x="3" y="664"/>
                    <a:pt x="3" y="664"/>
                  </a:cubicBezTo>
                  <a:moveTo>
                    <a:pt x="364" y="433"/>
                  </a:moveTo>
                  <a:cubicBezTo>
                    <a:pt x="306" y="949"/>
                    <a:pt x="306" y="949"/>
                    <a:pt x="306" y="949"/>
                  </a:cubicBezTo>
                  <a:cubicBezTo>
                    <a:pt x="307" y="949"/>
                    <a:pt x="308" y="950"/>
                    <a:pt x="310" y="950"/>
                  </a:cubicBezTo>
                  <a:cubicBezTo>
                    <a:pt x="368" y="434"/>
                    <a:pt x="368" y="434"/>
                    <a:pt x="368" y="434"/>
                  </a:cubicBezTo>
                  <a:cubicBezTo>
                    <a:pt x="367" y="434"/>
                    <a:pt x="365" y="433"/>
                    <a:pt x="364" y="433"/>
                  </a:cubicBezTo>
                  <a:moveTo>
                    <a:pt x="627" y="20"/>
                  </a:moveTo>
                  <a:cubicBezTo>
                    <a:pt x="391" y="359"/>
                    <a:pt x="391" y="359"/>
                    <a:pt x="391" y="359"/>
                  </a:cubicBezTo>
                  <a:cubicBezTo>
                    <a:pt x="392" y="360"/>
                    <a:pt x="393" y="360"/>
                    <a:pt x="395" y="361"/>
                  </a:cubicBezTo>
                  <a:cubicBezTo>
                    <a:pt x="631" y="22"/>
                    <a:pt x="631" y="22"/>
                    <a:pt x="631" y="22"/>
                  </a:cubicBezTo>
                  <a:cubicBezTo>
                    <a:pt x="630" y="21"/>
                    <a:pt x="629" y="20"/>
                    <a:pt x="627" y="20"/>
                  </a:cubicBezTo>
                  <a:moveTo>
                    <a:pt x="706" y="0"/>
                  </a:moveTo>
                  <a:cubicBezTo>
                    <a:pt x="705" y="1"/>
                    <a:pt x="705" y="2"/>
                    <a:pt x="704" y="4"/>
                  </a:cubicBezTo>
                  <a:cubicBezTo>
                    <a:pt x="1114" y="201"/>
                    <a:pt x="1114" y="201"/>
                    <a:pt x="1114" y="201"/>
                  </a:cubicBezTo>
                  <a:cubicBezTo>
                    <a:pt x="1114" y="197"/>
                    <a:pt x="1114" y="197"/>
                    <a:pt x="1114" y="197"/>
                  </a:cubicBezTo>
                  <a:cubicBezTo>
                    <a:pt x="706" y="0"/>
                    <a:pt x="706" y="0"/>
                    <a:pt x="70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Freeform 20190">
              <a:extLst>
                <a:ext uri="{FF2B5EF4-FFF2-40B4-BE49-F238E27FC236}">
                  <a16:creationId xmlns:a16="http://schemas.microsoft.com/office/drawing/2014/main" id="{389B25A1-52D2-425A-9A1A-52CD8FFE64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56773" y="-1103417"/>
              <a:ext cx="613645" cy="666337"/>
            </a:xfrm>
            <a:custGeom>
              <a:avLst/>
              <a:gdLst>
                <a:gd name="T0" fmla="*/ 230 w 389"/>
                <a:gd name="T1" fmla="*/ 25 h 423"/>
                <a:gd name="T2" fmla="*/ 115 w 389"/>
                <a:gd name="T3" fmla="*/ 351 h 423"/>
                <a:gd name="T4" fmla="*/ 0 w 389"/>
                <a:gd name="T5" fmla="*/ 378 h 423"/>
                <a:gd name="T6" fmla="*/ 1 w 389"/>
                <a:gd name="T7" fmla="*/ 382 h 423"/>
                <a:gd name="T8" fmla="*/ 114 w 389"/>
                <a:gd name="T9" fmla="*/ 356 h 423"/>
                <a:gd name="T10" fmla="*/ 91 w 389"/>
                <a:gd name="T11" fmla="*/ 421 h 423"/>
                <a:gd name="T12" fmla="*/ 95 w 389"/>
                <a:gd name="T13" fmla="*/ 423 h 423"/>
                <a:gd name="T14" fmla="*/ 119 w 389"/>
                <a:gd name="T15" fmla="*/ 355 h 423"/>
                <a:gd name="T16" fmla="*/ 370 w 389"/>
                <a:gd name="T17" fmla="*/ 296 h 423"/>
                <a:gd name="T18" fmla="*/ 369 w 389"/>
                <a:gd name="T19" fmla="*/ 291 h 423"/>
                <a:gd name="T20" fmla="*/ 120 w 389"/>
                <a:gd name="T21" fmla="*/ 350 h 423"/>
                <a:gd name="T22" fmla="*/ 234 w 389"/>
                <a:gd name="T23" fmla="*/ 26 h 423"/>
                <a:gd name="T24" fmla="*/ 230 w 389"/>
                <a:gd name="T25" fmla="*/ 25 h 423"/>
                <a:gd name="T26" fmla="*/ 275 w 389"/>
                <a:gd name="T27" fmla="*/ 23 h 423"/>
                <a:gd name="T28" fmla="*/ 271 w 389"/>
                <a:gd name="T29" fmla="*/ 25 h 423"/>
                <a:gd name="T30" fmla="*/ 385 w 389"/>
                <a:gd name="T31" fmla="*/ 251 h 423"/>
                <a:gd name="T32" fmla="*/ 389 w 389"/>
                <a:gd name="T33" fmla="*/ 249 h 423"/>
                <a:gd name="T34" fmla="*/ 275 w 389"/>
                <a:gd name="T35" fmla="*/ 23 h 423"/>
                <a:gd name="T36" fmla="*/ 239 w 389"/>
                <a:gd name="T37" fmla="*/ 0 h 423"/>
                <a:gd name="T38" fmla="*/ 235 w 389"/>
                <a:gd name="T39" fmla="*/ 12 h 423"/>
                <a:gd name="T40" fmla="*/ 239 w 389"/>
                <a:gd name="T41" fmla="*/ 13 h 423"/>
                <a:gd name="T42" fmla="*/ 243 w 389"/>
                <a:gd name="T43" fmla="*/ 2 h 423"/>
                <a:gd name="T44" fmla="*/ 239 w 389"/>
                <a:gd name="T45" fmla="*/ 0 h 423"/>
                <a:gd name="T46" fmla="*/ 263 w 389"/>
                <a:gd name="T47" fmla="*/ 0 h 423"/>
                <a:gd name="T48" fmla="*/ 259 w 389"/>
                <a:gd name="T49" fmla="*/ 2 h 423"/>
                <a:gd name="T50" fmla="*/ 265 w 389"/>
                <a:gd name="T51" fmla="*/ 12 h 423"/>
                <a:gd name="T52" fmla="*/ 268 w 389"/>
                <a:gd name="T53" fmla="*/ 11 h 423"/>
                <a:gd name="T54" fmla="*/ 263 w 389"/>
                <a:gd name="T55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9" h="423">
                  <a:moveTo>
                    <a:pt x="230" y="25"/>
                  </a:moveTo>
                  <a:cubicBezTo>
                    <a:pt x="115" y="351"/>
                    <a:pt x="115" y="351"/>
                    <a:pt x="115" y="351"/>
                  </a:cubicBezTo>
                  <a:cubicBezTo>
                    <a:pt x="0" y="378"/>
                    <a:pt x="0" y="378"/>
                    <a:pt x="0" y="378"/>
                  </a:cubicBezTo>
                  <a:cubicBezTo>
                    <a:pt x="0" y="380"/>
                    <a:pt x="1" y="381"/>
                    <a:pt x="1" y="382"/>
                  </a:cubicBezTo>
                  <a:cubicBezTo>
                    <a:pt x="114" y="356"/>
                    <a:pt x="114" y="356"/>
                    <a:pt x="114" y="356"/>
                  </a:cubicBezTo>
                  <a:cubicBezTo>
                    <a:pt x="91" y="421"/>
                    <a:pt x="91" y="421"/>
                    <a:pt x="91" y="421"/>
                  </a:cubicBezTo>
                  <a:cubicBezTo>
                    <a:pt x="92" y="422"/>
                    <a:pt x="93" y="422"/>
                    <a:pt x="95" y="423"/>
                  </a:cubicBezTo>
                  <a:cubicBezTo>
                    <a:pt x="119" y="355"/>
                    <a:pt x="119" y="355"/>
                    <a:pt x="119" y="355"/>
                  </a:cubicBezTo>
                  <a:cubicBezTo>
                    <a:pt x="370" y="296"/>
                    <a:pt x="370" y="296"/>
                    <a:pt x="370" y="296"/>
                  </a:cubicBezTo>
                  <a:cubicBezTo>
                    <a:pt x="369" y="294"/>
                    <a:pt x="369" y="293"/>
                    <a:pt x="369" y="291"/>
                  </a:cubicBezTo>
                  <a:cubicBezTo>
                    <a:pt x="120" y="350"/>
                    <a:pt x="120" y="350"/>
                    <a:pt x="120" y="350"/>
                  </a:cubicBezTo>
                  <a:cubicBezTo>
                    <a:pt x="234" y="26"/>
                    <a:pt x="234" y="26"/>
                    <a:pt x="234" y="26"/>
                  </a:cubicBezTo>
                  <a:cubicBezTo>
                    <a:pt x="233" y="26"/>
                    <a:pt x="231" y="25"/>
                    <a:pt x="230" y="25"/>
                  </a:cubicBezTo>
                  <a:moveTo>
                    <a:pt x="275" y="23"/>
                  </a:moveTo>
                  <a:cubicBezTo>
                    <a:pt x="273" y="23"/>
                    <a:pt x="272" y="24"/>
                    <a:pt x="271" y="25"/>
                  </a:cubicBezTo>
                  <a:cubicBezTo>
                    <a:pt x="385" y="251"/>
                    <a:pt x="385" y="251"/>
                    <a:pt x="385" y="251"/>
                  </a:cubicBezTo>
                  <a:cubicBezTo>
                    <a:pt x="387" y="250"/>
                    <a:pt x="388" y="250"/>
                    <a:pt x="389" y="249"/>
                  </a:cubicBezTo>
                  <a:cubicBezTo>
                    <a:pt x="275" y="23"/>
                    <a:pt x="275" y="23"/>
                    <a:pt x="275" y="23"/>
                  </a:cubicBezTo>
                  <a:moveTo>
                    <a:pt x="239" y="0"/>
                  </a:moveTo>
                  <a:cubicBezTo>
                    <a:pt x="235" y="12"/>
                    <a:pt x="235" y="12"/>
                    <a:pt x="235" y="12"/>
                  </a:cubicBezTo>
                  <a:cubicBezTo>
                    <a:pt x="236" y="12"/>
                    <a:pt x="237" y="13"/>
                    <a:pt x="239" y="13"/>
                  </a:cubicBezTo>
                  <a:cubicBezTo>
                    <a:pt x="243" y="2"/>
                    <a:pt x="243" y="2"/>
                    <a:pt x="243" y="2"/>
                  </a:cubicBezTo>
                  <a:cubicBezTo>
                    <a:pt x="241" y="2"/>
                    <a:pt x="240" y="1"/>
                    <a:pt x="239" y="0"/>
                  </a:cubicBezTo>
                  <a:moveTo>
                    <a:pt x="263" y="0"/>
                  </a:moveTo>
                  <a:cubicBezTo>
                    <a:pt x="262" y="0"/>
                    <a:pt x="260" y="1"/>
                    <a:pt x="259" y="2"/>
                  </a:cubicBezTo>
                  <a:cubicBezTo>
                    <a:pt x="265" y="12"/>
                    <a:pt x="265" y="12"/>
                    <a:pt x="265" y="12"/>
                  </a:cubicBezTo>
                  <a:cubicBezTo>
                    <a:pt x="266" y="12"/>
                    <a:pt x="267" y="11"/>
                    <a:pt x="268" y="11"/>
                  </a:cubicBezTo>
                  <a:cubicBezTo>
                    <a:pt x="263" y="0"/>
                    <a:pt x="263" y="0"/>
                    <a:pt x="26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Freeform 20191">
              <a:extLst>
                <a:ext uri="{FF2B5EF4-FFF2-40B4-BE49-F238E27FC236}">
                  <a16:creationId xmlns:a16="http://schemas.microsoft.com/office/drawing/2014/main" id="{DE3739B2-3F0A-4344-B592-D7853776B096}"/>
                </a:ext>
              </a:extLst>
            </p:cNvPr>
            <p:cNvSpPr/>
            <p:nvPr/>
          </p:nvSpPr>
          <p:spPr bwMode="auto">
            <a:xfrm>
              <a:off x="6668004" y="-769248"/>
              <a:ext cx="3335" cy="8004"/>
            </a:xfrm>
            <a:custGeom>
              <a:avLst/>
              <a:gdLst>
                <a:gd name="T0" fmla="*/ 1 w 2"/>
                <a:gd name="T1" fmla="*/ 0 h 5"/>
                <a:gd name="T2" fmla="*/ 0 w 2"/>
                <a:gd name="T3" fmla="*/ 0 h 5"/>
                <a:gd name="T4" fmla="*/ 0 w 2"/>
                <a:gd name="T5" fmla="*/ 5 h 5"/>
                <a:gd name="T6" fmla="*/ 2 w 2"/>
                <a:gd name="T7" fmla="*/ 4 h 5"/>
                <a:gd name="T8" fmla="*/ 1 w 2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5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1" y="1"/>
                    <a:pt x="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Freeform 20192">
              <a:extLst>
                <a:ext uri="{FF2B5EF4-FFF2-40B4-BE49-F238E27FC236}">
                  <a16:creationId xmlns:a16="http://schemas.microsoft.com/office/drawing/2014/main" id="{55CA7CC7-2203-4EE7-8446-214933E17840}"/>
                </a:ext>
              </a:extLst>
            </p:cNvPr>
            <p:cNvSpPr/>
            <p:nvPr/>
          </p:nvSpPr>
          <p:spPr bwMode="auto">
            <a:xfrm>
              <a:off x="6253793" y="-769248"/>
              <a:ext cx="414210" cy="104053"/>
            </a:xfrm>
            <a:custGeom>
              <a:avLst/>
              <a:gdLst>
                <a:gd name="T0" fmla="*/ 263 w 263"/>
                <a:gd name="T1" fmla="*/ 0 h 66"/>
                <a:gd name="T2" fmla="*/ 0 w 263"/>
                <a:gd name="T3" fmla="*/ 62 h 66"/>
                <a:gd name="T4" fmla="*/ 1 w 263"/>
                <a:gd name="T5" fmla="*/ 66 h 66"/>
                <a:gd name="T6" fmla="*/ 263 w 263"/>
                <a:gd name="T7" fmla="*/ 5 h 66"/>
                <a:gd name="T8" fmla="*/ 263 w 263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66">
                  <a:moveTo>
                    <a:pt x="263" y="0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0" y="64"/>
                    <a:pt x="1" y="65"/>
                    <a:pt x="1" y="66"/>
                  </a:cubicBezTo>
                  <a:cubicBezTo>
                    <a:pt x="263" y="5"/>
                    <a:pt x="263" y="5"/>
                    <a:pt x="263" y="5"/>
                  </a:cubicBezTo>
                  <a:cubicBezTo>
                    <a:pt x="263" y="0"/>
                    <a:pt x="263" y="0"/>
                    <a:pt x="26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Freeform 20193">
              <a:extLst>
                <a:ext uri="{FF2B5EF4-FFF2-40B4-BE49-F238E27FC236}">
                  <a16:creationId xmlns:a16="http://schemas.microsoft.com/office/drawing/2014/main" id="{C9436B3E-F43F-4E48-B55C-232911BF7461}"/>
                </a:ext>
              </a:extLst>
            </p:cNvPr>
            <p:cNvSpPr/>
            <p:nvPr/>
          </p:nvSpPr>
          <p:spPr bwMode="auto">
            <a:xfrm>
              <a:off x="6668004" y="-737899"/>
              <a:ext cx="30015" cy="85376"/>
            </a:xfrm>
            <a:custGeom>
              <a:avLst/>
              <a:gdLst>
                <a:gd name="T0" fmla="*/ 19 w 19"/>
                <a:gd name="T1" fmla="*/ 0 h 54"/>
                <a:gd name="T2" fmla="*/ 0 w 19"/>
                <a:gd name="T3" fmla="*/ 54 h 54"/>
                <a:gd name="T4" fmla="*/ 0 w 19"/>
                <a:gd name="T5" fmla="*/ 54 h 54"/>
                <a:gd name="T6" fmla="*/ 19 w 19"/>
                <a:gd name="T7" fmla="*/ 0 h 54"/>
                <a:gd name="T8" fmla="*/ 19 w 19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54">
                  <a:moveTo>
                    <a:pt x="19" y="0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9" name="Freeform 20194">
              <a:extLst>
                <a:ext uri="{FF2B5EF4-FFF2-40B4-BE49-F238E27FC236}">
                  <a16:creationId xmlns:a16="http://schemas.microsoft.com/office/drawing/2014/main" id="{4D7AA26F-9056-4118-8C2C-8791B1477A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8026" y="-652523"/>
              <a:ext cx="1269978" cy="1093886"/>
            </a:xfrm>
            <a:custGeom>
              <a:avLst/>
              <a:gdLst>
                <a:gd name="T0" fmla="*/ 11 w 806"/>
                <a:gd name="T1" fmla="*/ 690 h 694"/>
                <a:gd name="T2" fmla="*/ 22 w 806"/>
                <a:gd name="T3" fmla="*/ 689 h 694"/>
                <a:gd name="T4" fmla="*/ 3 w 806"/>
                <a:gd name="T5" fmla="*/ 673 h 694"/>
                <a:gd name="T6" fmla="*/ 0 w 806"/>
                <a:gd name="T7" fmla="*/ 682 h 694"/>
                <a:gd name="T8" fmla="*/ 7 w 806"/>
                <a:gd name="T9" fmla="*/ 674 h 694"/>
                <a:gd name="T10" fmla="*/ 339 w 806"/>
                <a:gd name="T11" fmla="*/ 523 h 694"/>
                <a:gd name="T12" fmla="*/ 31 w 806"/>
                <a:gd name="T13" fmla="*/ 685 h 694"/>
                <a:gd name="T14" fmla="*/ 339 w 806"/>
                <a:gd name="T15" fmla="*/ 523 h 694"/>
                <a:gd name="T16" fmla="*/ 353 w 806"/>
                <a:gd name="T17" fmla="*/ 516 h 694"/>
                <a:gd name="T18" fmla="*/ 367 w 806"/>
                <a:gd name="T19" fmla="*/ 513 h 694"/>
                <a:gd name="T20" fmla="*/ 427 w 806"/>
                <a:gd name="T21" fmla="*/ 478 h 694"/>
                <a:gd name="T22" fmla="*/ 417 w 806"/>
                <a:gd name="T23" fmla="*/ 488 h 694"/>
                <a:gd name="T24" fmla="*/ 427 w 806"/>
                <a:gd name="T25" fmla="*/ 478 h 694"/>
                <a:gd name="T26" fmla="*/ 441 w 806"/>
                <a:gd name="T27" fmla="*/ 471 h 694"/>
                <a:gd name="T28" fmla="*/ 658 w 806"/>
                <a:gd name="T29" fmla="*/ 365 h 694"/>
                <a:gd name="T30" fmla="*/ 670 w 806"/>
                <a:gd name="T31" fmla="*/ 355 h 694"/>
                <a:gd name="T32" fmla="*/ 665 w 806"/>
                <a:gd name="T33" fmla="*/ 362 h 694"/>
                <a:gd name="T34" fmla="*/ 670 w 806"/>
                <a:gd name="T35" fmla="*/ 355 h 694"/>
                <a:gd name="T36" fmla="*/ 663 w 806"/>
                <a:gd name="T37" fmla="*/ 344 h 694"/>
                <a:gd name="T38" fmla="*/ 671 w 806"/>
                <a:gd name="T39" fmla="*/ 343 h 694"/>
                <a:gd name="T40" fmla="*/ 692 w 806"/>
                <a:gd name="T41" fmla="*/ 331 h 694"/>
                <a:gd name="T42" fmla="*/ 690 w 806"/>
                <a:gd name="T43" fmla="*/ 338 h 694"/>
                <a:gd name="T44" fmla="*/ 692 w 806"/>
                <a:gd name="T45" fmla="*/ 331 h 694"/>
                <a:gd name="T46" fmla="*/ 672 w 806"/>
                <a:gd name="T47" fmla="*/ 332 h 694"/>
                <a:gd name="T48" fmla="*/ 679 w 806"/>
                <a:gd name="T49" fmla="*/ 337 h 694"/>
                <a:gd name="T50" fmla="*/ 688 w 806"/>
                <a:gd name="T51" fmla="*/ 330 h 694"/>
                <a:gd name="T52" fmla="*/ 686 w 806"/>
                <a:gd name="T53" fmla="*/ 336 h 694"/>
                <a:gd name="T54" fmla="*/ 688 w 806"/>
                <a:gd name="T55" fmla="*/ 330 h 694"/>
                <a:gd name="T56" fmla="*/ 6 w 806"/>
                <a:gd name="T57" fmla="*/ 663 h 694"/>
                <a:gd name="T58" fmla="*/ 182 w 806"/>
                <a:gd name="T59" fmla="*/ 175 h 694"/>
                <a:gd name="T60" fmla="*/ 208 w 806"/>
                <a:gd name="T61" fmla="*/ 159 h 694"/>
                <a:gd name="T62" fmla="*/ 656 w 806"/>
                <a:gd name="T63" fmla="*/ 341 h 694"/>
                <a:gd name="T64" fmla="*/ 208 w 806"/>
                <a:gd name="T65" fmla="*/ 159 h 694"/>
                <a:gd name="T66" fmla="*/ 100 w 806"/>
                <a:gd name="T67" fmla="*/ 121 h 694"/>
                <a:gd name="T68" fmla="*/ 171 w 806"/>
                <a:gd name="T69" fmla="*/ 144 h 694"/>
                <a:gd name="T70" fmla="*/ 780 w 806"/>
                <a:gd name="T71" fmla="*/ 64 h 694"/>
                <a:gd name="T72" fmla="*/ 691 w 806"/>
                <a:gd name="T73" fmla="*/ 322 h 694"/>
                <a:gd name="T74" fmla="*/ 524 w 806"/>
                <a:gd name="T75" fmla="*/ 31 h 694"/>
                <a:gd name="T76" fmla="*/ 669 w 806"/>
                <a:gd name="T77" fmla="*/ 325 h 694"/>
                <a:gd name="T78" fmla="*/ 524 w 806"/>
                <a:gd name="T79" fmla="*/ 31 h 694"/>
                <a:gd name="T80" fmla="*/ 695 w 806"/>
                <a:gd name="T81" fmla="*/ 324 h 694"/>
                <a:gd name="T82" fmla="*/ 806 w 806"/>
                <a:gd name="T83" fmla="*/ 0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06" h="694">
                  <a:moveTo>
                    <a:pt x="20" y="685"/>
                  </a:moveTo>
                  <a:cubicBezTo>
                    <a:pt x="11" y="690"/>
                    <a:pt x="11" y="690"/>
                    <a:pt x="11" y="690"/>
                  </a:cubicBezTo>
                  <a:cubicBezTo>
                    <a:pt x="12" y="691"/>
                    <a:pt x="13" y="692"/>
                    <a:pt x="13" y="694"/>
                  </a:cubicBezTo>
                  <a:cubicBezTo>
                    <a:pt x="22" y="689"/>
                    <a:pt x="22" y="689"/>
                    <a:pt x="22" y="689"/>
                  </a:cubicBezTo>
                  <a:cubicBezTo>
                    <a:pt x="21" y="688"/>
                    <a:pt x="20" y="687"/>
                    <a:pt x="20" y="685"/>
                  </a:cubicBezTo>
                  <a:moveTo>
                    <a:pt x="3" y="673"/>
                  </a:moveTo>
                  <a:cubicBezTo>
                    <a:pt x="0" y="681"/>
                    <a:pt x="0" y="681"/>
                    <a:pt x="0" y="681"/>
                  </a:cubicBezTo>
                  <a:cubicBezTo>
                    <a:pt x="0" y="682"/>
                    <a:pt x="0" y="682"/>
                    <a:pt x="0" y="682"/>
                  </a:cubicBezTo>
                  <a:cubicBezTo>
                    <a:pt x="1" y="682"/>
                    <a:pt x="2" y="682"/>
                    <a:pt x="4" y="683"/>
                  </a:cubicBezTo>
                  <a:cubicBezTo>
                    <a:pt x="7" y="674"/>
                    <a:pt x="7" y="674"/>
                    <a:pt x="7" y="674"/>
                  </a:cubicBezTo>
                  <a:cubicBezTo>
                    <a:pt x="5" y="674"/>
                    <a:pt x="4" y="673"/>
                    <a:pt x="3" y="673"/>
                  </a:cubicBezTo>
                  <a:moveTo>
                    <a:pt x="339" y="523"/>
                  </a:moveTo>
                  <a:cubicBezTo>
                    <a:pt x="29" y="681"/>
                    <a:pt x="29" y="681"/>
                    <a:pt x="29" y="681"/>
                  </a:cubicBezTo>
                  <a:cubicBezTo>
                    <a:pt x="30" y="682"/>
                    <a:pt x="30" y="683"/>
                    <a:pt x="31" y="685"/>
                  </a:cubicBezTo>
                  <a:cubicBezTo>
                    <a:pt x="341" y="527"/>
                    <a:pt x="341" y="527"/>
                    <a:pt x="341" y="527"/>
                  </a:cubicBezTo>
                  <a:cubicBezTo>
                    <a:pt x="341" y="525"/>
                    <a:pt x="340" y="524"/>
                    <a:pt x="339" y="523"/>
                  </a:cubicBezTo>
                  <a:moveTo>
                    <a:pt x="365" y="509"/>
                  </a:moveTo>
                  <a:cubicBezTo>
                    <a:pt x="353" y="516"/>
                    <a:pt x="353" y="516"/>
                    <a:pt x="353" y="516"/>
                  </a:cubicBezTo>
                  <a:cubicBezTo>
                    <a:pt x="354" y="517"/>
                    <a:pt x="354" y="518"/>
                    <a:pt x="355" y="520"/>
                  </a:cubicBezTo>
                  <a:cubicBezTo>
                    <a:pt x="367" y="513"/>
                    <a:pt x="367" y="513"/>
                    <a:pt x="367" y="513"/>
                  </a:cubicBezTo>
                  <a:cubicBezTo>
                    <a:pt x="366" y="512"/>
                    <a:pt x="366" y="511"/>
                    <a:pt x="365" y="509"/>
                  </a:cubicBezTo>
                  <a:moveTo>
                    <a:pt x="427" y="478"/>
                  </a:moveTo>
                  <a:cubicBezTo>
                    <a:pt x="415" y="484"/>
                    <a:pt x="415" y="484"/>
                    <a:pt x="415" y="484"/>
                  </a:cubicBezTo>
                  <a:cubicBezTo>
                    <a:pt x="416" y="485"/>
                    <a:pt x="417" y="486"/>
                    <a:pt x="417" y="488"/>
                  </a:cubicBezTo>
                  <a:cubicBezTo>
                    <a:pt x="429" y="482"/>
                    <a:pt x="429" y="482"/>
                    <a:pt x="429" y="482"/>
                  </a:cubicBezTo>
                  <a:cubicBezTo>
                    <a:pt x="429" y="480"/>
                    <a:pt x="428" y="479"/>
                    <a:pt x="427" y="478"/>
                  </a:cubicBezTo>
                  <a:moveTo>
                    <a:pt x="656" y="361"/>
                  </a:moveTo>
                  <a:cubicBezTo>
                    <a:pt x="441" y="471"/>
                    <a:pt x="441" y="471"/>
                    <a:pt x="441" y="471"/>
                  </a:cubicBezTo>
                  <a:cubicBezTo>
                    <a:pt x="442" y="472"/>
                    <a:pt x="443" y="473"/>
                    <a:pt x="443" y="475"/>
                  </a:cubicBezTo>
                  <a:cubicBezTo>
                    <a:pt x="658" y="365"/>
                    <a:pt x="658" y="365"/>
                    <a:pt x="658" y="365"/>
                  </a:cubicBezTo>
                  <a:cubicBezTo>
                    <a:pt x="657" y="364"/>
                    <a:pt x="657" y="363"/>
                    <a:pt x="656" y="361"/>
                  </a:cubicBezTo>
                  <a:moveTo>
                    <a:pt x="670" y="355"/>
                  </a:moveTo>
                  <a:cubicBezTo>
                    <a:pt x="663" y="358"/>
                    <a:pt x="663" y="358"/>
                    <a:pt x="663" y="358"/>
                  </a:cubicBezTo>
                  <a:cubicBezTo>
                    <a:pt x="664" y="359"/>
                    <a:pt x="664" y="360"/>
                    <a:pt x="665" y="362"/>
                  </a:cubicBezTo>
                  <a:cubicBezTo>
                    <a:pt x="671" y="358"/>
                    <a:pt x="671" y="358"/>
                    <a:pt x="671" y="358"/>
                  </a:cubicBezTo>
                  <a:cubicBezTo>
                    <a:pt x="671" y="357"/>
                    <a:pt x="670" y="356"/>
                    <a:pt x="670" y="355"/>
                  </a:cubicBezTo>
                  <a:moveTo>
                    <a:pt x="665" y="340"/>
                  </a:moveTo>
                  <a:cubicBezTo>
                    <a:pt x="664" y="341"/>
                    <a:pt x="664" y="343"/>
                    <a:pt x="663" y="344"/>
                  </a:cubicBezTo>
                  <a:cubicBezTo>
                    <a:pt x="670" y="347"/>
                    <a:pt x="670" y="347"/>
                    <a:pt x="670" y="347"/>
                  </a:cubicBezTo>
                  <a:cubicBezTo>
                    <a:pt x="670" y="345"/>
                    <a:pt x="671" y="344"/>
                    <a:pt x="671" y="343"/>
                  </a:cubicBezTo>
                  <a:cubicBezTo>
                    <a:pt x="665" y="340"/>
                    <a:pt x="665" y="340"/>
                    <a:pt x="665" y="340"/>
                  </a:cubicBezTo>
                  <a:moveTo>
                    <a:pt x="692" y="331"/>
                  </a:moveTo>
                  <a:cubicBezTo>
                    <a:pt x="690" y="338"/>
                    <a:pt x="690" y="338"/>
                    <a:pt x="690" y="338"/>
                  </a:cubicBezTo>
                  <a:cubicBezTo>
                    <a:pt x="690" y="338"/>
                    <a:pt x="690" y="338"/>
                    <a:pt x="690" y="338"/>
                  </a:cubicBezTo>
                  <a:cubicBezTo>
                    <a:pt x="692" y="331"/>
                    <a:pt x="692" y="331"/>
                    <a:pt x="692" y="331"/>
                  </a:cubicBezTo>
                  <a:cubicBezTo>
                    <a:pt x="692" y="331"/>
                    <a:pt x="692" y="331"/>
                    <a:pt x="692" y="331"/>
                  </a:cubicBezTo>
                  <a:moveTo>
                    <a:pt x="676" y="330"/>
                  </a:moveTo>
                  <a:cubicBezTo>
                    <a:pt x="675" y="331"/>
                    <a:pt x="673" y="332"/>
                    <a:pt x="672" y="332"/>
                  </a:cubicBezTo>
                  <a:cubicBezTo>
                    <a:pt x="675" y="339"/>
                    <a:pt x="675" y="339"/>
                    <a:pt x="675" y="339"/>
                  </a:cubicBezTo>
                  <a:cubicBezTo>
                    <a:pt x="677" y="338"/>
                    <a:pt x="678" y="337"/>
                    <a:pt x="679" y="337"/>
                  </a:cubicBezTo>
                  <a:cubicBezTo>
                    <a:pt x="676" y="330"/>
                    <a:pt x="676" y="330"/>
                    <a:pt x="676" y="330"/>
                  </a:cubicBezTo>
                  <a:moveTo>
                    <a:pt x="688" y="330"/>
                  </a:moveTo>
                  <a:cubicBezTo>
                    <a:pt x="686" y="336"/>
                    <a:pt x="686" y="336"/>
                    <a:pt x="686" y="336"/>
                  </a:cubicBezTo>
                  <a:cubicBezTo>
                    <a:pt x="686" y="336"/>
                    <a:pt x="686" y="336"/>
                    <a:pt x="686" y="336"/>
                  </a:cubicBezTo>
                  <a:cubicBezTo>
                    <a:pt x="688" y="330"/>
                    <a:pt x="688" y="330"/>
                    <a:pt x="688" y="330"/>
                  </a:cubicBezTo>
                  <a:cubicBezTo>
                    <a:pt x="688" y="330"/>
                    <a:pt x="688" y="330"/>
                    <a:pt x="688" y="330"/>
                  </a:cubicBezTo>
                  <a:moveTo>
                    <a:pt x="178" y="174"/>
                  </a:moveTo>
                  <a:cubicBezTo>
                    <a:pt x="6" y="663"/>
                    <a:pt x="6" y="663"/>
                    <a:pt x="6" y="663"/>
                  </a:cubicBezTo>
                  <a:cubicBezTo>
                    <a:pt x="8" y="663"/>
                    <a:pt x="9" y="664"/>
                    <a:pt x="10" y="664"/>
                  </a:cubicBezTo>
                  <a:cubicBezTo>
                    <a:pt x="182" y="175"/>
                    <a:pt x="182" y="175"/>
                    <a:pt x="182" y="175"/>
                  </a:cubicBezTo>
                  <a:cubicBezTo>
                    <a:pt x="181" y="175"/>
                    <a:pt x="179" y="174"/>
                    <a:pt x="178" y="174"/>
                  </a:cubicBezTo>
                  <a:moveTo>
                    <a:pt x="208" y="159"/>
                  </a:moveTo>
                  <a:cubicBezTo>
                    <a:pt x="208" y="160"/>
                    <a:pt x="207" y="162"/>
                    <a:pt x="207" y="163"/>
                  </a:cubicBezTo>
                  <a:cubicBezTo>
                    <a:pt x="656" y="341"/>
                    <a:pt x="656" y="341"/>
                    <a:pt x="656" y="341"/>
                  </a:cubicBezTo>
                  <a:cubicBezTo>
                    <a:pt x="656" y="340"/>
                    <a:pt x="657" y="338"/>
                    <a:pt x="657" y="337"/>
                  </a:cubicBezTo>
                  <a:cubicBezTo>
                    <a:pt x="208" y="159"/>
                    <a:pt x="208" y="159"/>
                    <a:pt x="208" y="159"/>
                  </a:cubicBezTo>
                  <a:moveTo>
                    <a:pt x="102" y="116"/>
                  </a:moveTo>
                  <a:cubicBezTo>
                    <a:pt x="101" y="118"/>
                    <a:pt x="101" y="119"/>
                    <a:pt x="100" y="121"/>
                  </a:cubicBezTo>
                  <a:cubicBezTo>
                    <a:pt x="169" y="148"/>
                    <a:pt x="169" y="148"/>
                    <a:pt x="169" y="148"/>
                  </a:cubicBezTo>
                  <a:cubicBezTo>
                    <a:pt x="169" y="146"/>
                    <a:pt x="170" y="145"/>
                    <a:pt x="171" y="144"/>
                  </a:cubicBezTo>
                  <a:cubicBezTo>
                    <a:pt x="102" y="116"/>
                    <a:pt x="102" y="116"/>
                    <a:pt x="102" y="116"/>
                  </a:cubicBezTo>
                  <a:moveTo>
                    <a:pt x="780" y="64"/>
                  </a:moveTo>
                  <a:cubicBezTo>
                    <a:pt x="691" y="322"/>
                    <a:pt x="691" y="322"/>
                    <a:pt x="691" y="322"/>
                  </a:cubicBezTo>
                  <a:cubicBezTo>
                    <a:pt x="691" y="322"/>
                    <a:pt x="691" y="322"/>
                    <a:pt x="691" y="322"/>
                  </a:cubicBezTo>
                  <a:cubicBezTo>
                    <a:pt x="780" y="64"/>
                    <a:pt x="780" y="64"/>
                    <a:pt x="780" y="64"/>
                  </a:cubicBezTo>
                  <a:moveTo>
                    <a:pt x="524" y="31"/>
                  </a:moveTo>
                  <a:cubicBezTo>
                    <a:pt x="523" y="31"/>
                    <a:pt x="522" y="32"/>
                    <a:pt x="520" y="32"/>
                  </a:cubicBezTo>
                  <a:cubicBezTo>
                    <a:pt x="669" y="325"/>
                    <a:pt x="669" y="325"/>
                    <a:pt x="669" y="325"/>
                  </a:cubicBezTo>
                  <a:cubicBezTo>
                    <a:pt x="670" y="325"/>
                    <a:pt x="671" y="324"/>
                    <a:pt x="673" y="323"/>
                  </a:cubicBezTo>
                  <a:cubicBezTo>
                    <a:pt x="524" y="31"/>
                    <a:pt x="524" y="31"/>
                    <a:pt x="524" y="31"/>
                  </a:cubicBezTo>
                  <a:moveTo>
                    <a:pt x="806" y="0"/>
                  </a:moveTo>
                  <a:cubicBezTo>
                    <a:pt x="695" y="324"/>
                    <a:pt x="695" y="324"/>
                    <a:pt x="695" y="324"/>
                  </a:cubicBezTo>
                  <a:cubicBezTo>
                    <a:pt x="695" y="324"/>
                    <a:pt x="695" y="324"/>
                    <a:pt x="695" y="324"/>
                  </a:cubicBezTo>
                  <a:cubicBezTo>
                    <a:pt x="806" y="0"/>
                    <a:pt x="806" y="0"/>
                    <a:pt x="806" y="0"/>
                  </a:cubicBezTo>
                  <a:cubicBezTo>
                    <a:pt x="806" y="0"/>
                    <a:pt x="806" y="0"/>
                    <a:pt x="80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0" name="Freeform 20196">
              <a:extLst>
                <a:ext uri="{FF2B5EF4-FFF2-40B4-BE49-F238E27FC236}">
                  <a16:creationId xmlns:a16="http://schemas.microsoft.com/office/drawing/2014/main" id="{2577A5AD-9FEA-4694-9CCD-919A0302436D}"/>
                </a:ext>
              </a:extLst>
            </p:cNvPr>
            <p:cNvSpPr/>
            <p:nvPr/>
          </p:nvSpPr>
          <p:spPr bwMode="auto">
            <a:xfrm>
              <a:off x="4440873" y="766194"/>
              <a:ext cx="2079055" cy="316827"/>
            </a:xfrm>
            <a:custGeom>
              <a:avLst/>
              <a:gdLst>
                <a:gd name="T0" fmla="*/ 2415 w 3117"/>
                <a:gd name="T1" fmla="*/ 0 h 475"/>
                <a:gd name="T2" fmla="*/ 2392 w 3117"/>
                <a:gd name="T3" fmla="*/ 0 h 475"/>
                <a:gd name="T4" fmla="*/ 3098 w 3117"/>
                <a:gd name="T5" fmla="*/ 338 h 475"/>
                <a:gd name="T6" fmla="*/ 1773 w 3117"/>
                <a:gd name="T7" fmla="*/ 293 h 475"/>
                <a:gd name="T8" fmla="*/ 1768 w 3117"/>
                <a:gd name="T9" fmla="*/ 300 h 475"/>
                <a:gd name="T10" fmla="*/ 1758 w 3117"/>
                <a:gd name="T11" fmla="*/ 295 h 475"/>
                <a:gd name="T12" fmla="*/ 1761 w 3117"/>
                <a:gd name="T13" fmla="*/ 293 h 475"/>
                <a:gd name="T14" fmla="*/ 745 w 3117"/>
                <a:gd name="T15" fmla="*/ 257 h 475"/>
                <a:gd name="T16" fmla="*/ 733 w 3117"/>
                <a:gd name="T17" fmla="*/ 255 h 475"/>
                <a:gd name="T18" fmla="*/ 733 w 3117"/>
                <a:gd name="T19" fmla="*/ 255 h 475"/>
                <a:gd name="T20" fmla="*/ 730 w 3117"/>
                <a:gd name="T21" fmla="*/ 257 h 475"/>
                <a:gd name="T22" fmla="*/ 723 w 3117"/>
                <a:gd name="T23" fmla="*/ 257 h 475"/>
                <a:gd name="T24" fmla="*/ 10 w 3117"/>
                <a:gd name="T25" fmla="*/ 460 h 475"/>
                <a:gd name="T26" fmla="*/ 99 w 3117"/>
                <a:gd name="T27" fmla="*/ 0 h 475"/>
                <a:gd name="T28" fmla="*/ 90 w 3117"/>
                <a:gd name="T29" fmla="*/ 0 h 475"/>
                <a:gd name="T30" fmla="*/ 0 w 3117"/>
                <a:gd name="T31" fmla="*/ 456 h 475"/>
                <a:gd name="T32" fmla="*/ 0 w 3117"/>
                <a:gd name="T33" fmla="*/ 465 h 475"/>
                <a:gd name="T34" fmla="*/ 3 w 3117"/>
                <a:gd name="T35" fmla="*/ 463 h 475"/>
                <a:gd name="T36" fmla="*/ 5 w 3117"/>
                <a:gd name="T37" fmla="*/ 475 h 475"/>
                <a:gd name="T38" fmla="*/ 5 w 3117"/>
                <a:gd name="T39" fmla="*/ 475 h 475"/>
                <a:gd name="T40" fmla="*/ 12 w 3117"/>
                <a:gd name="T41" fmla="*/ 472 h 475"/>
                <a:gd name="T42" fmla="*/ 730 w 3117"/>
                <a:gd name="T43" fmla="*/ 267 h 475"/>
                <a:gd name="T44" fmla="*/ 733 w 3117"/>
                <a:gd name="T45" fmla="*/ 267 h 475"/>
                <a:gd name="T46" fmla="*/ 737 w 3117"/>
                <a:gd name="T47" fmla="*/ 267 h 475"/>
                <a:gd name="T48" fmla="*/ 3112 w 3117"/>
                <a:gd name="T49" fmla="*/ 349 h 475"/>
                <a:gd name="T50" fmla="*/ 3117 w 3117"/>
                <a:gd name="T51" fmla="*/ 345 h 475"/>
                <a:gd name="T52" fmla="*/ 3110 w 3117"/>
                <a:gd name="T53" fmla="*/ 333 h 475"/>
                <a:gd name="T54" fmla="*/ 2415 w 3117"/>
                <a:gd name="T55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117" h="475">
                  <a:moveTo>
                    <a:pt x="2415" y="0"/>
                  </a:moveTo>
                  <a:lnTo>
                    <a:pt x="2392" y="0"/>
                  </a:lnTo>
                  <a:lnTo>
                    <a:pt x="3098" y="338"/>
                  </a:lnTo>
                  <a:lnTo>
                    <a:pt x="1773" y="293"/>
                  </a:lnTo>
                  <a:lnTo>
                    <a:pt x="1768" y="300"/>
                  </a:lnTo>
                  <a:lnTo>
                    <a:pt x="1758" y="295"/>
                  </a:lnTo>
                  <a:lnTo>
                    <a:pt x="1761" y="293"/>
                  </a:lnTo>
                  <a:lnTo>
                    <a:pt x="745" y="257"/>
                  </a:lnTo>
                  <a:lnTo>
                    <a:pt x="733" y="255"/>
                  </a:lnTo>
                  <a:lnTo>
                    <a:pt x="733" y="255"/>
                  </a:lnTo>
                  <a:lnTo>
                    <a:pt x="730" y="257"/>
                  </a:lnTo>
                  <a:lnTo>
                    <a:pt x="723" y="257"/>
                  </a:lnTo>
                  <a:lnTo>
                    <a:pt x="10" y="460"/>
                  </a:lnTo>
                  <a:lnTo>
                    <a:pt x="99" y="0"/>
                  </a:lnTo>
                  <a:lnTo>
                    <a:pt x="90" y="0"/>
                  </a:lnTo>
                  <a:lnTo>
                    <a:pt x="0" y="456"/>
                  </a:lnTo>
                  <a:lnTo>
                    <a:pt x="0" y="465"/>
                  </a:lnTo>
                  <a:lnTo>
                    <a:pt x="3" y="463"/>
                  </a:lnTo>
                  <a:lnTo>
                    <a:pt x="5" y="475"/>
                  </a:lnTo>
                  <a:lnTo>
                    <a:pt x="5" y="475"/>
                  </a:lnTo>
                  <a:lnTo>
                    <a:pt x="12" y="472"/>
                  </a:lnTo>
                  <a:lnTo>
                    <a:pt x="730" y="267"/>
                  </a:lnTo>
                  <a:lnTo>
                    <a:pt x="733" y="267"/>
                  </a:lnTo>
                  <a:lnTo>
                    <a:pt x="737" y="267"/>
                  </a:lnTo>
                  <a:lnTo>
                    <a:pt x="3112" y="349"/>
                  </a:lnTo>
                  <a:lnTo>
                    <a:pt x="3117" y="345"/>
                  </a:lnTo>
                  <a:lnTo>
                    <a:pt x="3110" y="333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1" name="Freeform 20197">
              <a:extLst>
                <a:ext uri="{FF2B5EF4-FFF2-40B4-BE49-F238E27FC236}">
                  <a16:creationId xmlns:a16="http://schemas.microsoft.com/office/drawing/2014/main" id="{2F5DFB50-D145-4F1F-B507-BAE0CBEE33F3}"/>
                </a:ext>
              </a:extLst>
            </p:cNvPr>
            <p:cNvSpPr/>
            <p:nvPr/>
          </p:nvSpPr>
          <p:spPr bwMode="auto">
            <a:xfrm>
              <a:off x="4440873" y="766194"/>
              <a:ext cx="2079055" cy="316827"/>
            </a:xfrm>
            <a:custGeom>
              <a:avLst/>
              <a:gdLst>
                <a:gd name="T0" fmla="*/ 2415 w 3117"/>
                <a:gd name="T1" fmla="*/ 0 h 475"/>
                <a:gd name="T2" fmla="*/ 2392 w 3117"/>
                <a:gd name="T3" fmla="*/ 0 h 475"/>
                <a:gd name="T4" fmla="*/ 3098 w 3117"/>
                <a:gd name="T5" fmla="*/ 338 h 475"/>
                <a:gd name="T6" fmla="*/ 1773 w 3117"/>
                <a:gd name="T7" fmla="*/ 293 h 475"/>
                <a:gd name="T8" fmla="*/ 1768 w 3117"/>
                <a:gd name="T9" fmla="*/ 300 h 475"/>
                <a:gd name="T10" fmla="*/ 1758 w 3117"/>
                <a:gd name="T11" fmla="*/ 295 h 475"/>
                <a:gd name="T12" fmla="*/ 1761 w 3117"/>
                <a:gd name="T13" fmla="*/ 293 h 475"/>
                <a:gd name="T14" fmla="*/ 745 w 3117"/>
                <a:gd name="T15" fmla="*/ 257 h 475"/>
                <a:gd name="T16" fmla="*/ 733 w 3117"/>
                <a:gd name="T17" fmla="*/ 255 h 475"/>
                <a:gd name="T18" fmla="*/ 733 w 3117"/>
                <a:gd name="T19" fmla="*/ 255 h 475"/>
                <a:gd name="T20" fmla="*/ 730 w 3117"/>
                <a:gd name="T21" fmla="*/ 257 h 475"/>
                <a:gd name="T22" fmla="*/ 723 w 3117"/>
                <a:gd name="T23" fmla="*/ 257 h 475"/>
                <a:gd name="T24" fmla="*/ 10 w 3117"/>
                <a:gd name="T25" fmla="*/ 460 h 475"/>
                <a:gd name="T26" fmla="*/ 99 w 3117"/>
                <a:gd name="T27" fmla="*/ 0 h 475"/>
                <a:gd name="T28" fmla="*/ 90 w 3117"/>
                <a:gd name="T29" fmla="*/ 0 h 475"/>
                <a:gd name="T30" fmla="*/ 0 w 3117"/>
                <a:gd name="T31" fmla="*/ 456 h 475"/>
                <a:gd name="T32" fmla="*/ 0 w 3117"/>
                <a:gd name="T33" fmla="*/ 465 h 475"/>
                <a:gd name="T34" fmla="*/ 3 w 3117"/>
                <a:gd name="T35" fmla="*/ 463 h 475"/>
                <a:gd name="T36" fmla="*/ 5 w 3117"/>
                <a:gd name="T37" fmla="*/ 475 h 475"/>
                <a:gd name="T38" fmla="*/ 5 w 3117"/>
                <a:gd name="T39" fmla="*/ 475 h 475"/>
                <a:gd name="T40" fmla="*/ 12 w 3117"/>
                <a:gd name="T41" fmla="*/ 472 h 475"/>
                <a:gd name="T42" fmla="*/ 730 w 3117"/>
                <a:gd name="T43" fmla="*/ 267 h 475"/>
                <a:gd name="T44" fmla="*/ 733 w 3117"/>
                <a:gd name="T45" fmla="*/ 267 h 475"/>
                <a:gd name="T46" fmla="*/ 737 w 3117"/>
                <a:gd name="T47" fmla="*/ 267 h 475"/>
                <a:gd name="T48" fmla="*/ 3112 w 3117"/>
                <a:gd name="T49" fmla="*/ 349 h 475"/>
                <a:gd name="T50" fmla="*/ 3117 w 3117"/>
                <a:gd name="T51" fmla="*/ 345 h 475"/>
                <a:gd name="T52" fmla="*/ 3110 w 3117"/>
                <a:gd name="T53" fmla="*/ 333 h 475"/>
                <a:gd name="T54" fmla="*/ 2415 w 3117"/>
                <a:gd name="T55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117" h="475">
                  <a:moveTo>
                    <a:pt x="2415" y="0"/>
                  </a:moveTo>
                  <a:lnTo>
                    <a:pt x="2392" y="0"/>
                  </a:lnTo>
                  <a:lnTo>
                    <a:pt x="3098" y="338"/>
                  </a:lnTo>
                  <a:lnTo>
                    <a:pt x="1773" y="293"/>
                  </a:lnTo>
                  <a:lnTo>
                    <a:pt x="1768" y="300"/>
                  </a:lnTo>
                  <a:lnTo>
                    <a:pt x="1758" y="295"/>
                  </a:lnTo>
                  <a:lnTo>
                    <a:pt x="1761" y="293"/>
                  </a:lnTo>
                  <a:lnTo>
                    <a:pt x="745" y="257"/>
                  </a:lnTo>
                  <a:lnTo>
                    <a:pt x="733" y="255"/>
                  </a:lnTo>
                  <a:lnTo>
                    <a:pt x="733" y="255"/>
                  </a:lnTo>
                  <a:lnTo>
                    <a:pt x="730" y="257"/>
                  </a:lnTo>
                  <a:lnTo>
                    <a:pt x="723" y="257"/>
                  </a:lnTo>
                  <a:lnTo>
                    <a:pt x="10" y="460"/>
                  </a:lnTo>
                  <a:lnTo>
                    <a:pt x="99" y="0"/>
                  </a:lnTo>
                  <a:lnTo>
                    <a:pt x="90" y="0"/>
                  </a:lnTo>
                  <a:lnTo>
                    <a:pt x="0" y="456"/>
                  </a:lnTo>
                  <a:lnTo>
                    <a:pt x="0" y="465"/>
                  </a:lnTo>
                  <a:lnTo>
                    <a:pt x="3" y="463"/>
                  </a:lnTo>
                  <a:lnTo>
                    <a:pt x="5" y="475"/>
                  </a:lnTo>
                  <a:lnTo>
                    <a:pt x="5" y="475"/>
                  </a:lnTo>
                  <a:lnTo>
                    <a:pt x="12" y="472"/>
                  </a:lnTo>
                  <a:lnTo>
                    <a:pt x="730" y="267"/>
                  </a:lnTo>
                  <a:lnTo>
                    <a:pt x="733" y="267"/>
                  </a:lnTo>
                  <a:lnTo>
                    <a:pt x="737" y="267"/>
                  </a:lnTo>
                  <a:lnTo>
                    <a:pt x="3112" y="349"/>
                  </a:lnTo>
                  <a:lnTo>
                    <a:pt x="3117" y="345"/>
                  </a:lnTo>
                  <a:lnTo>
                    <a:pt x="3110" y="333"/>
                  </a:lnTo>
                  <a:lnTo>
                    <a:pt x="2415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2" name="Freeform 20198">
              <a:extLst>
                <a:ext uri="{FF2B5EF4-FFF2-40B4-BE49-F238E27FC236}">
                  <a16:creationId xmlns:a16="http://schemas.microsoft.com/office/drawing/2014/main" id="{32685C4B-1E4A-4F59-8328-4B58228702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00904" y="633460"/>
              <a:ext cx="1550787" cy="132734"/>
            </a:xfrm>
            <a:custGeom>
              <a:avLst/>
              <a:gdLst>
                <a:gd name="T0" fmla="*/ 15 w 984"/>
                <a:gd name="T1" fmla="*/ 3 h 84"/>
                <a:gd name="T2" fmla="*/ 0 w 984"/>
                <a:gd name="T3" fmla="*/ 84 h 84"/>
                <a:gd name="T4" fmla="*/ 4 w 984"/>
                <a:gd name="T5" fmla="*/ 84 h 84"/>
                <a:gd name="T6" fmla="*/ 20 w 984"/>
                <a:gd name="T7" fmla="*/ 4 h 84"/>
                <a:gd name="T8" fmla="*/ 15 w 984"/>
                <a:gd name="T9" fmla="*/ 3 h 84"/>
                <a:gd name="T10" fmla="*/ 811 w 984"/>
                <a:gd name="T11" fmla="*/ 0 h 84"/>
                <a:gd name="T12" fmla="*/ 809 w 984"/>
                <a:gd name="T13" fmla="*/ 4 h 84"/>
                <a:gd name="T14" fmla="*/ 974 w 984"/>
                <a:gd name="T15" fmla="*/ 84 h 84"/>
                <a:gd name="T16" fmla="*/ 984 w 984"/>
                <a:gd name="T17" fmla="*/ 84 h 84"/>
                <a:gd name="T18" fmla="*/ 811 w 984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4" h="84">
                  <a:moveTo>
                    <a:pt x="15" y="3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8" y="3"/>
                    <a:pt x="17" y="3"/>
                    <a:pt x="15" y="3"/>
                  </a:cubicBezTo>
                  <a:moveTo>
                    <a:pt x="811" y="0"/>
                  </a:moveTo>
                  <a:cubicBezTo>
                    <a:pt x="809" y="4"/>
                    <a:pt x="809" y="4"/>
                    <a:pt x="809" y="4"/>
                  </a:cubicBezTo>
                  <a:cubicBezTo>
                    <a:pt x="974" y="84"/>
                    <a:pt x="974" y="84"/>
                    <a:pt x="974" y="84"/>
                  </a:cubicBezTo>
                  <a:cubicBezTo>
                    <a:pt x="984" y="84"/>
                    <a:pt x="984" y="84"/>
                    <a:pt x="984" y="84"/>
                  </a:cubicBezTo>
                  <a:cubicBezTo>
                    <a:pt x="811" y="0"/>
                    <a:pt x="811" y="0"/>
                    <a:pt x="81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3" name="Freeform 20199">
              <a:extLst>
                <a:ext uri="{FF2B5EF4-FFF2-40B4-BE49-F238E27FC236}">
                  <a16:creationId xmlns:a16="http://schemas.microsoft.com/office/drawing/2014/main" id="{FFE47A54-B735-459C-A5FF-FC42F80A23C7}"/>
                </a:ext>
              </a:extLst>
            </p:cNvPr>
            <p:cNvSpPr/>
            <p:nvPr/>
          </p:nvSpPr>
          <p:spPr bwMode="auto">
            <a:xfrm>
              <a:off x="6527932" y="998978"/>
              <a:ext cx="12673" cy="0"/>
            </a:xfrm>
            <a:custGeom>
              <a:avLst/>
              <a:gdLst>
                <a:gd name="T0" fmla="*/ 16 w 19"/>
                <a:gd name="T1" fmla="*/ 0 w 19"/>
                <a:gd name="T2" fmla="*/ 0 w 19"/>
                <a:gd name="T3" fmla="*/ 19 w 19"/>
                <a:gd name="T4" fmla="*/ 16 w 1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9">
                  <a:moveTo>
                    <a:pt x="16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4" name="Freeform 20200">
              <a:extLst>
                <a:ext uri="{FF2B5EF4-FFF2-40B4-BE49-F238E27FC236}">
                  <a16:creationId xmlns:a16="http://schemas.microsoft.com/office/drawing/2014/main" id="{D8A0AF62-0061-4B2D-A5E5-EC5915E924CC}"/>
                </a:ext>
              </a:extLst>
            </p:cNvPr>
            <p:cNvSpPr/>
            <p:nvPr/>
          </p:nvSpPr>
          <p:spPr bwMode="auto">
            <a:xfrm>
              <a:off x="6527932" y="998978"/>
              <a:ext cx="12673" cy="0"/>
            </a:xfrm>
            <a:custGeom>
              <a:avLst/>
              <a:gdLst>
                <a:gd name="T0" fmla="*/ 16 w 19"/>
                <a:gd name="T1" fmla="*/ 0 w 19"/>
                <a:gd name="T2" fmla="*/ 0 w 19"/>
                <a:gd name="T3" fmla="*/ 19 w 19"/>
                <a:gd name="T4" fmla="*/ 16 w 1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9">
                  <a:moveTo>
                    <a:pt x="16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6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5" name="Freeform 20201">
              <a:extLst>
                <a:ext uri="{FF2B5EF4-FFF2-40B4-BE49-F238E27FC236}">
                  <a16:creationId xmlns:a16="http://schemas.microsoft.com/office/drawing/2014/main" id="{7D43516E-370A-4C95-B000-38DF384E2D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06907" y="458706"/>
              <a:ext cx="925803" cy="151410"/>
            </a:xfrm>
            <a:custGeom>
              <a:avLst/>
              <a:gdLst>
                <a:gd name="T0" fmla="*/ 18 w 587"/>
                <a:gd name="T1" fmla="*/ 79 h 96"/>
                <a:gd name="T2" fmla="*/ 15 w 587"/>
                <a:gd name="T3" fmla="*/ 95 h 96"/>
                <a:gd name="T4" fmla="*/ 19 w 587"/>
                <a:gd name="T5" fmla="*/ 96 h 96"/>
                <a:gd name="T6" fmla="*/ 22 w 587"/>
                <a:gd name="T7" fmla="*/ 80 h 96"/>
                <a:gd name="T8" fmla="*/ 18 w 587"/>
                <a:gd name="T9" fmla="*/ 79 h 96"/>
                <a:gd name="T10" fmla="*/ 578 w 587"/>
                <a:gd name="T11" fmla="*/ 2 h 96"/>
                <a:gd name="T12" fmla="*/ 577 w 587"/>
                <a:gd name="T13" fmla="*/ 5 h 96"/>
                <a:gd name="T14" fmla="*/ 585 w 587"/>
                <a:gd name="T15" fmla="*/ 9 h 96"/>
                <a:gd name="T16" fmla="*/ 587 w 587"/>
                <a:gd name="T17" fmla="*/ 6 h 96"/>
                <a:gd name="T18" fmla="*/ 578 w 587"/>
                <a:gd name="T19" fmla="*/ 2 h 96"/>
                <a:gd name="T20" fmla="*/ 4 w 587"/>
                <a:gd name="T21" fmla="*/ 0 h 96"/>
                <a:gd name="T22" fmla="*/ 0 w 587"/>
                <a:gd name="T23" fmla="*/ 2 h 96"/>
                <a:gd name="T24" fmla="*/ 8 w 587"/>
                <a:gd name="T25" fmla="*/ 17 h 96"/>
                <a:gd name="T26" fmla="*/ 12 w 587"/>
                <a:gd name="T27" fmla="*/ 14 h 96"/>
                <a:gd name="T28" fmla="*/ 4 w 587"/>
                <a:gd name="T2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87" h="96">
                  <a:moveTo>
                    <a:pt x="18" y="79"/>
                  </a:moveTo>
                  <a:cubicBezTo>
                    <a:pt x="15" y="95"/>
                    <a:pt x="15" y="95"/>
                    <a:pt x="15" y="95"/>
                  </a:cubicBezTo>
                  <a:cubicBezTo>
                    <a:pt x="16" y="96"/>
                    <a:pt x="18" y="96"/>
                    <a:pt x="19" y="96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1" y="80"/>
                    <a:pt x="20" y="79"/>
                    <a:pt x="18" y="79"/>
                  </a:cubicBezTo>
                  <a:moveTo>
                    <a:pt x="578" y="2"/>
                  </a:moveTo>
                  <a:cubicBezTo>
                    <a:pt x="578" y="3"/>
                    <a:pt x="577" y="4"/>
                    <a:pt x="577" y="5"/>
                  </a:cubicBezTo>
                  <a:cubicBezTo>
                    <a:pt x="585" y="9"/>
                    <a:pt x="585" y="9"/>
                    <a:pt x="585" y="9"/>
                  </a:cubicBezTo>
                  <a:cubicBezTo>
                    <a:pt x="586" y="8"/>
                    <a:pt x="586" y="7"/>
                    <a:pt x="587" y="6"/>
                  </a:cubicBezTo>
                  <a:cubicBezTo>
                    <a:pt x="578" y="2"/>
                    <a:pt x="578" y="2"/>
                    <a:pt x="578" y="2"/>
                  </a:cubicBezTo>
                  <a:moveTo>
                    <a:pt x="4" y="0"/>
                  </a:moveTo>
                  <a:cubicBezTo>
                    <a:pt x="3" y="0"/>
                    <a:pt x="1" y="1"/>
                    <a:pt x="0" y="2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6"/>
                    <a:pt x="11" y="15"/>
                    <a:pt x="12" y="14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6" name="Freeform 20204">
              <a:extLst>
                <a:ext uri="{FF2B5EF4-FFF2-40B4-BE49-F238E27FC236}">
                  <a16:creationId xmlns:a16="http://schemas.microsoft.com/office/drawing/2014/main" id="{3F9AD541-71A6-48B1-8777-1062D9BC06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70824" y="-361042"/>
              <a:ext cx="90046" cy="725033"/>
            </a:xfrm>
            <a:custGeom>
              <a:avLst/>
              <a:gdLst>
                <a:gd name="T0" fmla="*/ 50 w 57"/>
                <a:gd name="T1" fmla="*/ 25 h 460"/>
                <a:gd name="T2" fmla="*/ 0 w 57"/>
                <a:gd name="T3" fmla="*/ 459 h 460"/>
                <a:gd name="T4" fmla="*/ 4 w 57"/>
                <a:gd name="T5" fmla="*/ 460 h 460"/>
                <a:gd name="T6" fmla="*/ 54 w 57"/>
                <a:gd name="T7" fmla="*/ 26 h 460"/>
                <a:gd name="T8" fmla="*/ 50 w 57"/>
                <a:gd name="T9" fmla="*/ 25 h 460"/>
                <a:gd name="T10" fmla="*/ 53 w 57"/>
                <a:gd name="T11" fmla="*/ 0 h 460"/>
                <a:gd name="T12" fmla="*/ 51 w 57"/>
                <a:gd name="T13" fmla="*/ 12 h 460"/>
                <a:gd name="T14" fmla="*/ 56 w 57"/>
                <a:gd name="T15" fmla="*/ 12 h 460"/>
                <a:gd name="T16" fmla="*/ 57 w 57"/>
                <a:gd name="T17" fmla="*/ 0 h 460"/>
                <a:gd name="T18" fmla="*/ 53 w 57"/>
                <a:gd name="T19" fmla="*/ 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460">
                  <a:moveTo>
                    <a:pt x="50" y="25"/>
                  </a:moveTo>
                  <a:cubicBezTo>
                    <a:pt x="0" y="459"/>
                    <a:pt x="0" y="459"/>
                    <a:pt x="0" y="459"/>
                  </a:cubicBezTo>
                  <a:cubicBezTo>
                    <a:pt x="1" y="459"/>
                    <a:pt x="3" y="460"/>
                    <a:pt x="4" y="460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3" y="26"/>
                    <a:pt x="51" y="26"/>
                    <a:pt x="50" y="25"/>
                  </a:cubicBezTo>
                  <a:moveTo>
                    <a:pt x="53" y="0"/>
                  </a:moveTo>
                  <a:cubicBezTo>
                    <a:pt x="51" y="12"/>
                    <a:pt x="51" y="12"/>
                    <a:pt x="51" y="12"/>
                  </a:cubicBezTo>
                  <a:cubicBezTo>
                    <a:pt x="53" y="12"/>
                    <a:pt x="54" y="12"/>
                    <a:pt x="56" y="12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5" y="0"/>
                    <a:pt x="54" y="0"/>
                    <a:pt x="5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7" name="Freeform 20205">
              <a:extLst>
                <a:ext uri="{FF2B5EF4-FFF2-40B4-BE49-F238E27FC236}">
                  <a16:creationId xmlns:a16="http://schemas.microsoft.com/office/drawing/2014/main" id="{2B1EF791-C699-47E0-91BE-550553B1E4B9}"/>
                </a:ext>
              </a:extLst>
            </p:cNvPr>
            <p:cNvSpPr/>
            <p:nvPr/>
          </p:nvSpPr>
          <p:spPr bwMode="auto">
            <a:xfrm>
              <a:off x="6101049" y="155886"/>
              <a:ext cx="387530" cy="124730"/>
            </a:xfrm>
            <a:custGeom>
              <a:avLst/>
              <a:gdLst>
                <a:gd name="T0" fmla="*/ 1 w 246"/>
                <a:gd name="T1" fmla="*/ 0 h 79"/>
                <a:gd name="T2" fmla="*/ 0 w 246"/>
                <a:gd name="T3" fmla="*/ 4 h 79"/>
                <a:gd name="T4" fmla="*/ 246 w 246"/>
                <a:gd name="T5" fmla="*/ 79 h 79"/>
                <a:gd name="T6" fmla="*/ 246 w 246"/>
                <a:gd name="T7" fmla="*/ 75 h 79"/>
                <a:gd name="T8" fmla="*/ 1 w 246"/>
                <a:gd name="T9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79">
                  <a:moveTo>
                    <a:pt x="1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246" y="79"/>
                    <a:pt x="246" y="79"/>
                    <a:pt x="246" y="79"/>
                  </a:cubicBezTo>
                  <a:cubicBezTo>
                    <a:pt x="246" y="75"/>
                    <a:pt x="246" y="75"/>
                    <a:pt x="246" y="75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8" name="Freeform 20206">
              <a:extLst>
                <a:ext uri="{FF2B5EF4-FFF2-40B4-BE49-F238E27FC236}">
                  <a16:creationId xmlns:a16="http://schemas.microsoft.com/office/drawing/2014/main" id="{98DCEA5F-4FE2-4756-947A-0904E0E473FE}"/>
                </a:ext>
              </a:extLst>
            </p:cNvPr>
            <p:cNvSpPr/>
            <p:nvPr/>
          </p:nvSpPr>
          <p:spPr bwMode="auto">
            <a:xfrm>
              <a:off x="5613468" y="766194"/>
              <a:ext cx="102719" cy="200101"/>
            </a:xfrm>
            <a:custGeom>
              <a:avLst/>
              <a:gdLst>
                <a:gd name="T0" fmla="*/ 154 w 154"/>
                <a:gd name="T1" fmla="*/ 0 h 300"/>
                <a:gd name="T2" fmla="*/ 142 w 154"/>
                <a:gd name="T3" fmla="*/ 0 h 300"/>
                <a:gd name="T4" fmla="*/ 3 w 154"/>
                <a:gd name="T5" fmla="*/ 293 h 300"/>
                <a:gd name="T6" fmla="*/ 0 w 154"/>
                <a:gd name="T7" fmla="*/ 295 h 300"/>
                <a:gd name="T8" fmla="*/ 10 w 154"/>
                <a:gd name="T9" fmla="*/ 300 h 300"/>
                <a:gd name="T10" fmla="*/ 15 w 154"/>
                <a:gd name="T11" fmla="*/ 293 h 300"/>
                <a:gd name="T12" fmla="*/ 154 w 154"/>
                <a:gd name="T13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300">
                  <a:moveTo>
                    <a:pt x="154" y="0"/>
                  </a:moveTo>
                  <a:lnTo>
                    <a:pt x="142" y="0"/>
                  </a:lnTo>
                  <a:lnTo>
                    <a:pt x="3" y="293"/>
                  </a:lnTo>
                  <a:lnTo>
                    <a:pt x="0" y="295"/>
                  </a:lnTo>
                  <a:lnTo>
                    <a:pt x="10" y="300"/>
                  </a:lnTo>
                  <a:lnTo>
                    <a:pt x="15" y="293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9" name="Freeform 20207">
              <a:extLst>
                <a:ext uri="{FF2B5EF4-FFF2-40B4-BE49-F238E27FC236}">
                  <a16:creationId xmlns:a16="http://schemas.microsoft.com/office/drawing/2014/main" id="{4F7093FE-5B9E-4C38-B779-FAD4C19A97E6}"/>
                </a:ext>
              </a:extLst>
            </p:cNvPr>
            <p:cNvSpPr/>
            <p:nvPr/>
          </p:nvSpPr>
          <p:spPr bwMode="auto">
            <a:xfrm>
              <a:off x="5613468" y="766194"/>
              <a:ext cx="102719" cy="200101"/>
            </a:xfrm>
            <a:custGeom>
              <a:avLst/>
              <a:gdLst>
                <a:gd name="T0" fmla="*/ 154 w 154"/>
                <a:gd name="T1" fmla="*/ 0 h 300"/>
                <a:gd name="T2" fmla="*/ 142 w 154"/>
                <a:gd name="T3" fmla="*/ 0 h 300"/>
                <a:gd name="T4" fmla="*/ 3 w 154"/>
                <a:gd name="T5" fmla="*/ 293 h 300"/>
                <a:gd name="T6" fmla="*/ 0 w 154"/>
                <a:gd name="T7" fmla="*/ 295 h 300"/>
                <a:gd name="T8" fmla="*/ 10 w 154"/>
                <a:gd name="T9" fmla="*/ 300 h 300"/>
                <a:gd name="T10" fmla="*/ 15 w 154"/>
                <a:gd name="T11" fmla="*/ 293 h 300"/>
                <a:gd name="T12" fmla="*/ 154 w 154"/>
                <a:gd name="T13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300">
                  <a:moveTo>
                    <a:pt x="154" y="0"/>
                  </a:moveTo>
                  <a:lnTo>
                    <a:pt x="142" y="0"/>
                  </a:lnTo>
                  <a:lnTo>
                    <a:pt x="3" y="293"/>
                  </a:lnTo>
                  <a:lnTo>
                    <a:pt x="0" y="295"/>
                  </a:lnTo>
                  <a:lnTo>
                    <a:pt x="10" y="300"/>
                  </a:lnTo>
                  <a:lnTo>
                    <a:pt x="15" y="293"/>
                  </a:lnTo>
                  <a:lnTo>
                    <a:pt x="154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0" name="Freeform 20208">
              <a:extLst>
                <a:ext uri="{FF2B5EF4-FFF2-40B4-BE49-F238E27FC236}">
                  <a16:creationId xmlns:a16="http://schemas.microsoft.com/office/drawing/2014/main" id="{444C046E-B549-4186-9B23-E951925B5640}"/>
                </a:ext>
              </a:extLst>
            </p:cNvPr>
            <p:cNvSpPr/>
            <p:nvPr/>
          </p:nvSpPr>
          <p:spPr bwMode="auto">
            <a:xfrm>
              <a:off x="5708183" y="213915"/>
              <a:ext cx="271471" cy="552279"/>
            </a:xfrm>
            <a:custGeom>
              <a:avLst/>
              <a:gdLst>
                <a:gd name="T0" fmla="*/ 168 w 172"/>
                <a:gd name="T1" fmla="*/ 0 h 350"/>
                <a:gd name="T2" fmla="*/ 41 w 172"/>
                <a:gd name="T3" fmla="*/ 264 h 350"/>
                <a:gd name="T4" fmla="*/ 39 w 172"/>
                <a:gd name="T5" fmla="*/ 268 h 350"/>
                <a:gd name="T6" fmla="*/ 0 w 172"/>
                <a:gd name="T7" fmla="*/ 350 h 350"/>
                <a:gd name="T8" fmla="*/ 5 w 172"/>
                <a:gd name="T9" fmla="*/ 350 h 350"/>
                <a:gd name="T10" fmla="*/ 43 w 172"/>
                <a:gd name="T11" fmla="*/ 270 h 350"/>
                <a:gd name="T12" fmla="*/ 45 w 172"/>
                <a:gd name="T13" fmla="*/ 266 h 350"/>
                <a:gd name="T14" fmla="*/ 172 w 172"/>
                <a:gd name="T15" fmla="*/ 2 h 350"/>
                <a:gd name="T16" fmla="*/ 168 w 172"/>
                <a:gd name="T17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350">
                  <a:moveTo>
                    <a:pt x="168" y="0"/>
                  </a:moveTo>
                  <a:cubicBezTo>
                    <a:pt x="41" y="264"/>
                    <a:pt x="41" y="264"/>
                    <a:pt x="41" y="264"/>
                  </a:cubicBezTo>
                  <a:cubicBezTo>
                    <a:pt x="39" y="268"/>
                    <a:pt x="39" y="268"/>
                    <a:pt x="39" y="268"/>
                  </a:cubicBezTo>
                  <a:cubicBezTo>
                    <a:pt x="0" y="350"/>
                    <a:pt x="0" y="350"/>
                    <a:pt x="0" y="350"/>
                  </a:cubicBezTo>
                  <a:cubicBezTo>
                    <a:pt x="5" y="350"/>
                    <a:pt x="5" y="350"/>
                    <a:pt x="5" y="350"/>
                  </a:cubicBezTo>
                  <a:cubicBezTo>
                    <a:pt x="43" y="270"/>
                    <a:pt x="43" y="270"/>
                    <a:pt x="43" y="270"/>
                  </a:cubicBezTo>
                  <a:cubicBezTo>
                    <a:pt x="45" y="266"/>
                    <a:pt x="45" y="266"/>
                    <a:pt x="45" y="266"/>
                  </a:cubicBezTo>
                  <a:cubicBezTo>
                    <a:pt x="172" y="2"/>
                    <a:pt x="172" y="2"/>
                    <a:pt x="172" y="2"/>
                  </a:cubicBezTo>
                  <a:cubicBezTo>
                    <a:pt x="170" y="1"/>
                    <a:pt x="169" y="0"/>
                    <a:pt x="16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1" name="Freeform 20209">
              <a:extLst>
                <a:ext uri="{FF2B5EF4-FFF2-40B4-BE49-F238E27FC236}">
                  <a16:creationId xmlns:a16="http://schemas.microsoft.com/office/drawing/2014/main" id="{93EB72C3-600B-4FAB-9432-FA46472563CF}"/>
                </a:ext>
              </a:extLst>
            </p:cNvPr>
            <p:cNvSpPr/>
            <p:nvPr/>
          </p:nvSpPr>
          <p:spPr bwMode="auto">
            <a:xfrm>
              <a:off x="6668004" y="327973"/>
              <a:ext cx="244791" cy="82042"/>
            </a:xfrm>
            <a:custGeom>
              <a:avLst/>
              <a:gdLst>
                <a:gd name="T0" fmla="*/ 0 w 155"/>
                <a:gd name="T1" fmla="*/ 0 h 52"/>
                <a:gd name="T2" fmla="*/ 0 w 155"/>
                <a:gd name="T3" fmla="*/ 5 h 52"/>
                <a:gd name="T4" fmla="*/ 154 w 155"/>
                <a:gd name="T5" fmla="*/ 52 h 52"/>
                <a:gd name="T6" fmla="*/ 155 w 155"/>
                <a:gd name="T7" fmla="*/ 48 h 52"/>
                <a:gd name="T8" fmla="*/ 0 w 155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52">
                  <a:moveTo>
                    <a:pt x="0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54" y="52"/>
                    <a:pt x="154" y="52"/>
                    <a:pt x="154" y="52"/>
                  </a:cubicBezTo>
                  <a:cubicBezTo>
                    <a:pt x="155" y="50"/>
                    <a:pt x="155" y="49"/>
                    <a:pt x="155" y="4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2" name="Freeform 20210">
              <a:extLst>
                <a:ext uri="{FF2B5EF4-FFF2-40B4-BE49-F238E27FC236}">
                  <a16:creationId xmlns:a16="http://schemas.microsoft.com/office/drawing/2014/main" id="{9B5857DE-A071-4314-8B64-6E1C1DA909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82322" y="143213"/>
              <a:ext cx="685681" cy="192097"/>
            </a:xfrm>
            <a:custGeom>
              <a:avLst/>
              <a:gdLst>
                <a:gd name="T0" fmla="*/ 325 w 435"/>
                <a:gd name="T1" fmla="*/ 84 h 122"/>
                <a:gd name="T2" fmla="*/ 326 w 435"/>
                <a:gd name="T3" fmla="*/ 89 h 122"/>
                <a:gd name="T4" fmla="*/ 435 w 435"/>
                <a:gd name="T5" fmla="*/ 122 h 122"/>
                <a:gd name="T6" fmla="*/ 435 w 435"/>
                <a:gd name="T7" fmla="*/ 117 h 122"/>
                <a:gd name="T8" fmla="*/ 325 w 435"/>
                <a:gd name="T9" fmla="*/ 84 h 122"/>
                <a:gd name="T10" fmla="*/ 6 w 435"/>
                <a:gd name="T11" fmla="*/ 18 h 122"/>
                <a:gd name="T12" fmla="*/ 0 w 435"/>
                <a:gd name="T13" fmla="*/ 31 h 122"/>
                <a:gd name="T14" fmla="*/ 4 w 435"/>
                <a:gd name="T15" fmla="*/ 33 h 122"/>
                <a:gd name="T16" fmla="*/ 10 w 435"/>
                <a:gd name="T17" fmla="*/ 20 h 122"/>
                <a:gd name="T18" fmla="*/ 6 w 435"/>
                <a:gd name="T19" fmla="*/ 18 h 122"/>
                <a:gd name="T20" fmla="*/ 48 w 435"/>
                <a:gd name="T21" fmla="*/ 0 h 122"/>
                <a:gd name="T22" fmla="*/ 47 w 435"/>
                <a:gd name="T23" fmla="*/ 4 h 122"/>
                <a:gd name="T24" fmla="*/ 60 w 435"/>
                <a:gd name="T25" fmla="*/ 8 h 122"/>
                <a:gd name="T26" fmla="*/ 61 w 435"/>
                <a:gd name="T27" fmla="*/ 4 h 122"/>
                <a:gd name="T28" fmla="*/ 48 w 435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5" h="122">
                  <a:moveTo>
                    <a:pt x="325" y="84"/>
                  </a:moveTo>
                  <a:cubicBezTo>
                    <a:pt x="326" y="89"/>
                    <a:pt x="326" y="89"/>
                    <a:pt x="326" y="89"/>
                  </a:cubicBezTo>
                  <a:cubicBezTo>
                    <a:pt x="435" y="122"/>
                    <a:pt x="435" y="122"/>
                    <a:pt x="435" y="122"/>
                  </a:cubicBezTo>
                  <a:cubicBezTo>
                    <a:pt x="435" y="117"/>
                    <a:pt x="435" y="117"/>
                    <a:pt x="435" y="117"/>
                  </a:cubicBezTo>
                  <a:cubicBezTo>
                    <a:pt x="325" y="84"/>
                    <a:pt x="325" y="84"/>
                    <a:pt x="325" y="84"/>
                  </a:cubicBezTo>
                  <a:moveTo>
                    <a:pt x="6" y="18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2" y="31"/>
                    <a:pt x="3" y="32"/>
                    <a:pt x="4" y="33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7" y="19"/>
                    <a:pt x="6" y="18"/>
                  </a:cubicBezTo>
                  <a:moveTo>
                    <a:pt x="48" y="0"/>
                  </a:moveTo>
                  <a:cubicBezTo>
                    <a:pt x="48" y="1"/>
                    <a:pt x="47" y="2"/>
                    <a:pt x="47" y="4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0" y="6"/>
                    <a:pt x="61" y="5"/>
                    <a:pt x="61" y="4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3" name="Freeform 20213">
              <a:extLst>
                <a:ext uri="{FF2B5EF4-FFF2-40B4-BE49-F238E27FC236}">
                  <a16:creationId xmlns:a16="http://schemas.microsoft.com/office/drawing/2014/main" id="{AEE7A2FB-F918-40C0-80D4-93D51742CA91}"/>
                </a:ext>
              </a:extLst>
            </p:cNvPr>
            <p:cNvSpPr/>
            <p:nvPr/>
          </p:nvSpPr>
          <p:spPr bwMode="auto">
            <a:xfrm>
              <a:off x="6513926" y="-201628"/>
              <a:ext cx="154078" cy="83376"/>
            </a:xfrm>
            <a:custGeom>
              <a:avLst/>
              <a:gdLst>
                <a:gd name="T0" fmla="*/ 98 w 98"/>
                <a:gd name="T1" fmla="*/ 0 h 53"/>
                <a:gd name="T2" fmla="*/ 0 w 98"/>
                <a:gd name="T3" fmla="*/ 49 h 53"/>
                <a:gd name="T4" fmla="*/ 2 w 98"/>
                <a:gd name="T5" fmla="*/ 53 h 53"/>
                <a:gd name="T6" fmla="*/ 98 w 98"/>
                <a:gd name="T7" fmla="*/ 5 h 53"/>
                <a:gd name="T8" fmla="*/ 98 w 98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53">
                  <a:moveTo>
                    <a:pt x="98" y="0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1" y="50"/>
                    <a:pt x="2" y="52"/>
                    <a:pt x="2" y="53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4" name="Freeform 20215">
              <a:extLst>
                <a:ext uri="{FF2B5EF4-FFF2-40B4-BE49-F238E27FC236}">
                  <a16:creationId xmlns:a16="http://schemas.microsoft.com/office/drawing/2014/main" id="{ECA5505B-A301-4641-A343-23B4B95E1785}"/>
                </a:ext>
              </a:extLst>
            </p:cNvPr>
            <p:cNvSpPr/>
            <p:nvPr/>
          </p:nvSpPr>
          <p:spPr bwMode="auto">
            <a:xfrm>
              <a:off x="6504588" y="-69561"/>
              <a:ext cx="163416" cy="179424"/>
            </a:xfrm>
            <a:custGeom>
              <a:avLst/>
              <a:gdLst>
                <a:gd name="T0" fmla="*/ 3 w 104"/>
                <a:gd name="T1" fmla="*/ 0 h 114"/>
                <a:gd name="T2" fmla="*/ 0 w 104"/>
                <a:gd name="T3" fmla="*/ 3 h 114"/>
                <a:gd name="T4" fmla="*/ 104 w 104"/>
                <a:gd name="T5" fmla="*/ 114 h 114"/>
                <a:gd name="T6" fmla="*/ 104 w 104"/>
                <a:gd name="T7" fmla="*/ 107 h 114"/>
                <a:gd name="T8" fmla="*/ 3 w 104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14">
                  <a:moveTo>
                    <a:pt x="3" y="0"/>
                  </a:moveTo>
                  <a:cubicBezTo>
                    <a:pt x="3" y="1"/>
                    <a:pt x="1" y="2"/>
                    <a:pt x="0" y="3"/>
                  </a:cubicBezTo>
                  <a:cubicBezTo>
                    <a:pt x="104" y="114"/>
                    <a:pt x="104" y="114"/>
                    <a:pt x="104" y="114"/>
                  </a:cubicBezTo>
                  <a:cubicBezTo>
                    <a:pt x="104" y="107"/>
                    <a:pt x="104" y="107"/>
                    <a:pt x="104" y="107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5" name="Freeform 20216">
              <a:extLst>
                <a:ext uri="{FF2B5EF4-FFF2-40B4-BE49-F238E27FC236}">
                  <a16:creationId xmlns:a16="http://schemas.microsoft.com/office/drawing/2014/main" id="{D673F888-17D4-4F16-AC29-0004235FEA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15260" y="454036"/>
              <a:ext cx="808410" cy="548277"/>
            </a:xfrm>
            <a:custGeom>
              <a:avLst/>
              <a:gdLst>
                <a:gd name="T0" fmla="*/ 3 w 513"/>
                <a:gd name="T1" fmla="*/ 344 h 348"/>
                <a:gd name="T2" fmla="*/ 1 w 513"/>
                <a:gd name="T3" fmla="*/ 346 h 348"/>
                <a:gd name="T4" fmla="*/ 0 w 513"/>
                <a:gd name="T5" fmla="*/ 348 h 348"/>
                <a:gd name="T6" fmla="*/ 5 w 513"/>
                <a:gd name="T7" fmla="*/ 346 h 348"/>
                <a:gd name="T8" fmla="*/ 4 w 513"/>
                <a:gd name="T9" fmla="*/ 345 h 348"/>
                <a:gd name="T10" fmla="*/ 3 w 513"/>
                <a:gd name="T11" fmla="*/ 344 h 348"/>
                <a:gd name="T12" fmla="*/ 262 w 513"/>
                <a:gd name="T13" fmla="*/ 8 h 348"/>
                <a:gd name="T14" fmla="*/ 7 w 513"/>
                <a:gd name="T15" fmla="*/ 338 h 348"/>
                <a:gd name="T16" fmla="*/ 8 w 513"/>
                <a:gd name="T17" fmla="*/ 342 h 348"/>
                <a:gd name="T18" fmla="*/ 19 w 513"/>
                <a:gd name="T19" fmla="*/ 342 h 348"/>
                <a:gd name="T20" fmla="*/ 506 w 513"/>
                <a:gd name="T21" fmla="*/ 180 h 348"/>
                <a:gd name="T22" fmla="*/ 505 w 513"/>
                <a:gd name="T23" fmla="*/ 176 h 348"/>
                <a:gd name="T24" fmla="*/ 12 w 513"/>
                <a:gd name="T25" fmla="*/ 340 h 348"/>
                <a:gd name="T26" fmla="*/ 266 w 513"/>
                <a:gd name="T27" fmla="*/ 11 h 348"/>
                <a:gd name="T28" fmla="*/ 262 w 513"/>
                <a:gd name="T29" fmla="*/ 8 h 348"/>
                <a:gd name="T30" fmla="*/ 320 w 513"/>
                <a:gd name="T31" fmla="*/ 0 h 348"/>
                <a:gd name="T32" fmla="*/ 318 w 513"/>
                <a:gd name="T33" fmla="*/ 4 h 348"/>
                <a:gd name="T34" fmla="*/ 511 w 513"/>
                <a:gd name="T35" fmla="*/ 135 h 348"/>
                <a:gd name="T36" fmla="*/ 513 w 513"/>
                <a:gd name="T37" fmla="*/ 132 h 348"/>
                <a:gd name="T38" fmla="*/ 320 w 513"/>
                <a:gd name="T39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13" h="348">
                  <a:moveTo>
                    <a:pt x="3" y="344"/>
                  </a:moveTo>
                  <a:cubicBezTo>
                    <a:pt x="1" y="346"/>
                    <a:pt x="1" y="346"/>
                    <a:pt x="1" y="346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5" y="346"/>
                    <a:pt x="5" y="346"/>
                    <a:pt x="5" y="346"/>
                  </a:cubicBezTo>
                  <a:cubicBezTo>
                    <a:pt x="4" y="345"/>
                    <a:pt x="4" y="345"/>
                    <a:pt x="4" y="345"/>
                  </a:cubicBezTo>
                  <a:cubicBezTo>
                    <a:pt x="3" y="344"/>
                    <a:pt x="3" y="344"/>
                    <a:pt x="3" y="344"/>
                  </a:cubicBezTo>
                  <a:moveTo>
                    <a:pt x="262" y="8"/>
                  </a:moveTo>
                  <a:cubicBezTo>
                    <a:pt x="7" y="338"/>
                    <a:pt x="7" y="338"/>
                    <a:pt x="7" y="338"/>
                  </a:cubicBezTo>
                  <a:cubicBezTo>
                    <a:pt x="8" y="342"/>
                    <a:pt x="8" y="342"/>
                    <a:pt x="8" y="342"/>
                  </a:cubicBezTo>
                  <a:cubicBezTo>
                    <a:pt x="19" y="342"/>
                    <a:pt x="19" y="342"/>
                    <a:pt x="19" y="342"/>
                  </a:cubicBezTo>
                  <a:cubicBezTo>
                    <a:pt x="506" y="180"/>
                    <a:pt x="506" y="180"/>
                    <a:pt x="506" y="180"/>
                  </a:cubicBezTo>
                  <a:cubicBezTo>
                    <a:pt x="506" y="179"/>
                    <a:pt x="505" y="177"/>
                    <a:pt x="505" y="176"/>
                  </a:cubicBezTo>
                  <a:cubicBezTo>
                    <a:pt x="12" y="340"/>
                    <a:pt x="12" y="340"/>
                    <a:pt x="12" y="340"/>
                  </a:cubicBezTo>
                  <a:cubicBezTo>
                    <a:pt x="266" y="11"/>
                    <a:pt x="266" y="11"/>
                    <a:pt x="266" y="11"/>
                  </a:cubicBezTo>
                  <a:cubicBezTo>
                    <a:pt x="265" y="10"/>
                    <a:pt x="263" y="9"/>
                    <a:pt x="262" y="8"/>
                  </a:cubicBezTo>
                  <a:moveTo>
                    <a:pt x="320" y="0"/>
                  </a:moveTo>
                  <a:cubicBezTo>
                    <a:pt x="319" y="2"/>
                    <a:pt x="318" y="3"/>
                    <a:pt x="318" y="4"/>
                  </a:cubicBezTo>
                  <a:cubicBezTo>
                    <a:pt x="511" y="135"/>
                    <a:pt x="511" y="135"/>
                    <a:pt x="511" y="135"/>
                  </a:cubicBezTo>
                  <a:cubicBezTo>
                    <a:pt x="511" y="134"/>
                    <a:pt x="512" y="133"/>
                    <a:pt x="513" y="132"/>
                  </a:cubicBezTo>
                  <a:cubicBezTo>
                    <a:pt x="320" y="0"/>
                    <a:pt x="320" y="0"/>
                    <a:pt x="32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6" name="Freeform 20217">
              <a:extLst>
                <a:ext uri="{FF2B5EF4-FFF2-40B4-BE49-F238E27FC236}">
                  <a16:creationId xmlns:a16="http://schemas.microsoft.com/office/drawing/2014/main" id="{2E17D3F7-820D-4C60-88FA-AB7F0863EC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88579" y="-118253"/>
              <a:ext cx="17342" cy="44022"/>
            </a:xfrm>
            <a:custGeom>
              <a:avLst/>
              <a:gdLst>
                <a:gd name="T0" fmla="*/ 3 w 11"/>
                <a:gd name="T1" fmla="*/ 20 h 28"/>
                <a:gd name="T2" fmla="*/ 0 w 11"/>
                <a:gd name="T3" fmla="*/ 23 h 28"/>
                <a:gd name="T4" fmla="*/ 5 w 11"/>
                <a:gd name="T5" fmla="*/ 28 h 28"/>
                <a:gd name="T6" fmla="*/ 8 w 11"/>
                <a:gd name="T7" fmla="*/ 25 h 28"/>
                <a:gd name="T8" fmla="*/ 3 w 11"/>
                <a:gd name="T9" fmla="*/ 20 h 28"/>
                <a:gd name="T10" fmla="*/ 9 w 11"/>
                <a:gd name="T11" fmla="*/ 0 h 28"/>
                <a:gd name="T12" fmla="*/ 3 w 11"/>
                <a:gd name="T13" fmla="*/ 3 h 28"/>
                <a:gd name="T14" fmla="*/ 5 w 11"/>
                <a:gd name="T15" fmla="*/ 7 h 28"/>
                <a:gd name="T16" fmla="*/ 11 w 11"/>
                <a:gd name="T17" fmla="*/ 3 h 28"/>
                <a:gd name="T18" fmla="*/ 9 w 11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28">
                  <a:moveTo>
                    <a:pt x="3" y="20"/>
                  </a:moveTo>
                  <a:cubicBezTo>
                    <a:pt x="2" y="21"/>
                    <a:pt x="1" y="22"/>
                    <a:pt x="0" y="23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7"/>
                    <a:pt x="7" y="26"/>
                    <a:pt x="8" y="25"/>
                  </a:cubicBezTo>
                  <a:cubicBezTo>
                    <a:pt x="3" y="20"/>
                    <a:pt x="3" y="20"/>
                    <a:pt x="3" y="20"/>
                  </a:cubicBezTo>
                  <a:moveTo>
                    <a:pt x="9" y="0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4" y="4"/>
                    <a:pt x="5" y="5"/>
                    <a:pt x="5" y="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0" y="1"/>
                    <a:pt x="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7" name="Freeform 20218">
              <a:extLst>
                <a:ext uri="{FF2B5EF4-FFF2-40B4-BE49-F238E27FC236}">
                  <a16:creationId xmlns:a16="http://schemas.microsoft.com/office/drawing/2014/main" id="{33B11869-A18B-47D3-B5E0-D3CE2516A812}"/>
                </a:ext>
              </a:extLst>
            </p:cNvPr>
            <p:cNvSpPr/>
            <p:nvPr/>
          </p:nvSpPr>
          <p:spPr bwMode="auto">
            <a:xfrm>
              <a:off x="6907459" y="-832614"/>
              <a:ext cx="16008" cy="11339"/>
            </a:xfrm>
            <a:custGeom>
              <a:avLst/>
              <a:gdLst>
                <a:gd name="T0" fmla="*/ 2 w 10"/>
                <a:gd name="T1" fmla="*/ 0 h 7"/>
                <a:gd name="T2" fmla="*/ 0 w 10"/>
                <a:gd name="T3" fmla="*/ 4 h 7"/>
                <a:gd name="T4" fmla="*/ 8 w 10"/>
                <a:gd name="T5" fmla="*/ 7 h 7"/>
                <a:gd name="T6" fmla="*/ 10 w 10"/>
                <a:gd name="T7" fmla="*/ 3 h 7"/>
                <a:gd name="T8" fmla="*/ 2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2" y="0"/>
                  </a:moveTo>
                  <a:cubicBezTo>
                    <a:pt x="1" y="1"/>
                    <a:pt x="1" y="3"/>
                    <a:pt x="0" y="4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9" y="5"/>
                    <a:pt x="9" y="4"/>
                    <a:pt x="10" y="3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8" name="Freeform 20219">
              <a:extLst>
                <a:ext uri="{FF2B5EF4-FFF2-40B4-BE49-F238E27FC236}">
                  <a16:creationId xmlns:a16="http://schemas.microsoft.com/office/drawing/2014/main" id="{C60C7A24-EB74-42CA-A01E-AD93163157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86992" y="-1158778"/>
              <a:ext cx="20677" cy="41354"/>
            </a:xfrm>
            <a:custGeom>
              <a:avLst/>
              <a:gdLst>
                <a:gd name="T0" fmla="*/ 2 w 13"/>
                <a:gd name="T1" fmla="*/ 18 h 26"/>
                <a:gd name="T2" fmla="*/ 0 w 13"/>
                <a:gd name="T3" fmla="*/ 22 h 26"/>
                <a:gd name="T4" fmla="*/ 6 w 13"/>
                <a:gd name="T5" fmla="*/ 24 h 26"/>
                <a:gd name="T6" fmla="*/ 12 w 13"/>
                <a:gd name="T7" fmla="*/ 26 h 26"/>
                <a:gd name="T8" fmla="*/ 13 w 13"/>
                <a:gd name="T9" fmla="*/ 22 h 26"/>
                <a:gd name="T10" fmla="*/ 2 w 13"/>
                <a:gd name="T11" fmla="*/ 18 h 26"/>
                <a:gd name="T12" fmla="*/ 12 w 13"/>
                <a:gd name="T13" fmla="*/ 0 h 26"/>
                <a:gd name="T14" fmla="*/ 0 w 13"/>
                <a:gd name="T15" fmla="*/ 4 h 26"/>
                <a:gd name="T16" fmla="*/ 1 w 13"/>
                <a:gd name="T17" fmla="*/ 8 h 26"/>
                <a:gd name="T18" fmla="*/ 13 w 13"/>
                <a:gd name="T19" fmla="*/ 4 h 26"/>
                <a:gd name="T20" fmla="*/ 12 w 13"/>
                <a:gd name="T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26">
                  <a:moveTo>
                    <a:pt x="2" y="18"/>
                  </a:moveTo>
                  <a:cubicBezTo>
                    <a:pt x="1" y="20"/>
                    <a:pt x="1" y="21"/>
                    <a:pt x="0" y="22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3"/>
                    <a:pt x="13" y="22"/>
                  </a:cubicBezTo>
                  <a:cubicBezTo>
                    <a:pt x="2" y="18"/>
                    <a:pt x="2" y="18"/>
                    <a:pt x="2" y="18"/>
                  </a:cubicBezTo>
                  <a:moveTo>
                    <a:pt x="12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" y="5"/>
                    <a:pt x="1" y="6"/>
                    <a:pt x="1" y="8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2" y="2"/>
                    <a:pt x="12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9" name="Freeform 20223">
              <a:extLst>
                <a:ext uri="{FF2B5EF4-FFF2-40B4-BE49-F238E27FC236}">
                  <a16:creationId xmlns:a16="http://schemas.microsoft.com/office/drawing/2014/main" id="{D6B5506C-1DF5-47BE-88C5-9519BDEECE4D}"/>
                </a:ext>
              </a:extLst>
            </p:cNvPr>
            <p:cNvSpPr/>
            <p:nvPr/>
          </p:nvSpPr>
          <p:spPr bwMode="auto">
            <a:xfrm>
              <a:off x="6026345" y="-1117424"/>
              <a:ext cx="641659" cy="214108"/>
            </a:xfrm>
            <a:custGeom>
              <a:avLst/>
              <a:gdLst>
                <a:gd name="T0" fmla="*/ 1 w 407"/>
                <a:gd name="T1" fmla="*/ 0 h 136"/>
                <a:gd name="T2" fmla="*/ 0 w 407"/>
                <a:gd name="T3" fmla="*/ 4 h 136"/>
                <a:gd name="T4" fmla="*/ 407 w 407"/>
                <a:gd name="T5" fmla="*/ 136 h 136"/>
                <a:gd name="T6" fmla="*/ 407 w 407"/>
                <a:gd name="T7" fmla="*/ 131 h 136"/>
                <a:gd name="T8" fmla="*/ 1 w 407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136">
                  <a:moveTo>
                    <a:pt x="1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407" y="136"/>
                    <a:pt x="407" y="136"/>
                    <a:pt x="407" y="136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0" name="Freeform 20224">
              <a:extLst>
                <a:ext uri="{FF2B5EF4-FFF2-40B4-BE49-F238E27FC236}">
                  <a16:creationId xmlns:a16="http://schemas.microsoft.com/office/drawing/2014/main" id="{DDF77915-0B74-4618-865E-F653F9E7E533}"/>
                </a:ext>
              </a:extLst>
            </p:cNvPr>
            <p:cNvSpPr/>
            <p:nvPr/>
          </p:nvSpPr>
          <p:spPr bwMode="auto">
            <a:xfrm>
              <a:off x="6668004" y="-739233"/>
              <a:ext cx="30015" cy="86710"/>
            </a:xfrm>
            <a:custGeom>
              <a:avLst/>
              <a:gdLst>
                <a:gd name="T0" fmla="*/ 15 w 19"/>
                <a:gd name="T1" fmla="*/ 0 h 55"/>
                <a:gd name="T2" fmla="*/ 0 w 19"/>
                <a:gd name="T3" fmla="*/ 42 h 55"/>
                <a:gd name="T4" fmla="*/ 0 w 19"/>
                <a:gd name="T5" fmla="*/ 55 h 55"/>
                <a:gd name="T6" fmla="*/ 19 w 19"/>
                <a:gd name="T7" fmla="*/ 1 h 55"/>
                <a:gd name="T8" fmla="*/ 15 w 19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55">
                  <a:moveTo>
                    <a:pt x="15" y="0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7" y="1"/>
                    <a:pt x="16" y="0"/>
                    <a:pt x="1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1" name="Freeform 20225">
              <a:extLst>
                <a:ext uri="{FF2B5EF4-FFF2-40B4-BE49-F238E27FC236}">
                  <a16:creationId xmlns:a16="http://schemas.microsoft.com/office/drawing/2014/main" id="{78B87CE3-6E8E-4AD4-8CFD-9074691918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183" y="-673200"/>
              <a:ext cx="959820" cy="731703"/>
            </a:xfrm>
            <a:custGeom>
              <a:avLst/>
              <a:gdLst>
                <a:gd name="T0" fmla="*/ 4 w 609"/>
                <a:gd name="T1" fmla="*/ 184 h 464"/>
                <a:gd name="T2" fmla="*/ 0 w 609"/>
                <a:gd name="T3" fmla="*/ 187 h 464"/>
                <a:gd name="T4" fmla="*/ 164 w 609"/>
                <a:gd name="T5" fmla="*/ 464 h 464"/>
                <a:gd name="T6" fmla="*/ 168 w 609"/>
                <a:gd name="T7" fmla="*/ 462 h 464"/>
                <a:gd name="T8" fmla="*/ 4 w 609"/>
                <a:gd name="T9" fmla="*/ 184 h 464"/>
                <a:gd name="T10" fmla="*/ 609 w 609"/>
                <a:gd name="T11" fmla="*/ 0 h 464"/>
                <a:gd name="T12" fmla="*/ 583 w 609"/>
                <a:gd name="T13" fmla="*/ 77 h 464"/>
                <a:gd name="T14" fmla="*/ 494 w 609"/>
                <a:gd name="T15" fmla="*/ 335 h 464"/>
                <a:gd name="T16" fmla="*/ 498 w 609"/>
                <a:gd name="T17" fmla="*/ 337 h 464"/>
                <a:gd name="T18" fmla="*/ 609 w 609"/>
                <a:gd name="T19" fmla="*/ 13 h 464"/>
                <a:gd name="T20" fmla="*/ 609 w 609"/>
                <a:gd name="T21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9" h="464">
                  <a:moveTo>
                    <a:pt x="4" y="184"/>
                  </a:moveTo>
                  <a:cubicBezTo>
                    <a:pt x="3" y="185"/>
                    <a:pt x="2" y="186"/>
                    <a:pt x="0" y="187"/>
                  </a:cubicBezTo>
                  <a:cubicBezTo>
                    <a:pt x="164" y="464"/>
                    <a:pt x="164" y="464"/>
                    <a:pt x="164" y="464"/>
                  </a:cubicBezTo>
                  <a:cubicBezTo>
                    <a:pt x="165" y="463"/>
                    <a:pt x="166" y="462"/>
                    <a:pt x="168" y="462"/>
                  </a:cubicBezTo>
                  <a:cubicBezTo>
                    <a:pt x="4" y="184"/>
                    <a:pt x="4" y="184"/>
                    <a:pt x="4" y="184"/>
                  </a:cubicBezTo>
                  <a:moveTo>
                    <a:pt x="609" y="0"/>
                  </a:moveTo>
                  <a:cubicBezTo>
                    <a:pt x="583" y="77"/>
                    <a:pt x="583" y="77"/>
                    <a:pt x="583" y="77"/>
                  </a:cubicBezTo>
                  <a:cubicBezTo>
                    <a:pt x="494" y="335"/>
                    <a:pt x="494" y="335"/>
                    <a:pt x="494" y="335"/>
                  </a:cubicBezTo>
                  <a:cubicBezTo>
                    <a:pt x="495" y="336"/>
                    <a:pt x="497" y="336"/>
                    <a:pt x="498" y="337"/>
                  </a:cubicBezTo>
                  <a:cubicBezTo>
                    <a:pt x="609" y="13"/>
                    <a:pt x="609" y="13"/>
                    <a:pt x="609" y="13"/>
                  </a:cubicBezTo>
                  <a:cubicBezTo>
                    <a:pt x="609" y="0"/>
                    <a:pt x="609" y="0"/>
                    <a:pt x="60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2" name="Freeform 20231">
              <a:extLst>
                <a:ext uri="{FF2B5EF4-FFF2-40B4-BE49-F238E27FC236}">
                  <a16:creationId xmlns:a16="http://schemas.microsoft.com/office/drawing/2014/main" id="{E70011B6-53B5-4630-A69D-CB8744EA3D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0411" y="-1270835"/>
              <a:ext cx="446226" cy="1121233"/>
            </a:xfrm>
            <a:custGeom>
              <a:avLst/>
              <a:gdLst>
                <a:gd name="T0" fmla="*/ 13 w 283"/>
                <a:gd name="T1" fmla="*/ 23 h 711"/>
                <a:gd name="T2" fmla="*/ 9 w 283"/>
                <a:gd name="T3" fmla="*/ 24 h 711"/>
                <a:gd name="T4" fmla="*/ 276 w 283"/>
                <a:gd name="T5" fmla="*/ 701 h 711"/>
                <a:gd name="T6" fmla="*/ 279 w 283"/>
                <a:gd name="T7" fmla="*/ 711 h 711"/>
                <a:gd name="T8" fmla="*/ 283 w 283"/>
                <a:gd name="T9" fmla="*/ 709 h 711"/>
                <a:gd name="T10" fmla="*/ 283 w 283"/>
                <a:gd name="T11" fmla="*/ 709 h 711"/>
                <a:gd name="T12" fmla="*/ 13 w 283"/>
                <a:gd name="T13" fmla="*/ 23 h 711"/>
                <a:gd name="T14" fmla="*/ 4 w 283"/>
                <a:gd name="T15" fmla="*/ 0 h 711"/>
                <a:gd name="T16" fmla="*/ 0 w 283"/>
                <a:gd name="T17" fmla="*/ 1 h 711"/>
                <a:gd name="T18" fmla="*/ 5 w 283"/>
                <a:gd name="T19" fmla="*/ 12 h 711"/>
                <a:gd name="T20" fmla="*/ 9 w 283"/>
                <a:gd name="T21" fmla="*/ 11 h 711"/>
                <a:gd name="T22" fmla="*/ 4 w 283"/>
                <a:gd name="T23" fmla="*/ 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3" h="711">
                  <a:moveTo>
                    <a:pt x="13" y="23"/>
                  </a:moveTo>
                  <a:cubicBezTo>
                    <a:pt x="12" y="23"/>
                    <a:pt x="11" y="24"/>
                    <a:pt x="9" y="24"/>
                  </a:cubicBezTo>
                  <a:cubicBezTo>
                    <a:pt x="276" y="701"/>
                    <a:pt x="276" y="701"/>
                    <a:pt x="276" y="701"/>
                  </a:cubicBezTo>
                  <a:cubicBezTo>
                    <a:pt x="279" y="711"/>
                    <a:pt x="279" y="711"/>
                    <a:pt x="279" y="711"/>
                  </a:cubicBezTo>
                  <a:cubicBezTo>
                    <a:pt x="283" y="709"/>
                    <a:pt x="283" y="709"/>
                    <a:pt x="283" y="709"/>
                  </a:cubicBezTo>
                  <a:cubicBezTo>
                    <a:pt x="283" y="709"/>
                    <a:pt x="283" y="709"/>
                    <a:pt x="283" y="709"/>
                  </a:cubicBezTo>
                  <a:cubicBezTo>
                    <a:pt x="13" y="23"/>
                    <a:pt x="13" y="23"/>
                    <a:pt x="13" y="23"/>
                  </a:cubicBezTo>
                  <a:moveTo>
                    <a:pt x="4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6" y="12"/>
                    <a:pt x="7" y="11"/>
                    <a:pt x="9" y="11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3" name="Freeform 20252">
              <a:extLst>
                <a:ext uri="{FF2B5EF4-FFF2-40B4-BE49-F238E27FC236}">
                  <a16:creationId xmlns:a16="http://schemas.microsoft.com/office/drawing/2014/main" id="{4532AAE9-7C42-41C7-B9B5-FE9D604C61A8}"/>
                </a:ext>
              </a:extLst>
            </p:cNvPr>
            <p:cNvSpPr/>
            <p:nvPr/>
          </p:nvSpPr>
          <p:spPr bwMode="auto">
            <a:xfrm>
              <a:off x="4294132" y="-731229"/>
              <a:ext cx="64700" cy="64032"/>
            </a:xfrm>
            <a:custGeom>
              <a:avLst/>
              <a:gdLst>
                <a:gd name="T0" fmla="*/ 21 w 41"/>
                <a:gd name="T1" fmla="*/ 0 h 41"/>
                <a:gd name="T2" fmla="*/ 20 w 41"/>
                <a:gd name="T3" fmla="*/ 0 h 41"/>
                <a:gd name="T4" fmla="*/ 13 w 41"/>
                <a:gd name="T5" fmla="*/ 1 h 41"/>
                <a:gd name="T6" fmla="*/ 9 w 41"/>
                <a:gd name="T7" fmla="*/ 3 h 41"/>
                <a:gd name="T8" fmla="*/ 6 w 41"/>
                <a:gd name="T9" fmla="*/ 5 h 41"/>
                <a:gd name="T10" fmla="*/ 4 w 41"/>
                <a:gd name="T11" fmla="*/ 9 h 41"/>
                <a:gd name="T12" fmla="*/ 2 w 41"/>
                <a:gd name="T13" fmla="*/ 13 h 41"/>
                <a:gd name="T14" fmla="*/ 0 w 41"/>
                <a:gd name="T15" fmla="*/ 17 h 41"/>
                <a:gd name="T16" fmla="*/ 0 w 41"/>
                <a:gd name="T17" fmla="*/ 21 h 41"/>
                <a:gd name="T18" fmla="*/ 1 w 41"/>
                <a:gd name="T19" fmla="*/ 27 h 41"/>
                <a:gd name="T20" fmla="*/ 3 w 41"/>
                <a:gd name="T21" fmla="*/ 31 h 41"/>
                <a:gd name="T22" fmla="*/ 11 w 41"/>
                <a:gd name="T23" fmla="*/ 38 h 41"/>
                <a:gd name="T24" fmla="*/ 15 w 41"/>
                <a:gd name="T25" fmla="*/ 40 h 41"/>
                <a:gd name="T26" fmla="*/ 21 w 41"/>
                <a:gd name="T27" fmla="*/ 41 h 41"/>
                <a:gd name="T28" fmla="*/ 21 w 41"/>
                <a:gd name="T29" fmla="*/ 41 h 41"/>
                <a:gd name="T30" fmla="*/ 22 w 41"/>
                <a:gd name="T31" fmla="*/ 41 h 41"/>
                <a:gd name="T32" fmla="*/ 26 w 41"/>
                <a:gd name="T33" fmla="*/ 40 h 41"/>
                <a:gd name="T34" fmla="*/ 33 w 41"/>
                <a:gd name="T35" fmla="*/ 37 h 41"/>
                <a:gd name="T36" fmla="*/ 36 w 41"/>
                <a:gd name="T37" fmla="*/ 34 h 41"/>
                <a:gd name="T38" fmla="*/ 41 w 41"/>
                <a:gd name="T39" fmla="*/ 26 h 41"/>
                <a:gd name="T40" fmla="*/ 41 w 41"/>
                <a:gd name="T41" fmla="*/ 22 h 41"/>
                <a:gd name="T42" fmla="*/ 41 w 41"/>
                <a:gd name="T43" fmla="*/ 20 h 41"/>
                <a:gd name="T44" fmla="*/ 40 w 41"/>
                <a:gd name="T45" fmla="*/ 12 h 41"/>
                <a:gd name="T46" fmla="*/ 37 w 41"/>
                <a:gd name="T47" fmla="*/ 9 h 41"/>
                <a:gd name="T48" fmla="*/ 21 w 41"/>
                <a:gd name="T4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41">
                  <a:moveTo>
                    <a:pt x="21" y="0"/>
                  </a:moveTo>
                  <a:cubicBezTo>
                    <a:pt x="21" y="0"/>
                    <a:pt x="20" y="0"/>
                    <a:pt x="20" y="0"/>
                  </a:cubicBezTo>
                  <a:cubicBezTo>
                    <a:pt x="18" y="0"/>
                    <a:pt x="15" y="0"/>
                    <a:pt x="13" y="1"/>
                  </a:cubicBezTo>
                  <a:cubicBezTo>
                    <a:pt x="12" y="2"/>
                    <a:pt x="10" y="2"/>
                    <a:pt x="9" y="3"/>
                  </a:cubicBezTo>
                  <a:cubicBezTo>
                    <a:pt x="8" y="4"/>
                    <a:pt x="7" y="5"/>
                    <a:pt x="6" y="5"/>
                  </a:cubicBezTo>
                  <a:cubicBezTo>
                    <a:pt x="5" y="6"/>
                    <a:pt x="4" y="8"/>
                    <a:pt x="4" y="9"/>
                  </a:cubicBezTo>
                  <a:cubicBezTo>
                    <a:pt x="3" y="10"/>
                    <a:pt x="2" y="11"/>
                    <a:pt x="2" y="13"/>
                  </a:cubicBezTo>
                  <a:cubicBezTo>
                    <a:pt x="1" y="14"/>
                    <a:pt x="1" y="15"/>
                    <a:pt x="0" y="17"/>
                  </a:cubicBezTo>
                  <a:cubicBezTo>
                    <a:pt x="0" y="18"/>
                    <a:pt x="0" y="19"/>
                    <a:pt x="0" y="21"/>
                  </a:cubicBezTo>
                  <a:cubicBezTo>
                    <a:pt x="0" y="23"/>
                    <a:pt x="0" y="25"/>
                    <a:pt x="1" y="27"/>
                  </a:cubicBezTo>
                  <a:cubicBezTo>
                    <a:pt x="2" y="28"/>
                    <a:pt x="2" y="30"/>
                    <a:pt x="3" y="31"/>
                  </a:cubicBezTo>
                  <a:cubicBezTo>
                    <a:pt x="5" y="34"/>
                    <a:pt x="7" y="37"/>
                    <a:pt x="11" y="38"/>
                  </a:cubicBezTo>
                  <a:cubicBezTo>
                    <a:pt x="12" y="39"/>
                    <a:pt x="13" y="40"/>
                    <a:pt x="15" y="40"/>
                  </a:cubicBezTo>
                  <a:cubicBezTo>
                    <a:pt x="16" y="41"/>
                    <a:pt x="18" y="41"/>
                    <a:pt x="21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1" y="41"/>
                    <a:pt x="22" y="41"/>
                    <a:pt x="22" y="41"/>
                  </a:cubicBezTo>
                  <a:cubicBezTo>
                    <a:pt x="24" y="41"/>
                    <a:pt x="25" y="41"/>
                    <a:pt x="26" y="40"/>
                  </a:cubicBezTo>
                  <a:cubicBezTo>
                    <a:pt x="29" y="40"/>
                    <a:pt x="31" y="38"/>
                    <a:pt x="33" y="37"/>
                  </a:cubicBezTo>
                  <a:cubicBezTo>
                    <a:pt x="34" y="36"/>
                    <a:pt x="35" y="35"/>
                    <a:pt x="36" y="34"/>
                  </a:cubicBezTo>
                  <a:cubicBezTo>
                    <a:pt x="38" y="32"/>
                    <a:pt x="40" y="29"/>
                    <a:pt x="41" y="26"/>
                  </a:cubicBezTo>
                  <a:cubicBezTo>
                    <a:pt x="41" y="24"/>
                    <a:pt x="41" y="23"/>
                    <a:pt x="41" y="22"/>
                  </a:cubicBezTo>
                  <a:cubicBezTo>
                    <a:pt x="41" y="21"/>
                    <a:pt x="41" y="21"/>
                    <a:pt x="41" y="20"/>
                  </a:cubicBezTo>
                  <a:cubicBezTo>
                    <a:pt x="41" y="17"/>
                    <a:pt x="41" y="15"/>
                    <a:pt x="40" y="12"/>
                  </a:cubicBezTo>
                  <a:cubicBezTo>
                    <a:pt x="39" y="11"/>
                    <a:pt x="38" y="10"/>
                    <a:pt x="37" y="9"/>
                  </a:cubicBezTo>
                  <a:cubicBezTo>
                    <a:pt x="34" y="3"/>
                    <a:pt x="28" y="0"/>
                    <a:pt x="2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4" name="Freeform 20253">
              <a:extLst>
                <a:ext uri="{FF2B5EF4-FFF2-40B4-BE49-F238E27FC236}">
                  <a16:creationId xmlns:a16="http://schemas.microsoft.com/office/drawing/2014/main" id="{B5CB4E13-9434-4503-B60A-8C786EABD729}"/>
                </a:ext>
              </a:extLst>
            </p:cNvPr>
            <p:cNvSpPr/>
            <p:nvPr/>
          </p:nvSpPr>
          <p:spPr bwMode="auto">
            <a:xfrm>
              <a:off x="4762370" y="-994696"/>
              <a:ext cx="64700" cy="64700"/>
            </a:xfrm>
            <a:custGeom>
              <a:avLst/>
              <a:gdLst>
                <a:gd name="T0" fmla="*/ 20 w 41"/>
                <a:gd name="T1" fmla="*/ 0 h 41"/>
                <a:gd name="T2" fmla="*/ 20 w 41"/>
                <a:gd name="T3" fmla="*/ 0 h 41"/>
                <a:gd name="T4" fmla="*/ 0 w 41"/>
                <a:gd name="T5" fmla="*/ 21 h 41"/>
                <a:gd name="T6" fmla="*/ 1 w 41"/>
                <a:gd name="T7" fmla="*/ 28 h 41"/>
                <a:gd name="T8" fmla="*/ 3 w 41"/>
                <a:gd name="T9" fmla="*/ 32 h 41"/>
                <a:gd name="T10" fmla="*/ 19 w 41"/>
                <a:gd name="T11" fmla="*/ 41 h 41"/>
                <a:gd name="T12" fmla="*/ 20 w 41"/>
                <a:gd name="T13" fmla="*/ 41 h 41"/>
                <a:gd name="T14" fmla="*/ 21 w 41"/>
                <a:gd name="T15" fmla="*/ 41 h 41"/>
                <a:gd name="T16" fmla="*/ 24 w 41"/>
                <a:gd name="T17" fmla="*/ 41 h 41"/>
                <a:gd name="T18" fmla="*/ 32 w 41"/>
                <a:gd name="T19" fmla="*/ 38 h 41"/>
                <a:gd name="T20" fmla="*/ 35 w 41"/>
                <a:gd name="T21" fmla="*/ 35 h 41"/>
                <a:gd name="T22" fmla="*/ 41 w 41"/>
                <a:gd name="T23" fmla="*/ 21 h 41"/>
                <a:gd name="T24" fmla="*/ 20 w 41"/>
                <a:gd name="T2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41"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0"/>
                    <a:pt x="0" y="21"/>
                  </a:cubicBezTo>
                  <a:cubicBezTo>
                    <a:pt x="0" y="24"/>
                    <a:pt x="0" y="26"/>
                    <a:pt x="1" y="28"/>
                  </a:cubicBezTo>
                  <a:cubicBezTo>
                    <a:pt x="2" y="30"/>
                    <a:pt x="2" y="31"/>
                    <a:pt x="3" y="32"/>
                  </a:cubicBezTo>
                  <a:cubicBezTo>
                    <a:pt x="7" y="37"/>
                    <a:pt x="13" y="41"/>
                    <a:pt x="19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2" y="41"/>
                    <a:pt x="23" y="41"/>
                    <a:pt x="24" y="41"/>
                  </a:cubicBezTo>
                  <a:cubicBezTo>
                    <a:pt x="27" y="41"/>
                    <a:pt x="29" y="40"/>
                    <a:pt x="32" y="38"/>
                  </a:cubicBezTo>
                  <a:cubicBezTo>
                    <a:pt x="33" y="37"/>
                    <a:pt x="34" y="36"/>
                    <a:pt x="35" y="35"/>
                  </a:cubicBezTo>
                  <a:cubicBezTo>
                    <a:pt x="39" y="32"/>
                    <a:pt x="41" y="26"/>
                    <a:pt x="41" y="21"/>
                  </a:cubicBezTo>
                  <a:cubicBezTo>
                    <a:pt x="41" y="9"/>
                    <a:pt x="32" y="0"/>
                    <a:pt x="2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5" name="Freeform 20254">
              <a:extLst>
                <a:ext uri="{FF2B5EF4-FFF2-40B4-BE49-F238E27FC236}">
                  <a16:creationId xmlns:a16="http://schemas.microsoft.com/office/drawing/2014/main" id="{A2535892-5D3F-47BD-9D41-9E528ACA1910}"/>
                </a:ext>
              </a:extLst>
            </p:cNvPr>
            <p:cNvSpPr/>
            <p:nvPr/>
          </p:nvSpPr>
          <p:spPr bwMode="auto">
            <a:xfrm>
              <a:off x="5434044" y="-550471"/>
              <a:ext cx="126064" cy="128065"/>
            </a:xfrm>
            <a:custGeom>
              <a:avLst/>
              <a:gdLst>
                <a:gd name="T0" fmla="*/ 40 w 80"/>
                <a:gd name="T1" fmla="*/ 0 h 81"/>
                <a:gd name="T2" fmla="*/ 39 w 80"/>
                <a:gd name="T3" fmla="*/ 0 h 81"/>
                <a:gd name="T4" fmla="*/ 2 w 80"/>
                <a:gd name="T5" fmla="*/ 28 h 81"/>
                <a:gd name="T6" fmla="*/ 1 w 80"/>
                <a:gd name="T7" fmla="*/ 32 h 81"/>
                <a:gd name="T8" fmla="*/ 0 w 80"/>
                <a:gd name="T9" fmla="*/ 41 h 81"/>
                <a:gd name="T10" fmla="*/ 4 w 80"/>
                <a:gd name="T11" fmla="*/ 59 h 81"/>
                <a:gd name="T12" fmla="*/ 6 w 80"/>
                <a:gd name="T13" fmla="*/ 63 h 81"/>
                <a:gd name="T14" fmla="*/ 33 w 80"/>
                <a:gd name="T15" fmla="*/ 80 h 81"/>
                <a:gd name="T16" fmla="*/ 37 w 80"/>
                <a:gd name="T17" fmla="*/ 81 h 81"/>
                <a:gd name="T18" fmla="*/ 40 w 80"/>
                <a:gd name="T19" fmla="*/ 81 h 81"/>
                <a:gd name="T20" fmla="*/ 41 w 80"/>
                <a:gd name="T21" fmla="*/ 81 h 81"/>
                <a:gd name="T22" fmla="*/ 77 w 80"/>
                <a:gd name="T23" fmla="*/ 56 h 81"/>
                <a:gd name="T24" fmla="*/ 79 w 80"/>
                <a:gd name="T25" fmla="*/ 51 h 81"/>
                <a:gd name="T26" fmla="*/ 80 w 80"/>
                <a:gd name="T27" fmla="*/ 40 h 81"/>
                <a:gd name="T28" fmla="*/ 79 w 80"/>
                <a:gd name="T29" fmla="*/ 31 h 81"/>
                <a:gd name="T30" fmla="*/ 78 w 80"/>
                <a:gd name="T31" fmla="*/ 27 h 81"/>
                <a:gd name="T32" fmla="*/ 64 w 80"/>
                <a:gd name="T33" fmla="*/ 8 h 81"/>
                <a:gd name="T34" fmla="*/ 60 w 80"/>
                <a:gd name="T35" fmla="*/ 6 h 81"/>
                <a:gd name="T36" fmla="*/ 40 w 80"/>
                <a:gd name="T3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0" h="81">
                  <a:moveTo>
                    <a:pt x="40" y="0"/>
                  </a:moveTo>
                  <a:cubicBezTo>
                    <a:pt x="40" y="0"/>
                    <a:pt x="39" y="0"/>
                    <a:pt x="39" y="0"/>
                  </a:cubicBezTo>
                  <a:cubicBezTo>
                    <a:pt x="22" y="1"/>
                    <a:pt x="7" y="12"/>
                    <a:pt x="2" y="28"/>
                  </a:cubicBezTo>
                  <a:cubicBezTo>
                    <a:pt x="1" y="29"/>
                    <a:pt x="1" y="31"/>
                    <a:pt x="1" y="32"/>
                  </a:cubicBezTo>
                  <a:cubicBezTo>
                    <a:pt x="0" y="35"/>
                    <a:pt x="0" y="38"/>
                    <a:pt x="0" y="41"/>
                  </a:cubicBezTo>
                  <a:cubicBezTo>
                    <a:pt x="0" y="48"/>
                    <a:pt x="1" y="54"/>
                    <a:pt x="4" y="59"/>
                  </a:cubicBezTo>
                  <a:cubicBezTo>
                    <a:pt x="5" y="60"/>
                    <a:pt x="5" y="61"/>
                    <a:pt x="6" y="63"/>
                  </a:cubicBezTo>
                  <a:cubicBezTo>
                    <a:pt x="12" y="72"/>
                    <a:pt x="22" y="78"/>
                    <a:pt x="33" y="80"/>
                  </a:cubicBezTo>
                  <a:cubicBezTo>
                    <a:pt x="34" y="80"/>
                    <a:pt x="36" y="81"/>
                    <a:pt x="37" y="81"/>
                  </a:cubicBezTo>
                  <a:cubicBezTo>
                    <a:pt x="38" y="81"/>
                    <a:pt x="39" y="81"/>
                    <a:pt x="40" y="81"/>
                  </a:cubicBezTo>
                  <a:cubicBezTo>
                    <a:pt x="40" y="81"/>
                    <a:pt x="40" y="81"/>
                    <a:pt x="41" y="81"/>
                  </a:cubicBezTo>
                  <a:cubicBezTo>
                    <a:pt x="57" y="81"/>
                    <a:pt x="71" y="70"/>
                    <a:pt x="77" y="56"/>
                  </a:cubicBezTo>
                  <a:cubicBezTo>
                    <a:pt x="78" y="54"/>
                    <a:pt x="78" y="53"/>
                    <a:pt x="79" y="51"/>
                  </a:cubicBezTo>
                  <a:cubicBezTo>
                    <a:pt x="80" y="48"/>
                    <a:pt x="80" y="44"/>
                    <a:pt x="80" y="40"/>
                  </a:cubicBezTo>
                  <a:cubicBezTo>
                    <a:pt x="80" y="37"/>
                    <a:pt x="80" y="34"/>
                    <a:pt x="79" y="31"/>
                  </a:cubicBezTo>
                  <a:cubicBezTo>
                    <a:pt x="79" y="30"/>
                    <a:pt x="78" y="29"/>
                    <a:pt x="78" y="27"/>
                  </a:cubicBezTo>
                  <a:cubicBezTo>
                    <a:pt x="75" y="20"/>
                    <a:pt x="70" y="13"/>
                    <a:pt x="64" y="8"/>
                  </a:cubicBezTo>
                  <a:cubicBezTo>
                    <a:pt x="62" y="7"/>
                    <a:pt x="61" y="7"/>
                    <a:pt x="60" y="6"/>
                  </a:cubicBezTo>
                  <a:cubicBezTo>
                    <a:pt x="54" y="2"/>
                    <a:pt x="47" y="0"/>
                    <a:pt x="4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6" name="Freeform 20256">
              <a:extLst>
                <a:ext uri="{FF2B5EF4-FFF2-40B4-BE49-F238E27FC236}">
                  <a16:creationId xmlns:a16="http://schemas.microsoft.com/office/drawing/2014/main" id="{EA4A0619-8B41-4A1D-8E78-0616DA363AB7}"/>
                </a:ext>
              </a:extLst>
            </p:cNvPr>
            <p:cNvSpPr/>
            <p:nvPr/>
          </p:nvSpPr>
          <p:spPr bwMode="auto">
            <a:xfrm>
              <a:off x="4830405" y="-142265"/>
              <a:ext cx="99384" cy="99384"/>
            </a:xfrm>
            <a:custGeom>
              <a:avLst/>
              <a:gdLst>
                <a:gd name="T0" fmla="*/ 31 w 63"/>
                <a:gd name="T1" fmla="*/ 0 h 63"/>
                <a:gd name="T2" fmla="*/ 31 w 63"/>
                <a:gd name="T3" fmla="*/ 0 h 63"/>
                <a:gd name="T4" fmla="*/ 30 w 63"/>
                <a:gd name="T5" fmla="*/ 0 h 63"/>
                <a:gd name="T6" fmla="*/ 26 w 63"/>
                <a:gd name="T7" fmla="*/ 0 h 63"/>
                <a:gd name="T8" fmla="*/ 12 w 63"/>
                <a:gd name="T9" fmla="*/ 6 h 63"/>
                <a:gd name="T10" fmla="*/ 9 w 63"/>
                <a:gd name="T11" fmla="*/ 9 h 63"/>
                <a:gd name="T12" fmla="*/ 0 w 63"/>
                <a:gd name="T13" fmla="*/ 32 h 63"/>
                <a:gd name="T14" fmla="*/ 14 w 63"/>
                <a:gd name="T15" fmla="*/ 58 h 63"/>
                <a:gd name="T16" fmla="*/ 18 w 63"/>
                <a:gd name="T17" fmla="*/ 60 h 63"/>
                <a:gd name="T18" fmla="*/ 31 w 63"/>
                <a:gd name="T19" fmla="*/ 63 h 63"/>
                <a:gd name="T20" fmla="*/ 31 w 63"/>
                <a:gd name="T21" fmla="*/ 63 h 63"/>
                <a:gd name="T22" fmla="*/ 32 w 63"/>
                <a:gd name="T23" fmla="*/ 63 h 63"/>
                <a:gd name="T24" fmla="*/ 35 w 63"/>
                <a:gd name="T25" fmla="*/ 63 h 63"/>
                <a:gd name="T26" fmla="*/ 52 w 63"/>
                <a:gd name="T27" fmla="*/ 55 h 63"/>
                <a:gd name="T28" fmla="*/ 55 w 63"/>
                <a:gd name="T29" fmla="*/ 52 h 63"/>
                <a:gd name="T30" fmla="*/ 63 w 63"/>
                <a:gd name="T31" fmla="*/ 31 h 63"/>
                <a:gd name="T32" fmla="*/ 58 w 63"/>
                <a:gd name="T33" fmla="*/ 15 h 63"/>
                <a:gd name="T34" fmla="*/ 56 w 63"/>
                <a:gd name="T35" fmla="*/ 12 h 63"/>
                <a:gd name="T36" fmla="*/ 47 w 63"/>
                <a:gd name="T37" fmla="*/ 4 h 63"/>
                <a:gd name="T38" fmla="*/ 43 w 63"/>
                <a:gd name="T39" fmla="*/ 2 h 63"/>
                <a:gd name="T40" fmla="*/ 31 w 63"/>
                <a:gd name="T4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3" h="63">
                  <a:moveTo>
                    <a:pt x="31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29" y="0"/>
                    <a:pt x="27" y="0"/>
                    <a:pt x="26" y="0"/>
                  </a:cubicBezTo>
                  <a:cubicBezTo>
                    <a:pt x="21" y="1"/>
                    <a:pt x="16" y="3"/>
                    <a:pt x="12" y="6"/>
                  </a:cubicBezTo>
                  <a:cubicBezTo>
                    <a:pt x="11" y="7"/>
                    <a:pt x="10" y="8"/>
                    <a:pt x="9" y="9"/>
                  </a:cubicBezTo>
                  <a:cubicBezTo>
                    <a:pt x="3" y="15"/>
                    <a:pt x="0" y="23"/>
                    <a:pt x="0" y="32"/>
                  </a:cubicBezTo>
                  <a:cubicBezTo>
                    <a:pt x="0" y="43"/>
                    <a:pt x="6" y="52"/>
                    <a:pt x="14" y="58"/>
                  </a:cubicBezTo>
                  <a:cubicBezTo>
                    <a:pt x="15" y="59"/>
                    <a:pt x="17" y="59"/>
                    <a:pt x="18" y="60"/>
                  </a:cubicBezTo>
                  <a:cubicBezTo>
                    <a:pt x="22" y="62"/>
                    <a:pt x="26" y="63"/>
                    <a:pt x="31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63"/>
                    <a:pt x="32" y="63"/>
                    <a:pt x="32" y="63"/>
                  </a:cubicBezTo>
                  <a:cubicBezTo>
                    <a:pt x="33" y="63"/>
                    <a:pt x="34" y="63"/>
                    <a:pt x="35" y="63"/>
                  </a:cubicBezTo>
                  <a:cubicBezTo>
                    <a:pt x="41" y="62"/>
                    <a:pt x="47" y="59"/>
                    <a:pt x="52" y="55"/>
                  </a:cubicBezTo>
                  <a:cubicBezTo>
                    <a:pt x="53" y="54"/>
                    <a:pt x="54" y="53"/>
                    <a:pt x="55" y="52"/>
                  </a:cubicBezTo>
                  <a:cubicBezTo>
                    <a:pt x="60" y="47"/>
                    <a:pt x="63" y="39"/>
                    <a:pt x="63" y="31"/>
                  </a:cubicBezTo>
                  <a:cubicBezTo>
                    <a:pt x="63" y="25"/>
                    <a:pt x="61" y="20"/>
                    <a:pt x="58" y="15"/>
                  </a:cubicBezTo>
                  <a:cubicBezTo>
                    <a:pt x="57" y="14"/>
                    <a:pt x="57" y="13"/>
                    <a:pt x="56" y="12"/>
                  </a:cubicBezTo>
                  <a:cubicBezTo>
                    <a:pt x="53" y="9"/>
                    <a:pt x="50" y="6"/>
                    <a:pt x="47" y="4"/>
                  </a:cubicBezTo>
                  <a:cubicBezTo>
                    <a:pt x="46" y="4"/>
                    <a:pt x="44" y="3"/>
                    <a:pt x="43" y="2"/>
                  </a:cubicBezTo>
                  <a:cubicBezTo>
                    <a:pt x="39" y="1"/>
                    <a:pt x="35" y="0"/>
                    <a:pt x="3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7" name="Freeform 20257">
              <a:extLst>
                <a:ext uri="{FF2B5EF4-FFF2-40B4-BE49-F238E27FC236}">
                  <a16:creationId xmlns:a16="http://schemas.microsoft.com/office/drawing/2014/main" id="{459C7694-2A86-4C5C-A264-2DF551C9E358}"/>
                </a:ext>
              </a:extLst>
            </p:cNvPr>
            <p:cNvSpPr/>
            <p:nvPr/>
          </p:nvSpPr>
          <p:spPr bwMode="auto">
            <a:xfrm>
              <a:off x="5660826" y="-439748"/>
              <a:ext cx="64700" cy="64700"/>
            </a:xfrm>
            <a:custGeom>
              <a:avLst/>
              <a:gdLst>
                <a:gd name="T0" fmla="*/ 21 w 41"/>
                <a:gd name="T1" fmla="*/ 0 h 41"/>
                <a:gd name="T2" fmla="*/ 20 w 41"/>
                <a:gd name="T3" fmla="*/ 0 h 41"/>
                <a:gd name="T4" fmla="*/ 4 w 41"/>
                <a:gd name="T5" fmla="*/ 9 h 41"/>
                <a:gd name="T6" fmla="*/ 2 w 41"/>
                <a:gd name="T7" fmla="*/ 13 h 41"/>
                <a:gd name="T8" fmla="*/ 0 w 41"/>
                <a:gd name="T9" fmla="*/ 21 h 41"/>
                <a:gd name="T10" fmla="*/ 11 w 41"/>
                <a:gd name="T11" fmla="*/ 39 h 41"/>
                <a:gd name="T12" fmla="*/ 15 w 41"/>
                <a:gd name="T13" fmla="*/ 40 h 41"/>
                <a:gd name="T14" fmla="*/ 21 w 41"/>
                <a:gd name="T15" fmla="*/ 41 h 41"/>
                <a:gd name="T16" fmla="*/ 21 w 41"/>
                <a:gd name="T17" fmla="*/ 41 h 41"/>
                <a:gd name="T18" fmla="*/ 30 w 41"/>
                <a:gd name="T19" fmla="*/ 39 h 41"/>
                <a:gd name="T20" fmla="*/ 34 w 41"/>
                <a:gd name="T21" fmla="*/ 36 h 41"/>
                <a:gd name="T22" fmla="*/ 40 w 41"/>
                <a:gd name="T23" fmla="*/ 28 h 41"/>
                <a:gd name="T24" fmla="*/ 41 w 41"/>
                <a:gd name="T25" fmla="*/ 24 h 41"/>
                <a:gd name="T26" fmla="*/ 41 w 41"/>
                <a:gd name="T27" fmla="*/ 20 h 41"/>
                <a:gd name="T28" fmla="*/ 29 w 41"/>
                <a:gd name="T29" fmla="*/ 2 h 41"/>
                <a:gd name="T30" fmla="*/ 25 w 41"/>
                <a:gd name="T31" fmla="*/ 0 h 41"/>
                <a:gd name="T32" fmla="*/ 21 w 41"/>
                <a:gd name="T3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" h="41">
                  <a:moveTo>
                    <a:pt x="21" y="0"/>
                  </a:moveTo>
                  <a:cubicBezTo>
                    <a:pt x="21" y="0"/>
                    <a:pt x="21" y="0"/>
                    <a:pt x="20" y="0"/>
                  </a:cubicBezTo>
                  <a:cubicBezTo>
                    <a:pt x="14" y="0"/>
                    <a:pt x="7" y="4"/>
                    <a:pt x="4" y="9"/>
                  </a:cubicBezTo>
                  <a:cubicBezTo>
                    <a:pt x="3" y="10"/>
                    <a:pt x="2" y="11"/>
                    <a:pt x="2" y="13"/>
                  </a:cubicBezTo>
                  <a:cubicBezTo>
                    <a:pt x="1" y="15"/>
                    <a:pt x="0" y="18"/>
                    <a:pt x="0" y="21"/>
                  </a:cubicBezTo>
                  <a:cubicBezTo>
                    <a:pt x="0" y="29"/>
                    <a:pt x="5" y="35"/>
                    <a:pt x="11" y="39"/>
                  </a:cubicBezTo>
                  <a:cubicBezTo>
                    <a:pt x="12" y="39"/>
                    <a:pt x="14" y="40"/>
                    <a:pt x="15" y="40"/>
                  </a:cubicBezTo>
                  <a:cubicBezTo>
                    <a:pt x="17" y="41"/>
                    <a:pt x="19" y="41"/>
                    <a:pt x="21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4" y="41"/>
                    <a:pt x="28" y="40"/>
                    <a:pt x="30" y="39"/>
                  </a:cubicBezTo>
                  <a:cubicBezTo>
                    <a:pt x="32" y="38"/>
                    <a:pt x="33" y="37"/>
                    <a:pt x="34" y="36"/>
                  </a:cubicBezTo>
                  <a:cubicBezTo>
                    <a:pt x="37" y="34"/>
                    <a:pt x="39" y="31"/>
                    <a:pt x="40" y="28"/>
                  </a:cubicBezTo>
                  <a:cubicBezTo>
                    <a:pt x="40" y="27"/>
                    <a:pt x="41" y="25"/>
                    <a:pt x="41" y="24"/>
                  </a:cubicBezTo>
                  <a:cubicBezTo>
                    <a:pt x="41" y="23"/>
                    <a:pt x="41" y="21"/>
                    <a:pt x="41" y="20"/>
                  </a:cubicBezTo>
                  <a:cubicBezTo>
                    <a:pt x="41" y="12"/>
                    <a:pt x="36" y="5"/>
                    <a:pt x="29" y="2"/>
                  </a:cubicBezTo>
                  <a:cubicBezTo>
                    <a:pt x="27" y="1"/>
                    <a:pt x="26" y="1"/>
                    <a:pt x="25" y="0"/>
                  </a:cubicBezTo>
                  <a:cubicBezTo>
                    <a:pt x="23" y="0"/>
                    <a:pt x="22" y="0"/>
                    <a:pt x="2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8" name="Freeform 20258">
              <a:extLst>
                <a:ext uri="{FF2B5EF4-FFF2-40B4-BE49-F238E27FC236}">
                  <a16:creationId xmlns:a16="http://schemas.microsoft.com/office/drawing/2014/main" id="{3B98CB2E-9684-410B-9ED3-B328D8ECD097}"/>
                </a:ext>
              </a:extLst>
            </p:cNvPr>
            <p:cNvSpPr/>
            <p:nvPr/>
          </p:nvSpPr>
          <p:spPr bwMode="auto">
            <a:xfrm>
              <a:off x="6135734" y="-717222"/>
              <a:ext cx="119394" cy="119394"/>
            </a:xfrm>
            <a:custGeom>
              <a:avLst/>
              <a:gdLst>
                <a:gd name="T0" fmla="*/ 38 w 76"/>
                <a:gd name="T1" fmla="*/ 0 h 76"/>
                <a:gd name="T2" fmla="*/ 38 w 76"/>
                <a:gd name="T3" fmla="*/ 1 h 76"/>
                <a:gd name="T4" fmla="*/ 22 w 76"/>
                <a:gd name="T5" fmla="*/ 4 h 76"/>
                <a:gd name="T6" fmla="*/ 18 w 76"/>
                <a:gd name="T7" fmla="*/ 6 h 76"/>
                <a:gd name="T8" fmla="*/ 1 w 76"/>
                <a:gd name="T9" fmla="*/ 39 h 76"/>
                <a:gd name="T10" fmla="*/ 2 w 76"/>
                <a:gd name="T11" fmla="*/ 46 h 76"/>
                <a:gd name="T12" fmla="*/ 3 w 76"/>
                <a:gd name="T13" fmla="*/ 51 h 76"/>
                <a:gd name="T14" fmla="*/ 38 w 76"/>
                <a:gd name="T15" fmla="*/ 76 h 76"/>
                <a:gd name="T16" fmla="*/ 39 w 76"/>
                <a:gd name="T17" fmla="*/ 76 h 76"/>
                <a:gd name="T18" fmla="*/ 52 w 76"/>
                <a:gd name="T19" fmla="*/ 73 h 76"/>
                <a:gd name="T20" fmla="*/ 56 w 76"/>
                <a:gd name="T21" fmla="*/ 72 h 76"/>
                <a:gd name="T22" fmla="*/ 76 w 76"/>
                <a:gd name="T23" fmla="*/ 38 h 76"/>
                <a:gd name="T24" fmla="*/ 76 w 76"/>
                <a:gd name="T25" fmla="*/ 33 h 76"/>
                <a:gd name="T26" fmla="*/ 75 w 76"/>
                <a:gd name="T27" fmla="*/ 29 h 76"/>
                <a:gd name="T28" fmla="*/ 38 w 76"/>
                <a:gd name="T2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76">
                  <a:moveTo>
                    <a:pt x="38" y="0"/>
                  </a:moveTo>
                  <a:cubicBezTo>
                    <a:pt x="38" y="0"/>
                    <a:pt x="38" y="1"/>
                    <a:pt x="38" y="1"/>
                  </a:cubicBezTo>
                  <a:cubicBezTo>
                    <a:pt x="32" y="1"/>
                    <a:pt x="27" y="2"/>
                    <a:pt x="22" y="4"/>
                  </a:cubicBezTo>
                  <a:cubicBezTo>
                    <a:pt x="21" y="5"/>
                    <a:pt x="20" y="5"/>
                    <a:pt x="18" y="6"/>
                  </a:cubicBezTo>
                  <a:cubicBezTo>
                    <a:pt x="8" y="13"/>
                    <a:pt x="0" y="25"/>
                    <a:pt x="1" y="39"/>
                  </a:cubicBezTo>
                  <a:cubicBezTo>
                    <a:pt x="1" y="42"/>
                    <a:pt x="1" y="44"/>
                    <a:pt x="2" y="46"/>
                  </a:cubicBezTo>
                  <a:cubicBezTo>
                    <a:pt x="2" y="48"/>
                    <a:pt x="2" y="49"/>
                    <a:pt x="3" y="51"/>
                  </a:cubicBezTo>
                  <a:cubicBezTo>
                    <a:pt x="8" y="65"/>
                    <a:pt x="22" y="76"/>
                    <a:pt x="38" y="76"/>
                  </a:cubicBezTo>
                  <a:cubicBezTo>
                    <a:pt x="39" y="76"/>
                    <a:pt x="39" y="76"/>
                    <a:pt x="39" y="76"/>
                  </a:cubicBezTo>
                  <a:cubicBezTo>
                    <a:pt x="44" y="76"/>
                    <a:pt x="48" y="75"/>
                    <a:pt x="52" y="73"/>
                  </a:cubicBezTo>
                  <a:cubicBezTo>
                    <a:pt x="54" y="73"/>
                    <a:pt x="55" y="72"/>
                    <a:pt x="56" y="72"/>
                  </a:cubicBezTo>
                  <a:cubicBezTo>
                    <a:pt x="68" y="65"/>
                    <a:pt x="76" y="52"/>
                    <a:pt x="76" y="38"/>
                  </a:cubicBezTo>
                  <a:cubicBezTo>
                    <a:pt x="76" y="36"/>
                    <a:pt x="76" y="35"/>
                    <a:pt x="76" y="33"/>
                  </a:cubicBezTo>
                  <a:cubicBezTo>
                    <a:pt x="76" y="32"/>
                    <a:pt x="75" y="31"/>
                    <a:pt x="75" y="29"/>
                  </a:cubicBezTo>
                  <a:cubicBezTo>
                    <a:pt x="71" y="13"/>
                    <a:pt x="56" y="0"/>
                    <a:pt x="3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9" name="Freeform 20259">
              <a:extLst>
                <a:ext uri="{FF2B5EF4-FFF2-40B4-BE49-F238E27FC236}">
                  <a16:creationId xmlns:a16="http://schemas.microsoft.com/office/drawing/2014/main" id="{0B424FBA-E7A6-4045-8850-C5B3B67E15D4}"/>
                </a:ext>
              </a:extLst>
            </p:cNvPr>
            <p:cNvSpPr/>
            <p:nvPr/>
          </p:nvSpPr>
          <p:spPr bwMode="auto">
            <a:xfrm>
              <a:off x="6909460" y="362657"/>
              <a:ext cx="119394" cy="119394"/>
            </a:xfrm>
            <a:custGeom>
              <a:avLst/>
              <a:gdLst>
                <a:gd name="T0" fmla="*/ 38 w 76"/>
                <a:gd name="T1" fmla="*/ 0 h 76"/>
                <a:gd name="T2" fmla="*/ 37 w 76"/>
                <a:gd name="T3" fmla="*/ 0 h 76"/>
                <a:gd name="T4" fmla="*/ 31 w 76"/>
                <a:gd name="T5" fmla="*/ 1 h 76"/>
                <a:gd name="T6" fmla="*/ 26 w 76"/>
                <a:gd name="T7" fmla="*/ 2 h 76"/>
                <a:gd name="T8" fmla="*/ 13 w 76"/>
                <a:gd name="T9" fmla="*/ 10 h 76"/>
                <a:gd name="T10" fmla="*/ 10 w 76"/>
                <a:gd name="T11" fmla="*/ 13 h 76"/>
                <a:gd name="T12" fmla="*/ 2 w 76"/>
                <a:gd name="T13" fmla="*/ 26 h 76"/>
                <a:gd name="T14" fmla="*/ 1 w 76"/>
                <a:gd name="T15" fmla="*/ 30 h 76"/>
                <a:gd name="T16" fmla="*/ 0 w 76"/>
                <a:gd name="T17" fmla="*/ 39 h 76"/>
                <a:gd name="T18" fmla="*/ 12 w 76"/>
                <a:gd name="T19" fmla="*/ 66 h 76"/>
                <a:gd name="T20" fmla="*/ 16 w 76"/>
                <a:gd name="T21" fmla="*/ 69 h 76"/>
                <a:gd name="T22" fmla="*/ 38 w 76"/>
                <a:gd name="T23" fmla="*/ 76 h 76"/>
                <a:gd name="T24" fmla="*/ 39 w 76"/>
                <a:gd name="T25" fmla="*/ 76 h 76"/>
                <a:gd name="T26" fmla="*/ 68 w 76"/>
                <a:gd name="T27" fmla="*/ 62 h 76"/>
                <a:gd name="T28" fmla="*/ 70 w 76"/>
                <a:gd name="T29" fmla="*/ 58 h 76"/>
                <a:gd name="T30" fmla="*/ 76 w 76"/>
                <a:gd name="T31" fmla="*/ 38 h 76"/>
                <a:gd name="T32" fmla="*/ 65 w 76"/>
                <a:gd name="T33" fmla="*/ 12 h 76"/>
                <a:gd name="T34" fmla="*/ 62 w 76"/>
                <a:gd name="T35" fmla="*/ 9 h 76"/>
                <a:gd name="T36" fmla="*/ 43 w 76"/>
                <a:gd name="T37" fmla="*/ 1 h 76"/>
                <a:gd name="T38" fmla="*/ 39 w 76"/>
                <a:gd name="T39" fmla="*/ 0 h 76"/>
                <a:gd name="T40" fmla="*/ 38 w 76"/>
                <a:gd name="T4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6" h="76">
                  <a:moveTo>
                    <a:pt x="38" y="0"/>
                  </a:moveTo>
                  <a:cubicBezTo>
                    <a:pt x="38" y="0"/>
                    <a:pt x="38" y="0"/>
                    <a:pt x="37" y="0"/>
                  </a:cubicBezTo>
                  <a:cubicBezTo>
                    <a:pt x="35" y="0"/>
                    <a:pt x="33" y="1"/>
                    <a:pt x="31" y="1"/>
                  </a:cubicBezTo>
                  <a:cubicBezTo>
                    <a:pt x="29" y="1"/>
                    <a:pt x="28" y="2"/>
                    <a:pt x="26" y="2"/>
                  </a:cubicBezTo>
                  <a:cubicBezTo>
                    <a:pt x="21" y="4"/>
                    <a:pt x="17" y="7"/>
                    <a:pt x="13" y="10"/>
                  </a:cubicBezTo>
                  <a:cubicBezTo>
                    <a:pt x="12" y="11"/>
                    <a:pt x="11" y="12"/>
                    <a:pt x="10" y="13"/>
                  </a:cubicBezTo>
                  <a:cubicBezTo>
                    <a:pt x="7" y="17"/>
                    <a:pt x="4" y="21"/>
                    <a:pt x="2" y="26"/>
                  </a:cubicBezTo>
                  <a:cubicBezTo>
                    <a:pt x="2" y="27"/>
                    <a:pt x="2" y="28"/>
                    <a:pt x="1" y="30"/>
                  </a:cubicBezTo>
                  <a:cubicBezTo>
                    <a:pt x="1" y="33"/>
                    <a:pt x="0" y="36"/>
                    <a:pt x="0" y="39"/>
                  </a:cubicBezTo>
                  <a:cubicBezTo>
                    <a:pt x="0" y="50"/>
                    <a:pt x="5" y="59"/>
                    <a:pt x="12" y="66"/>
                  </a:cubicBezTo>
                  <a:cubicBezTo>
                    <a:pt x="13" y="67"/>
                    <a:pt x="15" y="68"/>
                    <a:pt x="16" y="69"/>
                  </a:cubicBezTo>
                  <a:cubicBezTo>
                    <a:pt x="22" y="73"/>
                    <a:pt x="30" y="76"/>
                    <a:pt x="38" y="76"/>
                  </a:cubicBezTo>
                  <a:cubicBezTo>
                    <a:pt x="38" y="76"/>
                    <a:pt x="39" y="76"/>
                    <a:pt x="39" y="76"/>
                  </a:cubicBezTo>
                  <a:cubicBezTo>
                    <a:pt x="50" y="76"/>
                    <a:pt x="61" y="70"/>
                    <a:pt x="68" y="62"/>
                  </a:cubicBezTo>
                  <a:cubicBezTo>
                    <a:pt x="68" y="61"/>
                    <a:pt x="69" y="60"/>
                    <a:pt x="70" y="58"/>
                  </a:cubicBezTo>
                  <a:cubicBezTo>
                    <a:pt x="74" y="52"/>
                    <a:pt x="76" y="45"/>
                    <a:pt x="76" y="38"/>
                  </a:cubicBezTo>
                  <a:cubicBezTo>
                    <a:pt x="76" y="27"/>
                    <a:pt x="72" y="18"/>
                    <a:pt x="65" y="12"/>
                  </a:cubicBezTo>
                  <a:cubicBezTo>
                    <a:pt x="64" y="11"/>
                    <a:pt x="63" y="10"/>
                    <a:pt x="62" y="9"/>
                  </a:cubicBezTo>
                  <a:cubicBezTo>
                    <a:pt x="57" y="5"/>
                    <a:pt x="50" y="2"/>
                    <a:pt x="43" y="1"/>
                  </a:cubicBezTo>
                  <a:cubicBezTo>
                    <a:pt x="42" y="1"/>
                    <a:pt x="40" y="0"/>
                    <a:pt x="39" y="0"/>
                  </a:cubicBezTo>
                  <a:cubicBezTo>
                    <a:pt x="39" y="0"/>
                    <a:pt x="38" y="0"/>
                    <a:pt x="3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0" name="Freeform 20260">
              <a:extLst>
                <a:ext uri="{FF2B5EF4-FFF2-40B4-BE49-F238E27FC236}">
                  <a16:creationId xmlns:a16="http://schemas.microsoft.com/office/drawing/2014/main" id="{39852451-9D32-46F3-96D1-B895A9A2B4DD}"/>
                </a:ext>
              </a:extLst>
            </p:cNvPr>
            <p:cNvSpPr/>
            <p:nvPr/>
          </p:nvSpPr>
          <p:spPr bwMode="auto">
            <a:xfrm>
              <a:off x="6668004" y="-811936"/>
              <a:ext cx="76038" cy="75372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0 h 48"/>
                <a:gd name="T4" fmla="*/ 4 w 48"/>
                <a:gd name="T5" fmla="*/ 11 h 48"/>
                <a:gd name="T6" fmla="*/ 2 w 48"/>
                <a:gd name="T7" fmla="*/ 15 h 48"/>
                <a:gd name="T8" fmla="*/ 0 w 48"/>
                <a:gd name="T9" fmla="*/ 24 h 48"/>
                <a:gd name="T10" fmla="*/ 1 w 48"/>
                <a:gd name="T11" fmla="*/ 27 h 48"/>
                <a:gd name="T12" fmla="*/ 2 w 48"/>
                <a:gd name="T13" fmla="*/ 31 h 48"/>
                <a:gd name="T14" fmla="*/ 15 w 48"/>
                <a:gd name="T15" fmla="*/ 46 h 48"/>
                <a:gd name="T16" fmla="*/ 19 w 48"/>
                <a:gd name="T17" fmla="*/ 47 h 48"/>
                <a:gd name="T18" fmla="*/ 19 w 48"/>
                <a:gd name="T19" fmla="*/ 47 h 48"/>
                <a:gd name="T20" fmla="*/ 24 w 48"/>
                <a:gd name="T21" fmla="*/ 48 h 48"/>
                <a:gd name="T22" fmla="*/ 25 w 48"/>
                <a:gd name="T23" fmla="*/ 48 h 48"/>
                <a:gd name="T24" fmla="*/ 27 w 48"/>
                <a:gd name="T25" fmla="*/ 47 h 48"/>
                <a:gd name="T26" fmla="*/ 32 w 48"/>
                <a:gd name="T27" fmla="*/ 47 h 48"/>
                <a:gd name="T28" fmla="*/ 39 w 48"/>
                <a:gd name="T29" fmla="*/ 43 h 48"/>
                <a:gd name="T30" fmla="*/ 42 w 48"/>
                <a:gd name="T31" fmla="*/ 40 h 48"/>
                <a:gd name="T32" fmla="*/ 48 w 48"/>
                <a:gd name="T33" fmla="*/ 23 h 48"/>
                <a:gd name="T34" fmla="*/ 48 w 48"/>
                <a:gd name="T35" fmla="*/ 22 h 48"/>
                <a:gd name="T36" fmla="*/ 48 w 48"/>
                <a:gd name="T37" fmla="*/ 18 h 48"/>
                <a:gd name="T38" fmla="*/ 30 w 48"/>
                <a:gd name="T39" fmla="*/ 0 h 48"/>
                <a:gd name="T40" fmla="*/ 26 w 48"/>
                <a:gd name="T41" fmla="*/ 0 h 48"/>
                <a:gd name="T42" fmla="*/ 24 w 48"/>
                <a:gd name="T4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5" y="0"/>
                    <a:pt x="8" y="5"/>
                    <a:pt x="4" y="11"/>
                  </a:cubicBezTo>
                  <a:cubicBezTo>
                    <a:pt x="3" y="13"/>
                    <a:pt x="2" y="14"/>
                    <a:pt x="2" y="15"/>
                  </a:cubicBezTo>
                  <a:cubicBezTo>
                    <a:pt x="1" y="18"/>
                    <a:pt x="0" y="21"/>
                    <a:pt x="0" y="24"/>
                  </a:cubicBezTo>
                  <a:cubicBezTo>
                    <a:pt x="0" y="25"/>
                    <a:pt x="1" y="26"/>
                    <a:pt x="1" y="27"/>
                  </a:cubicBezTo>
                  <a:cubicBezTo>
                    <a:pt x="1" y="28"/>
                    <a:pt x="1" y="30"/>
                    <a:pt x="2" y="31"/>
                  </a:cubicBezTo>
                  <a:cubicBezTo>
                    <a:pt x="4" y="38"/>
                    <a:pt x="9" y="43"/>
                    <a:pt x="15" y="46"/>
                  </a:cubicBezTo>
                  <a:cubicBezTo>
                    <a:pt x="16" y="46"/>
                    <a:pt x="17" y="47"/>
                    <a:pt x="19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20" y="47"/>
                    <a:pt x="22" y="48"/>
                    <a:pt x="24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6" y="48"/>
                    <a:pt x="27" y="48"/>
                    <a:pt x="27" y="47"/>
                  </a:cubicBezTo>
                  <a:cubicBezTo>
                    <a:pt x="29" y="47"/>
                    <a:pt x="30" y="47"/>
                    <a:pt x="32" y="47"/>
                  </a:cubicBezTo>
                  <a:cubicBezTo>
                    <a:pt x="34" y="46"/>
                    <a:pt x="37" y="44"/>
                    <a:pt x="39" y="43"/>
                  </a:cubicBezTo>
                  <a:cubicBezTo>
                    <a:pt x="40" y="42"/>
                    <a:pt x="41" y="41"/>
                    <a:pt x="42" y="40"/>
                  </a:cubicBezTo>
                  <a:cubicBezTo>
                    <a:pt x="46" y="35"/>
                    <a:pt x="48" y="30"/>
                    <a:pt x="48" y="23"/>
                  </a:cubicBezTo>
                  <a:cubicBezTo>
                    <a:pt x="48" y="23"/>
                    <a:pt x="48" y="22"/>
                    <a:pt x="48" y="22"/>
                  </a:cubicBezTo>
                  <a:cubicBezTo>
                    <a:pt x="48" y="20"/>
                    <a:pt x="48" y="19"/>
                    <a:pt x="48" y="18"/>
                  </a:cubicBezTo>
                  <a:cubicBezTo>
                    <a:pt x="45" y="9"/>
                    <a:pt x="39" y="3"/>
                    <a:pt x="30" y="0"/>
                  </a:cubicBezTo>
                  <a:cubicBezTo>
                    <a:pt x="29" y="0"/>
                    <a:pt x="27" y="0"/>
                    <a:pt x="26" y="0"/>
                  </a:cubicBezTo>
                  <a:cubicBezTo>
                    <a:pt x="25" y="0"/>
                    <a:pt x="25" y="0"/>
                    <a:pt x="2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1" name="Freeform 20262">
              <a:extLst>
                <a:ext uri="{FF2B5EF4-FFF2-40B4-BE49-F238E27FC236}">
                  <a16:creationId xmlns:a16="http://schemas.microsoft.com/office/drawing/2014/main" id="{7DFD80A3-611B-4AFD-8F8A-39E6665E5FD5}"/>
                </a:ext>
              </a:extLst>
            </p:cNvPr>
            <p:cNvSpPr/>
            <p:nvPr/>
          </p:nvSpPr>
          <p:spPr bwMode="auto">
            <a:xfrm>
              <a:off x="7177596" y="-893978"/>
              <a:ext cx="69368" cy="68034"/>
            </a:xfrm>
            <a:custGeom>
              <a:avLst/>
              <a:gdLst>
                <a:gd name="T0" fmla="*/ 22 w 44"/>
                <a:gd name="T1" fmla="*/ 0 h 43"/>
                <a:gd name="T2" fmla="*/ 22 w 44"/>
                <a:gd name="T3" fmla="*/ 0 h 43"/>
                <a:gd name="T4" fmla="*/ 10 w 44"/>
                <a:gd name="T5" fmla="*/ 3 h 43"/>
                <a:gd name="T6" fmla="*/ 7 w 44"/>
                <a:gd name="T7" fmla="*/ 6 h 43"/>
                <a:gd name="T8" fmla="*/ 0 w 44"/>
                <a:gd name="T9" fmla="*/ 22 h 43"/>
                <a:gd name="T10" fmla="*/ 0 w 44"/>
                <a:gd name="T11" fmla="*/ 23 h 43"/>
                <a:gd name="T12" fmla="*/ 1 w 44"/>
                <a:gd name="T13" fmla="*/ 27 h 43"/>
                <a:gd name="T14" fmla="*/ 13 w 44"/>
                <a:gd name="T15" fmla="*/ 41 h 43"/>
                <a:gd name="T16" fmla="*/ 17 w 44"/>
                <a:gd name="T17" fmla="*/ 43 h 43"/>
                <a:gd name="T18" fmla="*/ 22 w 44"/>
                <a:gd name="T19" fmla="*/ 43 h 43"/>
                <a:gd name="T20" fmla="*/ 22 w 44"/>
                <a:gd name="T21" fmla="*/ 43 h 43"/>
                <a:gd name="T22" fmla="*/ 27 w 44"/>
                <a:gd name="T23" fmla="*/ 42 h 43"/>
                <a:gd name="T24" fmla="*/ 31 w 44"/>
                <a:gd name="T25" fmla="*/ 41 h 43"/>
                <a:gd name="T26" fmla="*/ 36 w 44"/>
                <a:gd name="T27" fmla="*/ 38 h 43"/>
                <a:gd name="T28" fmla="*/ 39 w 44"/>
                <a:gd name="T29" fmla="*/ 35 h 43"/>
                <a:gd name="T30" fmla="*/ 44 w 44"/>
                <a:gd name="T31" fmla="*/ 21 h 43"/>
                <a:gd name="T32" fmla="*/ 34 w 44"/>
                <a:gd name="T33" fmla="*/ 4 h 43"/>
                <a:gd name="T34" fmla="*/ 31 w 44"/>
                <a:gd name="T35" fmla="*/ 2 h 43"/>
                <a:gd name="T36" fmla="*/ 22 w 44"/>
                <a:gd name="T3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" h="43"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7" y="0"/>
                    <a:pt x="13" y="1"/>
                    <a:pt x="10" y="3"/>
                  </a:cubicBezTo>
                  <a:cubicBezTo>
                    <a:pt x="9" y="4"/>
                    <a:pt x="8" y="5"/>
                    <a:pt x="7" y="6"/>
                  </a:cubicBezTo>
                  <a:cubicBezTo>
                    <a:pt x="3" y="10"/>
                    <a:pt x="0" y="16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6"/>
                    <a:pt x="1" y="27"/>
                  </a:cubicBezTo>
                  <a:cubicBezTo>
                    <a:pt x="3" y="34"/>
                    <a:pt x="7" y="39"/>
                    <a:pt x="13" y="41"/>
                  </a:cubicBezTo>
                  <a:cubicBezTo>
                    <a:pt x="15" y="42"/>
                    <a:pt x="16" y="42"/>
                    <a:pt x="17" y="43"/>
                  </a:cubicBezTo>
                  <a:cubicBezTo>
                    <a:pt x="19" y="43"/>
                    <a:pt x="20" y="43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4" y="43"/>
                    <a:pt x="26" y="43"/>
                    <a:pt x="27" y="42"/>
                  </a:cubicBezTo>
                  <a:cubicBezTo>
                    <a:pt x="29" y="42"/>
                    <a:pt x="30" y="42"/>
                    <a:pt x="31" y="41"/>
                  </a:cubicBezTo>
                  <a:cubicBezTo>
                    <a:pt x="33" y="40"/>
                    <a:pt x="34" y="39"/>
                    <a:pt x="36" y="38"/>
                  </a:cubicBezTo>
                  <a:cubicBezTo>
                    <a:pt x="37" y="37"/>
                    <a:pt x="38" y="36"/>
                    <a:pt x="39" y="35"/>
                  </a:cubicBezTo>
                  <a:cubicBezTo>
                    <a:pt x="42" y="31"/>
                    <a:pt x="44" y="26"/>
                    <a:pt x="44" y="21"/>
                  </a:cubicBezTo>
                  <a:cubicBezTo>
                    <a:pt x="43" y="14"/>
                    <a:pt x="40" y="8"/>
                    <a:pt x="34" y="4"/>
                  </a:cubicBezTo>
                  <a:cubicBezTo>
                    <a:pt x="33" y="3"/>
                    <a:pt x="32" y="2"/>
                    <a:pt x="31" y="2"/>
                  </a:cubicBezTo>
                  <a:cubicBezTo>
                    <a:pt x="28" y="0"/>
                    <a:pt x="25" y="0"/>
                    <a:pt x="22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2" name="Freeform 20263">
              <a:extLst>
                <a:ext uri="{FF2B5EF4-FFF2-40B4-BE49-F238E27FC236}">
                  <a16:creationId xmlns:a16="http://schemas.microsoft.com/office/drawing/2014/main" id="{AD5C9FD8-45E0-4E0F-B2A6-8A6E07878A79}"/>
                </a:ext>
              </a:extLst>
            </p:cNvPr>
            <p:cNvSpPr/>
            <p:nvPr/>
          </p:nvSpPr>
          <p:spPr bwMode="auto">
            <a:xfrm>
              <a:off x="7429724" y="-162275"/>
              <a:ext cx="105387" cy="105387"/>
            </a:xfrm>
            <a:custGeom>
              <a:avLst/>
              <a:gdLst>
                <a:gd name="T0" fmla="*/ 33 w 67"/>
                <a:gd name="T1" fmla="*/ 0 h 67"/>
                <a:gd name="T2" fmla="*/ 33 w 67"/>
                <a:gd name="T3" fmla="*/ 0 h 67"/>
                <a:gd name="T4" fmla="*/ 24 w 67"/>
                <a:gd name="T5" fmla="*/ 1 h 67"/>
                <a:gd name="T6" fmla="*/ 20 w 67"/>
                <a:gd name="T7" fmla="*/ 3 h 67"/>
                <a:gd name="T8" fmla="*/ 7 w 67"/>
                <a:gd name="T9" fmla="*/ 13 h 67"/>
                <a:gd name="T10" fmla="*/ 4 w 67"/>
                <a:gd name="T11" fmla="*/ 17 h 67"/>
                <a:gd name="T12" fmla="*/ 0 w 67"/>
                <a:gd name="T13" fmla="*/ 34 h 67"/>
                <a:gd name="T14" fmla="*/ 8 w 67"/>
                <a:gd name="T15" fmla="*/ 56 h 67"/>
                <a:gd name="T16" fmla="*/ 12 w 67"/>
                <a:gd name="T17" fmla="*/ 59 h 67"/>
                <a:gd name="T18" fmla="*/ 27 w 67"/>
                <a:gd name="T19" fmla="*/ 67 h 67"/>
                <a:gd name="T20" fmla="*/ 32 w 67"/>
                <a:gd name="T21" fmla="*/ 67 h 67"/>
                <a:gd name="T22" fmla="*/ 33 w 67"/>
                <a:gd name="T23" fmla="*/ 67 h 67"/>
                <a:gd name="T24" fmla="*/ 34 w 67"/>
                <a:gd name="T25" fmla="*/ 67 h 67"/>
                <a:gd name="T26" fmla="*/ 48 w 67"/>
                <a:gd name="T27" fmla="*/ 64 h 67"/>
                <a:gd name="T28" fmla="*/ 51 w 67"/>
                <a:gd name="T29" fmla="*/ 62 h 67"/>
                <a:gd name="T30" fmla="*/ 67 w 67"/>
                <a:gd name="T31" fmla="*/ 33 h 67"/>
                <a:gd name="T32" fmla="*/ 67 w 67"/>
                <a:gd name="T33" fmla="*/ 32 h 67"/>
                <a:gd name="T34" fmla="*/ 66 w 67"/>
                <a:gd name="T35" fmla="*/ 28 h 67"/>
                <a:gd name="T36" fmla="*/ 33 w 67"/>
                <a:gd name="T3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67">
                  <a:moveTo>
                    <a:pt x="33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0" y="0"/>
                    <a:pt x="27" y="1"/>
                    <a:pt x="24" y="1"/>
                  </a:cubicBezTo>
                  <a:cubicBezTo>
                    <a:pt x="23" y="2"/>
                    <a:pt x="21" y="2"/>
                    <a:pt x="20" y="3"/>
                  </a:cubicBezTo>
                  <a:cubicBezTo>
                    <a:pt x="15" y="5"/>
                    <a:pt x="10" y="9"/>
                    <a:pt x="7" y="13"/>
                  </a:cubicBezTo>
                  <a:cubicBezTo>
                    <a:pt x="6" y="14"/>
                    <a:pt x="5" y="15"/>
                    <a:pt x="4" y="17"/>
                  </a:cubicBezTo>
                  <a:cubicBezTo>
                    <a:pt x="1" y="22"/>
                    <a:pt x="0" y="28"/>
                    <a:pt x="0" y="34"/>
                  </a:cubicBezTo>
                  <a:cubicBezTo>
                    <a:pt x="0" y="43"/>
                    <a:pt x="3" y="50"/>
                    <a:pt x="8" y="56"/>
                  </a:cubicBezTo>
                  <a:cubicBezTo>
                    <a:pt x="9" y="57"/>
                    <a:pt x="10" y="58"/>
                    <a:pt x="12" y="59"/>
                  </a:cubicBezTo>
                  <a:cubicBezTo>
                    <a:pt x="16" y="63"/>
                    <a:pt x="21" y="65"/>
                    <a:pt x="27" y="67"/>
                  </a:cubicBezTo>
                  <a:cubicBezTo>
                    <a:pt x="29" y="67"/>
                    <a:pt x="30" y="67"/>
                    <a:pt x="32" y="67"/>
                  </a:cubicBezTo>
                  <a:cubicBezTo>
                    <a:pt x="32" y="67"/>
                    <a:pt x="33" y="67"/>
                    <a:pt x="33" y="67"/>
                  </a:cubicBezTo>
                  <a:cubicBezTo>
                    <a:pt x="33" y="67"/>
                    <a:pt x="34" y="67"/>
                    <a:pt x="34" y="67"/>
                  </a:cubicBezTo>
                  <a:cubicBezTo>
                    <a:pt x="39" y="67"/>
                    <a:pt x="43" y="66"/>
                    <a:pt x="48" y="64"/>
                  </a:cubicBezTo>
                  <a:cubicBezTo>
                    <a:pt x="49" y="63"/>
                    <a:pt x="50" y="63"/>
                    <a:pt x="51" y="62"/>
                  </a:cubicBezTo>
                  <a:cubicBezTo>
                    <a:pt x="61" y="56"/>
                    <a:pt x="67" y="45"/>
                    <a:pt x="67" y="33"/>
                  </a:cubicBezTo>
                  <a:cubicBezTo>
                    <a:pt x="67" y="33"/>
                    <a:pt x="67" y="32"/>
                    <a:pt x="67" y="32"/>
                  </a:cubicBezTo>
                  <a:cubicBezTo>
                    <a:pt x="67" y="31"/>
                    <a:pt x="66" y="29"/>
                    <a:pt x="66" y="28"/>
                  </a:cubicBezTo>
                  <a:cubicBezTo>
                    <a:pt x="63" y="12"/>
                    <a:pt x="50" y="0"/>
                    <a:pt x="3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3" name="Freeform 20292">
              <a:extLst>
                <a:ext uri="{FF2B5EF4-FFF2-40B4-BE49-F238E27FC236}">
                  <a16:creationId xmlns:a16="http://schemas.microsoft.com/office/drawing/2014/main" id="{B97896EF-973B-4029-8071-8864EACFA381}"/>
                </a:ext>
              </a:extLst>
            </p:cNvPr>
            <p:cNvSpPr/>
            <p:nvPr/>
          </p:nvSpPr>
          <p:spPr bwMode="auto">
            <a:xfrm>
              <a:off x="5911620" y="-1176121"/>
              <a:ext cx="78706" cy="77372"/>
            </a:xfrm>
            <a:custGeom>
              <a:avLst/>
              <a:gdLst>
                <a:gd name="T0" fmla="*/ 25 w 50"/>
                <a:gd name="T1" fmla="*/ 0 h 49"/>
                <a:gd name="T2" fmla="*/ 25 w 50"/>
                <a:gd name="T3" fmla="*/ 0 h 49"/>
                <a:gd name="T4" fmla="*/ 0 w 50"/>
                <a:gd name="T5" fmla="*/ 25 h 49"/>
                <a:gd name="T6" fmla="*/ 8 w 50"/>
                <a:gd name="T7" fmla="*/ 42 h 49"/>
                <a:gd name="T8" fmla="*/ 12 w 50"/>
                <a:gd name="T9" fmla="*/ 45 h 49"/>
                <a:gd name="T10" fmla="*/ 14 w 50"/>
                <a:gd name="T11" fmla="*/ 46 h 49"/>
                <a:gd name="T12" fmla="*/ 18 w 50"/>
                <a:gd name="T13" fmla="*/ 48 h 49"/>
                <a:gd name="T14" fmla="*/ 25 w 50"/>
                <a:gd name="T15" fmla="*/ 49 h 49"/>
                <a:gd name="T16" fmla="*/ 26 w 50"/>
                <a:gd name="T17" fmla="*/ 49 h 49"/>
                <a:gd name="T18" fmla="*/ 34 w 50"/>
                <a:gd name="T19" fmla="*/ 48 h 49"/>
                <a:gd name="T20" fmla="*/ 38 w 50"/>
                <a:gd name="T21" fmla="*/ 46 h 49"/>
                <a:gd name="T22" fmla="*/ 47 w 50"/>
                <a:gd name="T23" fmla="*/ 37 h 49"/>
                <a:gd name="T24" fmla="*/ 48 w 50"/>
                <a:gd name="T25" fmla="*/ 33 h 49"/>
                <a:gd name="T26" fmla="*/ 50 w 50"/>
                <a:gd name="T27" fmla="*/ 29 h 49"/>
                <a:gd name="T28" fmla="*/ 50 w 50"/>
                <a:gd name="T29" fmla="*/ 24 h 49"/>
                <a:gd name="T30" fmla="*/ 49 w 50"/>
                <a:gd name="T31" fmla="*/ 19 h 49"/>
                <a:gd name="T32" fmla="*/ 48 w 50"/>
                <a:gd name="T33" fmla="*/ 15 h 49"/>
                <a:gd name="T34" fmla="*/ 25 w 50"/>
                <a:gd name="T3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" h="49"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2"/>
                    <a:pt x="3" y="38"/>
                    <a:pt x="8" y="42"/>
                  </a:cubicBezTo>
                  <a:cubicBezTo>
                    <a:pt x="9" y="43"/>
                    <a:pt x="10" y="44"/>
                    <a:pt x="12" y="45"/>
                  </a:cubicBezTo>
                  <a:cubicBezTo>
                    <a:pt x="12" y="46"/>
                    <a:pt x="13" y="46"/>
                    <a:pt x="14" y="46"/>
                  </a:cubicBezTo>
                  <a:cubicBezTo>
                    <a:pt x="15" y="47"/>
                    <a:pt x="16" y="48"/>
                    <a:pt x="18" y="48"/>
                  </a:cubicBezTo>
                  <a:cubicBezTo>
                    <a:pt x="20" y="49"/>
                    <a:pt x="23" y="49"/>
                    <a:pt x="25" y="49"/>
                  </a:cubicBezTo>
                  <a:cubicBezTo>
                    <a:pt x="25" y="49"/>
                    <a:pt x="25" y="49"/>
                    <a:pt x="26" y="49"/>
                  </a:cubicBezTo>
                  <a:cubicBezTo>
                    <a:pt x="29" y="49"/>
                    <a:pt x="31" y="49"/>
                    <a:pt x="34" y="48"/>
                  </a:cubicBezTo>
                  <a:cubicBezTo>
                    <a:pt x="35" y="47"/>
                    <a:pt x="37" y="46"/>
                    <a:pt x="38" y="46"/>
                  </a:cubicBezTo>
                  <a:cubicBezTo>
                    <a:pt x="42" y="44"/>
                    <a:pt x="45" y="40"/>
                    <a:pt x="47" y="37"/>
                  </a:cubicBezTo>
                  <a:cubicBezTo>
                    <a:pt x="47" y="36"/>
                    <a:pt x="48" y="34"/>
                    <a:pt x="48" y="33"/>
                  </a:cubicBezTo>
                  <a:cubicBezTo>
                    <a:pt x="49" y="32"/>
                    <a:pt x="49" y="31"/>
                    <a:pt x="50" y="29"/>
                  </a:cubicBezTo>
                  <a:cubicBezTo>
                    <a:pt x="50" y="27"/>
                    <a:pt x="50" y="26"/>
                    <a:pt x="50" y="24"/>
                  </a:cubicBezTo>
                  <a:cubicBezTo>
                    <a:pt x="50" y="22"/>
                    <a:pt x="50" y="20"/>
                    <a:pt x="49" y="19"/>
                  </a:cubicBezTo>
                  <a:cubicBezTo>
                    <a:pt x="49" y="17"/>
                    <a:pt x="49" y="16"/>
                    <a:pt x="48" y="15"/>
                  </a:cubicBezTo>
                  <a:cubicBezTo>
                    <a:pt x="44" y="6"/>
                    <a:pt x="35" y="0"/>
                    <a:pt x="2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4" name="Freeform 20293">
              <a:extLst>
                <a:ext uri="{FF2B5EF4-FFF2-40B4-BE49-F238E27FC236}">
                  <a16:creationId xmlns:a16="http://schemas.microsoft.com/office/drawing/2014/main" id="{AE3F8BF9-428E-44B6-9B1D-03C05F34DF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70933" y="-1216808"/>
              <a:ext cx="160748" cy="158747"/>
            </a:xfrm>
            <a:custGeom>
              <a:avLst/>
              <a:gdLst>
                <a:gd name="T0" fmla="*/ 27 w 102"/>
                <a:gd name="T1" fmla="*/ 78 h 101"/>
                <a:gd name="T2" fmla="*/ 14 w 102"/>
                <a:gd name="T3" fmla="*/ 51 h 101"/>
                <a:gd name="T4" fmla="*/ 51 w 102"/>
                <a:gd name="T5" fmla="*/ 13 h 101"/>
                <a:gd name="T6" fmla="*/ 51 w 102"/>
                <a:gd name="T7" fmla="*/ 13 h 101"/>
                <a:gd name="T8" fmla="*/ 86 w 102"/>
                <a:gd name="T9" fmla="*/ 37 h 101"/>
                <a:gd name="T10" fmla="*/ 87 w 102"/>
                <a:gd name="T11" fmla="*/ 41 h 101"/>
                <a:gd name="T12" fmla="*/ 88 w 102"/>
                <a:gd name="T13" fmla="*/ 50 h 101"/>
                <a:gd name="T14" fmla="*/ 87 w 102"/>
                <a:gd name="T15" fmla="*/ 59 h 101"/>
                <a:gd name="T16" fmla="*/ 86 w 102"/>
                <a:gd name="T17" fmla="*/ 63 h 101"/>
                <a:gd name="T18" fmla="*/ 86 w 102"/>
                <a:gd name="T19" fmla="*/ 64 h 101"/>
                <a:gd name="T20" fmla="*/ 84 w 102"/>
                <a:gd name="T21" fmla="*/ 68 h 101"/>
                <a:gd name="T22" fmla="*/ 69 w 102"/>
                <a:gd name="T23" fmla="*/ 83 h 101"/>
                <a:gd name="T24" fmla="*/ 66 w 102"/>
                <a:gd name="T25" fmla="*/ 84 h 101"/>
                <a:gd name="T26" fmla="*/ 52 w 102"/>
                <a:gd name="T27" fmla="*/ 87 h 101"/>
                <a:gd name="T28" fmla="*/ 51 w 102"/>
                <a:gd name="T29" fmla="*/ 87 h 101"/>
                <a:gd name="T30" fmla="*/ 40 w 102"/>
                <a:gd name="T31" fmla="*/ 85 h 101"/>
                <a:gd name="T32" fmla="*/ 36 w 102"/>
                <a:gd name="T33" fmla="*/ 84 h 101"/>
                <a:gd name="T34" fmla="*/ 31 w 102"/>
                <a:gd name="T35" fmla="*/ 81 h 101"/>
                <a:gd name="T36" fmla="*/ 27 w 102"/>
                <a:gd name="T37" fmla="*/ 78 h 101"/>
                <a:gd name="T38" fmla="*/ 51 w 102"/>
                <a:gd name="T39" fmla="*/ 0 h 101"/>
                <a:gd name="T40" fmla="*/ 50 w 102"/>
                <a:gd name="T41" fmla="*/ 0 h 101"/>
                <a:gd name="T42" fmla="*/ 1 w 102"/>
                <a:gd name="T43" fmla="*/ 51 h 101"/>
                <a:gd name="T44" fmla="*/ 19 w 102"/>
                <a:gd name="T45" fmla="*/ 90 h 101"/>
                <a:gd name="T46" fmla="*/ 23 w 102"/>
                <a:gd name="T47" fmla="*/ 92 h 101"/>
                <a:gd name="T48" fmla="*/ 31 w 102"/>
                <a:gd name="T49" fmla="*/ 97 h 101"/>
                <a:gd name="T50" fmla="*/ 35 w 102"/>
                <a:gd name="T51" fmla="*/ 98 h 101"/>
                <a:gd name="T52" fmla="*/ 51 w 102"/>
                <a:gd name="T53" fmla="*/ 101 h 101"/>
                <a:gd name="T54" fmla="*/ 52 w 102"/>
                <a:gd name="T55" fmla="*/ 101 h 101"/>
                <a:gd name="T56" fmla="*/ 72 w 102"/>
                <a:gd name="T57" fmla="*/ 97 h 101"/>
                <a:gd name="T58" fmla="*/ 76 w 102"/>
                <a:gd name="T59" fmla="*/ 95 h 101"/>
                <a:gd name="T60" fmla="*/ 96 w 102"/>
                <a:gd name="T61" fmla="*/ 74 h 101"/>
                <a:gd name="T62" fmla="*/ 98 w 102"/>
                <a:gd name="T63" fmla="*/ 70 h 101"/>
                <a:gd name="T64" fmla="*/ 99 w 102"/>
                <a:gd name="T65" fmla="*/ 67 h 101"/>
                <a:gd name="T66" fmla="*/ 100 w 102"/>
                <a:gd name="T67" fmla="*/ 63 h 101"/>
                <a:gd name="T68" fmla="*/ 102 w 102"/>
                <a:gd name="T69" fmla="*/ 49 h 101"/>
                <a:gd name="T70" fmla="*/ 100 w 102"/>
                <a:gd name="T71" fmla="*/ 38 h 101"/>
                <a:gd name="T72" fmla="*/ 99 w 102"/>
                <a:gd name="T73" fmla="*/ 34 h 101"/>
                <a:gd name="T74" fmla="*/ 51 w 102"/>
                <a:gd name="T7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2" h="101">
                  <a:moveTo>
                    <a:pt x="27" y="78"/>
                  </a:moveTo>
                  <a:cubicBezTo>
                    <a:pt x="19" y="72"/>
                    <a:pt x="14" y="62"/>
                    <a:pt x="14" y="51"/>
                  </a:cubicBezTo>
                  <a:cubicBezTo>
                    <a:pt x="14" y="31"/>
                    <a:pt x="30" y="14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67" y="13"/>
                    <a:pt x="80" y="23"/>
                    <a:pt x="86" y="37"/>
                  </a:cubicBezTo>
                  <a:cubicBezTo>
                    <a:pt x="86" y="39"/>
                    <a:pt x="87" y="40"/>
                    <a:pt x="87" y="41"/>
                  </a:cubicBezTo>
                  <a:cubicBezTo>
                    <a:pt x="88" y="44"/>
                    <a:pt x="88" y="47"/>
                    <a:pt x="88" y="50"/>
                  </a:cubicBezTo>
                  <a:cubicBezTo>
                    <a:pt x="88" y="53"/>
                    <a:pt x="88" y="56"/>
                    <a:pt x="87" y="59"/>
                  </a:cubicBezTo>
                  <a:cubicBezTo>
                    <a:pt x="87" y="60"/>
                    <a:pt x="86" y="62"/>
                    <a:pt x="86" y="63"/>
                  </a:cubicBezTo>
                  <a:cubicBezTo>
                    <a:pt x="86" y="63"/>
                    <a:pt x="86" y="64"/>
                    <a:pt x="86" y="64"/>
                  </a:cubicBezTo>
                  <a:cubicBezTo>
                    <a:pt x="85" y="65"/>
                    <a:pt x="84" y="67"/>
                    <a:pt x="84" y="68"/>
                  </a:cubicBezTo>
                  <a:cubicBezTo>
                    <a:pt x="80" y="74"/>
                    <a:pt x="75" y="79"/>
                    <a:pt x="69" y="83"/>
                  </a:cubicBezTo>
                  <a:cubicBezTo>
                    <a:pt x="68" y="83"/>
                    <a:pt x="67" y="84"/>
                    <a:pt x="66" y="84"/>
                  </a:cubicBezTo>
                  <a:cubicBezTo>
                    <a:pt x="61" y="86"/>
                    <a:pt x="57" y="87"/>
                    <a:pt x="52" y="87"/>
                  </a:cubicBezTo>
                  <a:cubicBezTo>
                    <a:pt x="52" y="87"/>
                    <a:pt x="51" y="87"/>
                    <a:pt x="51" y="87"/>
                  </a:cubicBezTo>
                  <a:cubicBezTo>
                    <a:pt x="47" y="87"/>
                    <a:pt x="43" y="87"/>
                    <a:pt x="40" y="85"/>
                  </a:cubicBezTo>
                  <a:cubicBezTo>
                    <a:pt x="38" y="85"/>
                    <a:pt x="37" y="84"/>
                    <a:pt x="36" y="84"/>
                  </a:cubicBezTo>
                  <a:cubicBezTo>
                    <a:pt x="34" y="83"/>
                    <a:pt x="32" y="82"/>
                    <a:pt x="31" y="81"/>
                  </a:cubicBezTo>
                  <a:cubicBezTo>
                    <a:pt x="29" y="80"/>
                    <a:pt x="28" y="79"/>
                    <a:pt x="27" y="78"/>
                  </a:cubicBezTo>
                  <a:moveTo>
                    <a:pt x="51" y="0"/>
                  </a:moveTo>
                  <a:cubicBezTo>
                    <a:pt x="51" y="0"/>
                    <a:pt x="51" y="0"/>
                    <a:pt x="50" y="0"/>
                  </a:cubicBezTo>
                  <a:cubicBezTo>
                    <a:pt x="22" y="0"/>
                    <a:pt x="0" y="23"/>
                    <a:pt x="1" y="51"/>
                  </a:cubicBezTo>
                  <a:cubicBezTo>
                    <a:pt x="1" y="67"/>
                    <a:pt x="8" y="81"/>
                    <a:pt x="19" y="90"/>
                  </a:cubicBezTo>
                  <a:cubicBezTo>
                    <a:pt x="21" y="90"/>
                    <a:pt x="22" y="91"/>
                    <a:pt x="23" y="92"/>
                  </a:cubicBezTo>
                  <a:cubicBezTo>
                    <a:pt x="25" y="94"/>
                    <a:pt x="28" y="95"/>
                    <a:pt x="31" y="97"/>
                  </a:cubicBezTo>
                  <a:cubicBezTo>
                    <a:pt x="32" y="97"/>
                    <a:pt x="34" y="98"/>
                    <a:pt x="35" y="98"/>
                  </a:cubicBezTo>
                  <a:cubicBezTo>
                    <a:pt x="40" y="100"/>
                    <a:pt x="46" y="101"/>
                    <a:pt x="51" y="101"/>
                  </a:cubicBezTo>
                  <a:cubicBezTo>
                    <a:pt x="51" y="101"/>
                    <a:pt x="52" y="101"/>
                    <a:pt x="52" y="101"/>
                  </a:cubicBezTo>
                  <a:cubicBezTo>
                    <a:pt x="59" y="101"/>
                    <a:pt x="66" y="99"/>
                    <a:pt x="72" y="97"/>
                  </a:cubicBezTo>
                  <a:cubicBezTo>
                    <a:pt x="73" y="96"/>
                    <a:pt x="74" y="95"/>
                    <a:pt x="76" y="95"/>
                  </a:cubicBezTo>
                  <a:cubicBezTo>
                    <a:pt x="84" y="90"/>
                    <a:pt x="91" y="83"/>
                    <a:pt x="96" y="74"/>
                  </a:cubicBezTo>
                  <a:cubicBezTo>
                    <a:pt x="97" y="72"/>
                    <a:pt x="97" y="71"/>
                    <a:pt x="98" y="70"/>
                  </a:cubicBezTo>
                  <a:cubicBezTo>
                    <a:pt x="98" y="69"/>
                    <a:pt x="98" y="68"/>
                    <a:pt x="99" y="67"/>
                  </a:cubicBezTo>
                  <a:cubicBezTo>
                    <a:pt x="99" y="66"/>
                    <a:pt x="100" y="64"/>
                    <a:pt x="100" y="63"/>
                  </a:cubicBezTo>
                  <a:cubicBezTo>
                    <a:pt x="101" y="59"/>
                    <a:pt x="102" y="54"/>
                    <a:pt x="102" y="49"/>
                  </a:cubicBezTo>
                  <a:cubicBezTo>
                    <a:pt x="102" y="46"/>
                    <a:pt x="101" y="42"/>
                    <a:pt x="100" y="38"/>
                  </a:cubicBezTo>
                  <a:cubicBezTo>
                    <a:pt x="100" y="37"/>
                    <a:pt x="99" y="35"/>
                    <a:pt x="99" y="34"/>
                  </a:cubicBezTo>
                  <a:cubicBezTo>
                    <a:pt x="92" y="14"/>
                    <a:pt x="73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5" name="Freeform 20294">
              <a:extLst>
                <a:ext uri="{FF2B5EF4-FFF2-40B4-BE49-F238E27FC236}">
                  <a16:creationId xmlns:a16="http://schemas.microsoft.com/office/drawing/2014/main" id="{8A89165F-7384-46E8-8FFF-E9C659DDED74}"/>
                </a:ext>
              </a:extLst>
            </p:cNvPr>
            <p:cNvSpPr/>
            <p:nvPr/>
          </p:nvSpPr>
          <p:spPr bwMode="auto">
            <a:xfrm>
              <a:off x="7021516" y="-438414"/>
              <a:ext cx="78706" cy="77372"/>
            </a:xfrm>
            <a:custGeom>
              <a:avLst/>
              <a:gdLst>
                <a:gd name="T0" fmla="*/ 25 w 50"/>
                <a:gd name="T1" fmla="*/ 0 h 49"/>
                <a:gd name="T2" fmla="*/ 25 w 50"/>
                <a:gd name="T3" fmla="*/ 0 h 49"/>
                <a:gd name="T4" fmla="*/ 20 w 50"/>
                <a:gd name="T5" fmla="*/ 0 h 49"/>
                <a:gd name="T6" fmla="*/ 16 w 50"/>
                <a:gd name="T7" fmla="*/ 1 h 49"/>
                <a:gd name="T8" fmla="*/ 8 w 50"/>
                <a:gd name="T9" fmla="*/ 6 h 49"/>
                <a:gd name="T10" fmla="*/ 5 w 50"/>
                <a:gd name="T11" fmla="*/ 10 h 49"/>
                <a:gd name="T12" fmla="*/ 0 w 50"/>
                <a:gd name="T13" fmla="*/ 25 h 49"/>
                <a:gd name="T14" fmla="*/ 3 w 50"/>
                <a:gd name="T15" fmla="*/ 36 h 49"/>
                <a:gd name="T16" fmla="*/ 6 w 50"/>
                <a:gd name="T17" fmla="*/ 40 h 49"/>
                <a:gd name="T18" fmla="*/ 21 w 50"/>
                <a:gd name="T19" fmla="*/ 49 h 49"/>
                <a:gd name="T20" fmla="*/ 25 w 50"/>
                <a:gd name="T21" fmla="*/ 49 h 49"/>
                <a:gd name="T22" fmla="*/ 25 w 50"/>
                <a:gd name="T23" fmla="*/ 49 h 49"/>
                <a:gd name="T24" fmla="*/ 26 w 50"/>
                <a:gd name="T25" fmla="*/ 49 h 49"/>
                <a:gd name="T26" fmla="*/ 29 w 50"/>
                <a:gd name="T27" fmla="*/ 49 h 49"/>
                <a:gd name="T28" fmla="*/ 33 w 50"/>
                <a:gd name="T29" fmla="*/ 48 h 49"/>
                <a:gd name="T30" fmla="*/ 43 w 50"/>
                <a:gd name="T31" fmla="*/ 42 h 49"/>
                <a:gd name="T32" fmla="*/ 45 w 50"/>
                <a:gd name="T33" fmla="*/ 39 h 49"/>
                <a:gd name="T34" fmla="*/ 50 w 50"/>
                <a:gd name="T35" fmla="*/ 24 h 49"/>
                <a:gd name="T36" fmla="*/ 36 w 50"/>
                <a:gd name="T37" fmla="*/ 2 h 49"/>
                <a:gd name="T38" fmla="*/ 32 w 50"/>
                <a:gd name="T39" fmla="*/ 0 h 49"/>
                <a:gd name="T40" fmla="*/ 25 w 50"/>
                <a:gd name="T4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49"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3" y="0"/>
                    <a:pt x="22" y="0"/>
                    <a:pt x="20" y="0"/>
                  </a:cubicBezTo>
                  <a:cubicBezTo>
                    <a:pt x="19" y="0"/>
                    <a:pt x="17" y="1"/>
                    <a:pt x="16" y="1"/>
                  </a:cubicBezTo>
                  <a:cubicBezTo>
                    <a:pt x="13" y="3"/>
                    <a:pt x="10" y="4"/>
                    <a:pt x="8" y="6"/>
                  </a:cubicBezTo>
                  <a:cubicBezTo>
                    <a:pt x="7" y="7"/>
                    <a:pt x="6" y="8"/>
                    <a:pt x="5" y="10"/>
                  </a:cubicBezTo>
                  <a:cubicBezTo>
                    <a:pt x="2" y="14"/>
                    <a:pt x="0" y="19"/>
                    <a:pt x="0" y="25"/>
                  </a:cubicBezTo>
                  <a:cubicBezTo>
                    <a:pt x="0" y="29"/>
                    <a:pt x="1" y="33"/>
                    <a:pt x="3" y="36"/>
                  </a:cubicBezTo>
                  <a:cubicBezTo>
                    <a:pt x="4" y="38"/>
                    <a:pt x="5" y="39"/>
                    <a:pt x="6" y="40"/>
                  </a:cubicBezTo>
                  <a:cubicBezTo>
                    <a:pt x="9" y="45"/>
                    <a:pt x="15" y="48"/>
                    <a:pt x="21" y="49"/>
                  </a:cubicBezTo>
                  <a:cubicBezTo>
                    <a:pt x="22" y="49"/>
                    <a:pt x="23" y="49"/>
                    <a:pt x="25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5" y="49"/>
                    <a:pt x="25" y="49"/>
                    <a:pt x="26" y="49"/>
                  </a:cubicBezTo>
                  <a:cubicBezTo>
                    <a:pt x="27" y="49"/>
                    <a:pt x="28" y="49"/>
                    <a:pt x="29" y="49"/>
                  </a:cubicBezTo>
                  <a:cubicBezTo>
                    <a:pt x="31" y="49"/>
                    <a:pt x="32" y="48"/>
                    <a:pt x="33" y="48"/>
                  </a:cubicBezTo>
                  <a:cubicBezTo>
                    <a:pt x="37" y="47"/>
                    <a:pt x="40" y="45"/>
                    <a:pt x="43" y="42"/>
                  </a:cubicBezTo>
                  <a:cubicBezTo>
                    <a:pt x="44" y="41"/>
                    <a:pt x="45" y="40"/>
                    <a:pt x="45" y="39"/>
                  </a:cubicBezTo>
                  <a:cubicBezTo>
                    <a:pt x="48" y="35"/>
                    <a:pt x="50" y="30"/>
                    <a:pt x="50" y="24"/>
                  </a:cubicBezTo>
                  <a:cubicBezTo>
                    <a:pt x="50" y="14"/>
                    <a:pt x="44" y="6"/>
                    <a:pt x="36" y="2"/>
                  </a:cubicBezTo>
                  <a:cubicBezTo>
                    <a:pt x="35" y="1"/>
                    <a:pt x="33" y="1"/>
                    <a:pt x="32" y="0"/>
                  </a:cubicBezTo>
                  <a:cubicBezTo>
                    <a:pt x="30" y="0"/>
                    <a:pt x="27" y="0"/>
                    <a:pt x="2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6" name="Freeform 20295">
              <a:extLst>
                <a:ext uri="{FF2B5EF4-FFF2-40B4-BE49-F238E27FC236}">
                  <a16:creationId xmlns:a16="http://schemas.microsoft.com/office/drawing/2014/main" id="{3D1623C3-F433-47E9-9FA3-AEABAF2BB3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0162" y="-479102"/>
              <a:ext cx="160748" cy="158747"/>
            </a:xfrm>
            <a:custGeom>
              <a:avLst/>
              <a:gdLst>
                <a:gd name="T0" fmla="*/ 43 w 102"/>
                <a:gd name="T1" fmla="*/ 14 h 101"/>
                <a:gd name="T2" fmla="*/ 51 w 102"/>
                <a:gd name="T3" fmla="*/ 13 h 101"/>
                <a:gd name="T4" fmla="*/ 51 w 102"/>
                <a:gd name="T5" fmla="*/ 13 h 101"/>
                <a:gd name="T6" fmla="*/ 62 w 102"/>
                <a:gd name="T7" fmla="*/ 15 h 101"/>
                <a:gd name="T8" fmla="*/ 66 w 102"/>
                <a:gd name="T9" fmla="*/ 16 h 101"/>
                <a:gd name="T10" fmla="*/ 88 w 102"/>
                <a:gd name="T11" fmla="*/ 50 h 101"/>
                <a:gd name="T12" fmla="*/ 81 w 102"/>
                <a:gd name="T13" fmla="*/ 72 h 101"/>
                <a:gd name="T14" fmla="*/ 79 w 102"/>
                <a:gd name="T15" fmla="*/ 75 h 101"/>
                <a:gd name="T16" fmla="*/ 63 w 102"/>
                <a:gd name="T17" fmla="*/ 85 h 101"/>
                <a:gd name="T18" fmla="*/ 59 w 102"/>
                <a:gd name="T19" fmla="*/ 87 h 101"/>
                <a:gd name="T20" fmla="*/ 52 w 102"/>
                <a:gd name="T21" fmla="*/ 87 h 101"/>
                <a:gd name="T22" fmla="*/ 51 w 102"/>
                <a:gd name="T23" fmla="*/ 87 h 101"/>
                <a:gd name="T24" fmla="*/ 50 w 102"/>
                <a:gd name="T25" fmla="*/ 87 h 101"/>
                <a:gd name="T26" fmla="*/ 45 w 102"/>
                <a:gd name="T27" fmla="*/ 87 h 101"/>
                <a:gd name="T28" fmla="*/ 21 w 102"/>
                <a:gd name="T29" fmla="*/ 71 h 101"/>
                <a:gd name="T30" fmla="*/ 19 w 102"/>
                <a:gd name="T31" fmla="*/ 68 h 101"/>
                <a:gd name="T32" fmla="*/ 14 w 102"/>
                <a:gd name="T33" fmla="*/ 51 h 101"/>
                <a:gd name="T34" fmla="*/ 23 w 102"/>
                <a:gd name="T35" fmla="*/ 27 h 101"/>
                <a:gd name="T36" fmla="*/ 26 w 102"/>
                <a:gd name="T37" fmla="*/ 24 h 101"/>
                <a:gd name="T38" fmla="*/ 39 w 102"/>
                <a:gd name="T39" fmla="*/ 16 h 101"/>
                <a:gd name="T40" fmla="*/ 43 w 102"/>
                <a:gd name="T41" fmla="*/ 14 h 101"/>
                <a:gd name="T42" fmla="*/ 51 w 102"/>
                <a:gd name="T43" fmla="*/ 0 h 101"/>
                <a:gd name="T44" fmla="*/ 50 w 102"/>
                <a:gd name="T45" fmla="*/ 0 h 101"/>
                <a:gd name="T46" fmla="*/ 39 w 102"/>
                <a:gd name="T47" fmla="*/ 1 h 101"/>
                <a:gd name="T48" fmla="*/ 35 w 102"/>
                <a:gd name="T49" fmla="*/ 3 h 101"/>
                <a:gd name="T50" fmla="*/ 17 w 102"/>
                <a:gd name="T51" fmla="*/ 14 h 101"/>
                <a:gd name="T52" fmla="*/ 14 w 102"/>
                <a:gd name="T53" fmla="*/ 17 h 101"/>
                <a:gd name="T54" fmla="*/ 1 w 102"/>
                <a:gd name="T55" fmla="*/ 51 h 101"/>
                <a:gd name="T56" fmla="*/ 6 w 102"/>
                <a:gd name="T57" fmla="*/ 74 h 101"/>
                <a:gd name="T58" fmla="*/ 9 w 102"/>
                <a:gd name="T59" fmla="*/ 78 h 101"/>
                <a:gd name="T60" fmla="*/ 44 w 102"/>
                <a:gd name="T61" fmla="*/ 100 h 101"/>
                <a:gd name="T62" fmla="*/ 48 w 102"/>
                <a:gd name="T63" fmla="*/ 101 h 101"/>
                <a:gd name="T64" fmla="*/ 51 w 102"/>
                <a:gd name="T65" fmla="*/ 101 h 101"/>
                <a:gd name="T66" fmla="*/ 52 w 102"/>
                <a:gd name="T67" fmla="*/ 101 h 101"/>
                <a:gd name="T68" fmla="*/ 63 w 102"/>
                <a:gd name="T69" fmla="*/ 100 h 101"/>
                <a:gd name="T70" fmla="*/ 67 w 102"/>
                <a:gd name="T71" fmla="*/ 98 h 101"/>
                <a:gd name="T72" fmla="*/ 90 w 102"/>
                <a:gd name="T73" fmla="*/ 83 h 101"/>
                <a:gd name="T74" fmla="*/ 93 w 102"/>
                <a:gd name="T75" fmla="*/ 79 h 101"/>
                <a:gd name="T76" fmla="*/ 102 w 102"/>
                <a:gd name="T77" fmla="*/ 49 h 101"/>
                <a:gd name="T78" fmla="*/ 70 w 102"/>
                <a:gd name="T79" fmla="*/ 3 h 101"/>
                <a:gd name="T80" fmla="*/ 66 w 102"/>
                <a:gd name="T81" fmla="*/ 2 h 101"/>
                <a:gd name="T82" fmla="*/ 51 w 102"/>
                <a:gd name="T8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2" h="101">
                  <a:moveTo>
                    <a:pt x="43" y="14"/>
                  </a:moveTo>
                  <a:cubicBezTo>
                    <a:pt x="45" y="14"/>
                    <a:pt x="48" y="14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5" y="13"/>
                    <a:pt x="58" y="14"/>
                    <a:pt x="62" y="15"/>
                  </a:cubicBezTo>
                  <a:cubicBezTo>
                    <a:pt x="63" y="15"/>
                    <a:pt x="64" y="16"/>
                    <a:pt x="66" y="16"/>
                  </a:cubicBezTo>
                  <a:cubicBezTo>
                    <a:pt x="79" y="22"/>
                    <a:pt x="88" y="35"/>
                    <a:pt x="88" y="50"/>
                  </a:cubicBezTo>
                  <a:cubicBezTo>
                    <a:pt x="88" y="58"/>
                    <a:pt x="86" y="65"/>
                    <a:pt x="81" y="72"/>
                  </a:cubicBezTo>
                  <a:cubicBezTo>
                    <a:pt x="81" y="73"/>
                    <a:pt x="80" y="74"/>
                    <a:pt x="79" y="75"/>
                  </a:cubicBezTo>
                  <a:cubicBezTo>
                    <a:pt x="74" y="80"/>
                    <a:pt x="69" y="83"/>
                    <a:pt x="63" y="85"/>
                  </a:cubicBezTo>
                  <a:cubicBezTo>
                    <a:pt x="61" y="86"/>
                    <a:pt x="60" y="86"/>
                    <a:pt x="59" y="87"/>
                  </a:cubicBezTo>
                  <a:cubicBezTo>
                    <a:pt x="56" y="87"/>
                    <a:pt x="54" y="87"/>
                    <a:pt x="52" y="87"/>
                  </a:cubicBezTo>
                  <a:cubicBezTo>
                    <a:pt x="52" y="87"/>
                    <a:pt x="51" y="87"/>
                    <a:pt x="51" y="87"/>
                  </a:cubicBezTo>
                  <a:cubicBezTo>
                    <a:pt x="51" y="87"/>
                    <a:pt x="50" y="87"/>
                    <a:pt x="50" y="87"/>
                  </a:cubicBezTo>
                  <a:cubicBezTo>
                    <a:pt x="48" y="87"/>
                    <a:pt x="47" y="87"/>
                    <a:pt x="45" y="87"/>
                  </a:cubicBezTo>
                  <a:cubicBezTo>
                    <a:pt x="35" y="85"/>
                    <a:pt x="26" y="80"/>
                    <a:pt x="21" y="71"/>
                  </a:cubicBezTo>
                  <a:cubicBezTo>
                    <a:pt x="20" y="70"/>
                    <a:pt x="19" y="69"/>
                    <a:pt x="19" y="68"/>
                  </a:cubicBezTo>
                  <a:cubicBezTo>
                    <a:pt x="16" y="63"/>
                    <a:pt x="14" y="57"/>
                    <a:pt x="14" y="51"/>
                  </a:cubicBezTo>
                  <a:cubicBezTo>
                    <a:pt x="14" y="42"/>
                    <a:pt x="17" y="33"/>
                    <a:pt x="23" y="27"/>
                  </a:cubicBezTo>
                  <a:cubicBezTo>
                    <a:pt x="24" y="26"/>
                    <a:pt x="25" y="25"/>
                    <a:pt x="26" y="24"/>
                  </a:cubicBezTo>
                  <a:cubicBezTo>
                    <a:pt x="30" y="20"/>
                    <a:pt x="34" y="17"/>
                    <a:pt x="39" y="16"/>
                  </a:cubicBezTo>
                  <a:cubicBezTo>
                    <a:pt x="40" y="15"/>
                    <a:pt x="41" y="15"/>
                    <a:pt x="43" y="14"/>
                  </a:cubicBezTo>
                  <a:moveTo>
                    <a:pt x="51" y="0"/>
                  </a:moveTo>
                  <a:cubicBezTo>
                    <a:pt x="51" y="0"/>
                    <a:pt x="51" y="0"/>
                    <a:pt x="50" y="0"/>
                  </a:cubicBezTo>
                  <a:cubicBezTo>
                    <a:pt x="46" y="0"/>
                    <a:pt x="43" y="0"/>
                    <a:pt x="39" y="1"/>
                  </a:cubicBezTo>
                  <a:cubicBezTo>
                    <a:pt x="38" y="2"/>
                    <a:pt x="36" y="2"/>
                    <a:pt x="35" y="3"/>
                  </a:cubicBezTo>
                  <a:cubicBezTo>
                    <a:pt x="28" y="5"/>
                    <a:pt x="22" y="9"/>
                    <a:pt x="17" y="14"/>
                  </a:cubicBezTo>
                  <a:cubicBezTo>
                    <a:pt x="16" y="15"/>
                    <a:pt x="15" y="16"/>
                    <a:pt x="14" y="17"/>
                  </a:cubicBezTo>
                  <a:cubicBezTo>
                    <a:pt x="5" y="26"/>
                    <a:pt x="0" y="38"/>
                    <a:pt x="1" y="51"/>
                  </a:cubicBezTo>
                  <a:cubicBezTo>
                    <a:pt x="1" y="59"/>
                    <a:pt x="3" y="67"/>
                    <a:pt x="6" y="74"/>
                  </a:cubicBezTo>
                  <a:cubicBezTo>
                    <a:pt x="7" y="75"/>
                    <a:pt x="8" y="76"/>
                    <a:pt x="9" y="78"/>
                  </a:cubicBezTo>
                  <a:cubicBezTo>
                    <a:pt x="16" y="90"/>
                    <a:pt x="29" y="98"/>
                    <a:pt x="44" y="100"/>
                  </a:cubicBezTo>
                  <a:cubicBezTo>
                    <a:pt x="45" y="101"/>
                    <a:pt x="47" y="101"/>
                    <a:pt x="48" y="101"/>
                  </a:cubicBezTo>
                  <a:cubicBezTo>
                    <a:pt x="49" y="101"/>
                    <a:pt x="50" y="101"/>
                    <a:pt x="51" y="101"/>
                  </a:cubicBezTo>
                  <a:cubicBezTo>
                    <a:pt x="51" y="101"/>
                    <a:pt x="52" y="101"/>
                    <a:pt x="52" y="101"/>
                  </a:cubicBezTo>
                  <a:cubicBezTo>
                    <a:pt x="56" y="101"/>
                    <a:pt x="59" y="100"/>
                    <a:pt x="63" y="100"/>
                  </a:cubicBezTo>
                  <a:cubicBezTo>
                    <a:pt x="64" y="99"/>
                    <a:pt x="65" y="99"/>
                    <a:pt x="67" y="98"/>
                  </a:cubicBezTo>
                  <a:cubicBezTo>
                    <a:pt x="76" y="95"/>
                    <a:pt x="84" y="90"/>
                    <a:pt x="90" y="83"/>
                  </a:cubicBezTo>
                  <a:cubicBezTo>
                    <a:pt x="91" y="82"/>
                    <a:pt x="92" y="80"/>
                    <a:pt x="93" y="79"/>
                  </a:cubicBezTo>
                  <a:cubicBezTo>
                    <a:pt x="98" y="71"/>
                    <a:pt x="102" y="61"/>
                    <a:pt x="102" y="49"/>
                  </a:cubicBezTo>
                  <a:cubicBezTo>
                    <a:pt x="101" y="29"/>
                    <a:pt x="88" y="11"/>
                    <a:pt x="70" y="3"/>
                  </a:cubicBezTo>
                  <a:cubicBezTo>
                    <a:pt x="68" y="3"/>
                    <a:pt x="67" y="2"/>
                    <a:pt x="66" y="2"/>
                  </a:cubicBezTo>
                  <a:cubicBezTo>
                    <a:pt x="61" y="1"/>
                    <a:pt x="56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7" name="Freeform 20296">
              <a:extLst>
                <a:ext uri="{FF2B5EF4-FFF2-40B4-BE49-F238E27FC236}">
                  <a16:creationId xmlns:a16="http://schemas.microsoft.com/office/drawing/2014/main" id="{AB9B90B9-296C-4E9A-A72A-6192402EEE4E}"/>
                </a:ext>
              </a:extLst>
            </p:cNvPr>
            <p:cNvSpPr/>
            <p:nvPr/>
          </p:nvSpPr>
          <p:spPr bwMode="auto">
            <a:xfrm>
              <a:off x="7349016" y="669479"/>
              <a:ext cx="77372" cy="79374"/>
            </a:xfrm>
            <a:custGeom>
              <a:avLst/>
              <a:gdLst>
                <a:gd name="T0" fmla="*/ 25 w 49"/>
                <a:gd name="T1" fmla="*/ 0 h 50"/>
                <a:gd name="T2" fmla="*/ 24 w 49"/>
                <a:gd name="T3" fmla="*/ 0 h 50"/>
                <a:gd name="T4" fmla="*/ 20 w 49"/>
                <a:gd name="T5" fmla="*/ 1 h 50"/>
                <a:gd name="T6" fmla="*/ 15 w 49"/>
                <a:gd name="T7" fmla="*/ 2 h 50"/>
                <a:gd name="T8" fmla="*/ 5 w 49"/>
                <a:gd name="T9" fmla="*/ 9 h 50"/>
                <a:gd name="T10" fmla="*/ 3 w 49"/>
                <a:gd name="T11" fmla="*/ 13 h 50"/>
                <a:gd name="T12" fmla="*/ 0 w 49"/>
                <a:gd name="T13" fmla="*/ 25 h 50"/>
                <a:gd name="T14" fmla="*/ 0 w 49"/>
                <a:gd name="T15" fmla="*/ 31 h 50"/>
                <a:gd name="T16" fmla="*/ 2 w 49"/>
                <a:gd name="T17" fmla="*/ 35 h 50"/>
                <a:gd name="T18" fmla="*/ 25 w 49"/>
                <a:gd name="T19" fmla="*/ 50 h 50"/>
                <a:gd name="T20" fmla="*/ 25 w 49"/>
                <a:gd name="T21" fmla="*/ 50 h 50"/>
                <a:gd name="T22" fmla="*/ 47 w 49"/>
                <a:gd name="T23" fmla="*/ 36 h 50"/>
                <a:gd name="T24" fmla="*/ 48 w 49"/>
                <a:gd name="T25" fmla="*/ 32 h 50"/>
                <a:gd name="T26" fmla="*/ 49 w 49"/>
                <a:gd name="T27" fmla="*/ 24 h 50"/>
                <a:gd name="T28" fmla="*/ 30 w 49"/>
                <a:gd name="T29" fmla="*/ 1 h 50"/>
                <a:gd name="T30" fmla="*/ 25 w 49"/>
                <a:gd name="T31" fmla="*/ 0 h 50"/>
                <a:gd name="T32" fmla="*/ 25 w 49"/>
                <a:gd name="T3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" h="50">
                  <a:moveTo>
                    <a:pt x="2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1" y="0"/>
                    <a:pt x="20" y="1"/>
                  </a:cubicBezTo>
                  <a:cubicBezTo>
                    <a:pt x="18" y="1"/>
                    <a:pt x="17" y="1"/>
                    <a:pt x="15" y="2"/>
                  </a:cubicBezTo>
                  <a:cubicBezTo>
                    <a:pt x="11" y="3"/>
                    <a:pt x="8" y="6"/>
                    <a:pt x="5" y="9"/>
                  </a:cubicBezTo>
                  <a:cubicBezTo>
                    <a:pt x="4" y="10"/>
                    <a:pt x="4" y="12"/>
                    <a:pt x="3" y="13"/>
                  </a:cubicBezTo>
                  <a:cubicBezTo>
                    <a:pt x="1" y="17"/>
                    <a:pt x="0" y="21"/>
                    <a:pt x="0" y="25"/>
                  </a:cubicBezTo>
                  <a:cubicBezTo>
                    <a:pt x="0" y="27"/>
                    <a:pt x="0" y="29"/>
                    <a:pt x="0" y="31"/>
                  </a:cubicBezTo>
                  <a:cubicBezTo>
                    <a:pt x="1" y="32"/>
                    <a:pt x="1" y="33"/>
                    <a:pt x="2" y="35"/>
                  </a:cubicBezTo>
                  <a:cubicBezTo>
                    <a:pt x="6" y="44"/>
                    <a:pt x="14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35" y="50"/>
                    <a:pt x="43" y="44"/>
                    <a:pt x="47" y="36"/>
                  </a:cubicBezTo>
                  <a:cubicBezTo>
                    <a:pt x="47" y="35"/>
                    <a:pt x="48" y="33"/>
                    <a:pt x="48" y="32"/>
                  </a:cubicBezTo>
                  <a:cubicBezTo>
                    <a:pt x="49" y="30"/>
                    <a:pt x="49" y="27"/>
                    <a:pt x="49" y="24"/>
                  </a:cubicBezTo>
                  <a:cubicBezTo>
                    <a:pt x="49" y="13"/>
                    <a:pt x="41" y="3"/>
                    <a:pt x="30" y="1"/>
                  </a:cubicBezTo>
                  <a:cubicBezTo>
                    <a:pt x="28" y="0"/>
                    <a:pt x="27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8" name="Freeform 20297">
              <a:extLst>
                <a:ext uri="{FF2B5EF4-FFF2-40B4-BE49-F238E27FC236}">
                  <a16:creationId xmlns:a16="http://schemas.microsoft.com/office/drawing/2014/main" id="{A5AEDAE8-B63C-42C1-8862-4D1DE03A5C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08329" y="628791"/>
              <a:ext cx="158747" cy="159414"/>
            </a:xfrm>
            <a:custGeom>
              <a:avLst/>
              <a:gdLst>
                <a:gd name="T0" fmla="*/ 42 w 101"/>
                <a:gd name="T1" fmla="*/ 15 h 101"/>
                <a:gd name="T2" fmla="*/ 50 w 101"/>
                <a:gd name="T3" fmla="*/ 14 h 101"/>
                <a:gd name="T4" fmla="*/ 51 w 101"/>
                <a:gd name="T5" fmla="*/ 14 h 101"/>
                <a:gd name="T6" fmla="*/ 53 w 101"/>
                <a:gd name="T7" fmla="*/ 14 h 101"/>
                <a:gd name="T8" fmla="*/ 57 w 101"/>
                <a:gd name="T9" fmla="*/ 15 h 101"/>
                <a:gd name="T10" fmla="*/ 87 w 101"/>
                <a:gd name="T11" fmla="*/ 50 h 101"/>
                <a:gd name="T12" fmla="*/ 86 w 101"/>
                <a:gd name="T13" fmla="*/ 63 h 101"/>
                <a:gd name="T14" fmla="*/ 84 w 101"/>
                <a:gd name="T15" fmla="*/ 67 h 101"/>
                <a:gd name="T16" fmla="*/ 51 w 101"/>
                <a:gd name="T17" fmla="*/ 88 h 101"/>
                <a:gd name="T18" fmla="*/ 51 w 101"/>
                <a:gd name="T19" fmla="*/ 88 h 101"/>
                <a:gd name="T20" fmla="*/ 16 w 101"/>
                <a:gd name="T21" fmla="*/ 65 h 101"/>
                <a:gd name="T22" fmla="*/ 15 w 101"/>
                <a:gd name="T23" fmla="*/ 60 h 101"/>
                <a:gd name="T24" fmla="*/ 14 w 101"/>
                <a:gd name="T25" fmla="*/ 52 h 101"/>
                <a:gd name="T26" fmla="*/ 19 w 101"/>
                <a:gd name="T27" fmla="*/ 32 h 101"/>
                <a:gd name="T28" fmla="*/ 21 w 101"/>
                <a:gd name="T29" fmla="*/ 28 h 101"/>
                <a:gd name="T30" fmla="*/ 38 w 101"/>
                <a:gd name="T31" fmla="*/ 16 h 101"/>
                <a:gd name="T32" fmla="*/ 42 w 101"/>
                <a:gd name="T33" fmla="*/ 15 h 101"/>
                <a:gd name="T34" fmla="*/ 51 w 101"/>
                <a:gd name="T35" fmla="*/ 0 h 101"/>
                <a:gd name="T36" fmla="*/ 50 w 101"/>
                <a:gd name="T37" fmla="*/ 0 h 101"/>
                <a:gd name="T38" fmla="*/ 38 w 101"/>
                <a:gd name="T39" fmla="*/ 2 h 101"/>
                <a:gd name="T40" fmla="*/ 34 w 101"/>
                <a:gd name="T41" fmla="*/ 3 h 101"/>
                <a:gd name="T42" fmla="*/ 10 w 101"/>
                <a:gd name="T43" fmla="*/ 21 h 101"/>
                <a:gd name="T44" fmla="*/ 8 w 101"/>
                <a:gd name="T45" fmla="*/ 24 h 101"/>
                <a:gd name="T46" fmla="*/ 0 w 101"/>
                <a:gd name="T47" fmla="*/ 52 h 101"/>
                <a:gd name="T48" fmla="*/ 2 w 101"/>
                <a:gd name="T49" fmla="*/ 65 h 101"/>
                <a:gd name="T50" fmla="*/ 3 w 101"/>
                <a:gd name="T51" fmla="*/ 69 h 101"/>
                <a:gd name="T52" fmla="*/ 51 w 101"/>
                <a:gd name="T53" fmla="*/ 101 h 101"/>
                <a:gd name="T54" fmla="*/ 51 w 101"/>
                <a:gd name="T55" fmla="*/ 101 h 101"/>
                <a:gd name="T56" fmla="*/ 97 w 101"/>
                <a:gd name="T57" fmla="*/ 72 h 101"/>
                <a:gd name="T58" fmla="*/ 98 w 101"/>
                <a:gd name="T59" fmla="*/ 68 h 101"/>
                <a:gd name="T60" fmla="*/ 101 w 101"/>
                <a:gd name="T61" fmla="*/ 50 h 101"/>
                <a:gd name="T62" fmla="*/ 58 w 101"/>
                <a:gd name="T63" fmla="*/ 1 h 101"/>
                <a:gd name="T64" fmla="*/ 54 w 101"/>
                <a:gd name="T65" fmla="*/ 1 h 101"/>
                <a:gd name="T66" fmla="*/ 51 w 101"/>
                <a:gd name="T6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" h="101">
                  <a:moveTo>
                    <a:pt x="42" y="15"/>
                  </a:moveTo>
                  <a:cubicBezTo>
                    <a:pt x="45" y="14"/>
                    <a:pt x="47" y="14"/>
                    <a:pt x="50" y="14"/>
                  </a:cubicBezTo>
                  <a:cubicBezTo>
                    <a:pt x="50" y="14"/>
                    <a:pt x="50" y="14"/>
                    <a:pt x="51" y="14"/>
                  </a:cubicBezTo>
                  <a:cubicBezTo>
                    <a:pt x="51" y="14"/>
                    <a:pt x="52" y="14"/>
                    <a:pt x="53" y="14"/>
                  </a:cubicBezTo>
                  <a:cubicBezTo>
                    <a:pt x="54" y="14"/>
                    <a:pt x="56" y="14"/>
                    <a:pt x="57" y="15"/>
                  </a:cubicBezTo>
                  <a:cubicBezTo>
                    <a:pt x="74" y="18"/>
                    <a:pt x="87" y="32"/>
                    <a:pt x="87" y="50"/>
                  </a:cubicBezTo>
                  <a:cubicBezTo>
                    <a:pt x="88" y="55"/>
                    <a:pt x="87" y="59"/>
                    <a:pt x="86" y="63"/>
                  </a:cubicBezTo>
                  <a:cubicBezTo>
                    <a:pt x="85" y="64"/>
                    <a:pt x="85" y="65"/>
                    <a:pt x="84" y="67"/>
                  </a:cubicBezTo>
                  <a:cubicBezTo>
                    <a:pt x="78" y="79"/>
                    <a:pt x="66" y="88"/>
                    <a:pt x="51" y="88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35" y="88"/>
                    <a:pt x="22" y="78"/>
                    <a:pt x="16" y="65"/>
                  </a:cubicBezTo>
                  <a:cubicBezTo>
                    <a:pt x="16" y="63"/>
                    <a:pt x="15" y="62"/>
                    <a:pt x="15" y="60"/>
                  </a:cubicBezTo>
                  <a:cubicBezTo>
                    <a:pt x="14" y="58"/>
                    <a:pt x="14" y="55"/>
                    <a:pt x="14" y="52"/>
                  </a:cubicBezTo>
                  <a:cubicBezTo>
                    <a:pt x="14" y="44"/>
                    <a:pt x="15" y="38"/>
                    <a:pt x="19" y="32"/>
                  </a:cubicBezTo>
                  <a:cubicBezTo>
                    <a:pt x="20" y="31"/>
                    <a:pt x="20" y="30"/>
                    <a:pt x="21" y="28"/>
                  </a:cubicBezTo>
                  <a:cubicBezTo>
                    <a:pt x="26" y="23"/>
                    <a:pt x="31" y="19"/>
                    <a:pt x="38" y="16"/>
                  </a:cubicBezTo>
                  <a:cubicBezTo>
                    <a:pt x="39" y="16"/>
                    <a:pt x="41" y="15"/>
                    <a:pt x="42" y="15"/>
                  </a:cubicBezTo>
                  <a:moveTo>
                    <a:pt x="51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6" y="1"/>
                    <a:pt x="42" y="1"/>
                    <a:pt x="38" y="2"/>
                  </a:cubicBezTo>
                  <a:cubicBezTo>
                    <a:pt x="37" y="2"/>
                    <a:pt x="36" y="3"/>
                    <a:pt x="34" y="3"/>
                  </a:cubicBezTo>
                  <a:cubicBezTo>
                    <a:pt x="24" y="7"/>
                    <a:pt x="16" y="13"/>
                    <a:pt x="10" y="21"/>
                  </a:cubicBezTo>
                  <a:cubicBezTo>
                    <a:pt x="9" y="22"/>
                    <a:pt x="8" y="23"/>
                    <a:pt x="8" y="24"/>
                  </a:cubicBezTo>
                  <a:cubicBezTo>
                    <a:pt x="3" y="32"/>
                    <a:pt x="0" y="42"/>
                    <a:pt x="0" y="52"/>
                  </a:cubicBezTo>
                  <a:cubicBezTo>
                    <a:pt x="0" y="56"/>
                    <a:pt x="1" y="61"/>
                    <a:pt x="2" y="65"/>
                  </a:cubicBezTo>
                  <a:cubicBezTo>
                    <a:pt x="2" y="66"/>
                    <a:pt x="3" y="68"/>
                    <a:pt x="3" y="69"/>
                  </a:cubicBezTo>
                  <a:cubicBezTo>
                    <a:pt x="11" y="88"/>
                    <a:pt x="29" y="101"/>
                    <a:pt x="51" y="101"/>
                  </a:cubicBezTo>
                  <a:cubicBezTo>
                    <a:pt x="51" y="101"/>
                    <a:pt x="51" y="101"/>
                    <a:pt x="51" y="101"/>
                  </a:cubicBezTo>
                  <a:cubicBezTo>
                    <a:pt x="72" y="101"/>
                    <a:pt x="89" y="89"/>
                    <a:pt x="97" y="72"/>
                  </a:cubicBezTo>
                  <a:cubicBezTo>
                    <a:pt x="97" y="70"/>
                    <a:pt x="98" y="69"/>
                    <a:pt x="98" y="68"/>
                  </a:cubicBezTo>
                  <a:cubicBezTo>
                    <a:pt x="100" y="62"/>
                    <a:pt x="101" y="56"/>
                    <a:pt x="101" y="50"/>
                  </a:cubicBezTo>
                  <a:cubicBezTo>
                    <a:pt x="101" y="25"/>
                    <a:pt x="82" y="5"/>
                    <a:pt x="58" y="1"/>
                  </a:cubicBezTo>
                  <a:cubicBezTo>
                    <a:pt x="57" y="1"/>
                    <a:pt x="56" y="1"/>
                    <a:pt x="54" y="1"/>
                  </a:cubicBezTo>
                  <a:cubicBezTo>
                    <a:pt x="53" y="0"/>
                    <a:pt x="52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9" name="Freeform 20298">
              <a:extLst>
                <a:ext uri="{FF2B5EF4-FFF2-40B4-BE49-F238E27FC236}">
                  <a16:creationId xmlns:a16="http://schemas.microsoft.com/office/drawing/2014/main" id="{5C756244-1380-447D-9040-85D09D928E60}"/>
                </a:ext>
              </a:extLst>
            </p:cNvPr>
            <p:cNvSpPr/>
            <p:nvPr/>
          </p:nvSpPr>
          <p:spPr bwMode="auto">
            <a:xfrm>
              <a:off x="6920132" y="-843286"/>
              <a:ext cx="54027" cy="53360"/>
            </a:xfrm>
            <a:custGeom>
              <a:avLst/>
              <a:gdLst>
                <a:gd name="T0" fmla="*/ 17 w 34"/>
                <a:gd name="T1" fmla="*/ 0 h 34"/>
                <a:gd name="T2" fmla="*/ 17 w 34"/>
                <a:gd name="T3" fmla="*/ 0 h 34"/>
                <a:gd name="T4" fmla="*/ 15 w 34"/>
                <a:gd name="T5" fmla="*/ 0 h 34"/>
                <a:gd name="T6" fmla="*/ 11 w 34"/>
                <a:gd name="T7" fmla="*/ 1 h 34"/>
                <a:gd name="T8" fmla="*/ 2 w 34"/>
                <a:gd name="T9" fmla="*/ 10 h 34"/>
                <a:gd name="T10" fmla="*/ 0 w 34"/>
                <a:gd name="T11" fmla="*/ 14 h 34"/>
                <a:gd name="T12" fmla="*/ 0 w 34"/>
                <a:gd name="T13" fmla="*/ 17 h 34"/>
                <a:gd name="T14" fmla="*/ 0 w 34"/>
                <a:gd name="T15" fmla="*/ 19 h 34"/>
                <a:gd name="T16" fmla="*/ 1 w 34"/>
                <a:gd name="T17" fmla="*/ 23 h 34"/>
                <a:gd name="T18" fmla="*/ 17 w 34"/>
                <a:gd name="T19" fmla="*/ 34 h 34"/>
                <a:gd name="T20" fmla="*/ 17 w 34"/>
                <a:gd name="T21" fmla="*/ 34 h 34"/>
                <a:gd name="T22" fmla="*/ 19 w 34"/>
                <a:gd name="T23" fmla="*/ 34 h 34"/>
                <a:gd name="T24" fmla="*/ 23 w 34"/>
                <a:gd name="T25" fmla="*/ 33 h 34"/>
                <a:gd name="T26" fmla="*/ 34 w 34"/>
                <a:gd name="T27" fmla="*/ 17 h 34"/>
                <a:gd name="T28" fmla="*/ 34 w 34"/>
                <a:gd name="T29" fmla="*/ 17 h 34"/>
                <a:gd name="T30" fmla="*/ 33 w 34"/>
                <a:gd name="T31" fmla="*/ 13 h 34"/>
                <a:gd name="T32" fmla="*/ 17 w 34"/>
                <a:gd name="T3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34"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3" y="0"/>
                    <a:pt x="12" y="1"/>
                    <a:pt x="11" y="1"/>
                  </a:cubicBezTo>
                  <a:cubicBezTo>
                    <a:pt x="7" y="3"/>
                    <a:pt x="3" y="6"/>
                    <a:pt x="2" y="10"/>
                  </a:cubicBezTo>
                  <a:cubicBezTo>
                    <a:pt x="1" y="11"/>
                    <a:pt x="1" y="12"/>
                    <a:pt x="0" y="14"/>
                  </a:cubicBezTo>
                  <a:cubicBezTo>
                    <a:pt x="0" y="15"/>
                    <a:pt x="0" y="16"/>
                    <a:pt x="0" y="17"/>
                  </a:cubicBezTo>
                  <a:cubicBezTo>
                    <a:pt x="0" y="18"/>
                    <a:pt x="0" y="18"/>
                    <a:pt x="0" y="19"/>
                  </a:cubicBezTo>
                  <a:cubicBezTo>
                    <a:pt x="0" y="20"/>
                    <a:pt x="0" y="21"/>
                    <a:pt x="1" y="23"/>
                  </a:cubicBezTo>
                  <a:cubicBezTo>
                    <a:pt x="3" y="29"/>
                    <a:pt x="10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8" y="34"/>
                    <a:pt x="19" y="34"/>
                    <a:pt x="19" y="34"/>
                  </a:cubicBezTo>
                  <a:cubicBezTo>
                    <a:pt x="21" y="34"/>
                    <a:pt x="22" y="33"/>
                    <a:pt x="23" y="33"/>
                  </a:cubicBezTo>
                  <a:cubicBezTo>
                    <a:pt x="30" y="30"/>
                    <a:pt x="34" y="24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5"/>
                    <a:pt x="34" y="14"/>
                    <a:pt x="33" y="13"/>
                  </a:cubicBezTo>
                  <a:cubicBezTo>
                    <a:pt x="32" y="5"/>
                    <a:pt x="25" y="0"/>
                    <a:pt x="1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0" name="Freeform 20299">
              <a:extLst>
                <a:ext uri="{FF2B5EF4-FFF2-40B4-BE49-F238E27FC236}">
                  <a16:creationId xmlns:a16="http://schemas.microsoft.com/office/drawing/2014/main" id="{C74CD98F-DB69-4658-8BFC-EF150FB855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92118" y="-871967"/>
              <a:ext cx="110056" cy="108722"/>
            </a:xfrm>
            <a:custGeom>
              <a:avLst/>
              <a:gdLst>
                <a:gd name="T0" fmla="*/ 31 w 70"/>
                <a:gd name="T1" fmla="*/ 10 h 69"/>
                <a:gd name="T2" fmla="*/ 34 w 70"/>
                <a:gd name="T3" fmla="*/ 10 h 69"/>
                <a:gd name="T4" fmla="*/ 35 w 70"/>
                <a:gd name="T5" fmla="*/ 10 h 69"/>
                <a:gd name="T6" fmla="*/ 60 w 70"/>
                <a:gd name="T7" fmla="*/ 30 h 69"/>
                <a:gd name="T8" fmla="*/ 60 w 70"/>
                <a:gd name="T9" fmla="*/ 34 h 69"/>
                <a:gd name="T10" fmla="*/ 60 w 70"/>
                <a:gd name="T11" fmla="*/ 35 h 69"/>
                <a:gd name="T12" fmla="*/ 44 w 70"/>
                <a:gd name="T13" fmla="*/ 59 h 69"/>
                <a:gd name="T14" fmla="*/ 39 w 70"/>
                <a:gd name="T15" fmla="*/ 60 h 69"/>
                <a:gd name="T16" fmla="*/ 35 w 70"/>
                <a:gd name="T17" fmla="*/ 60 h 69"/>
                <a:gd name="T18" fmla="*/ 35 w 70"/>
                <a:gd name="T19" fmla="*/ 60 h 69"/>
                <a:gd name="T20" fmla="*/ 11 w 70"/>
                <a:gd name="T21" fmla="*/ 42 h 69"/>
                <a:gd name="T22" fmla="*/ 10 w 70"/>
                <a:gd name="T23" fmla="*/ 38 h 69"/>
                <a:gd name="T24" fmla="*/ 10 w 70"/>
                <a:gd name="T25" fmla="*/ 35 h 69"/>
                <a:gd name="T26" fmla="*/ 10 w 70"/>
                <a:gd name="T27" fmla="*/ 29 h 69"/>
                <a:gd name="T28" fmla="*/ 12 w 70"/>
                <a:gd name="T29" fmla="*/ 25 h 69"/>
                <a:gd name="T30" fmla="*/ 26 w 70"/>
                <a:gd name="T31" fmla="*/ 11 h 69"/>
                <a:gd name="T32" fmla="*/ 31 w 70"/>
                <a:gd name="T33" fmla="*/ 10 h 69"/>
                <a:gd name="T34" fmla="*/ 35 w 70"/>
                <a:gd name="T35" fmla="*/ 0 h 69"/>
                <a:gd name="T36" fmla="*/ 34 w 70"/>
                <a:gd name="T37" fmla="*/ 0 h 69"/>
                <a:gd name="T38" fmla="*/ 28 w 70"/>
                <a:gd name="T39" fmla="*/ 1 h 69"/>
                <a:gd name="T40" fmla="*/ 24 w 70"/>
                <a:gd name="T41" fmla="*/ 2 h 69"/>
                <a:gd name="T42" fmla="*/ 3 w 70"/>
                <a:gd name="T43" fmla="*/ 22 h 69"/>
                <a:gd name="T44" fmla="*/ 2 w 70"/>
                <a:gd name="T45" fmla="*/ 26 h 69"/>
                <a:gd name="T46" fmla="*/ 0 w 70"/>
                <a:gd name="T47" fmla="*/ 36 h 69"/>
                <a:gd name="T48" fmla="*/ 1 w 70"/>
                <a:gd name="T49" fmla="*/ 39 h 69"/>
                <a:gd name="T50" fmla="*/ 2 w 70"/>
                <a:gd name="T51" fmla="*/ 44 h 69"/>
                <a:gd name="T52" fmla="*/ 35 w 70"/>
                <a:gd name="T53" fmla="*/ 69 h 69"/>
                <a:gd name="T54" fmla="*/ 36 w 70"/>
                <a:gd name="T55" fmla="*/ 69 h 69"/>
                <a:gd name="T56" fmla="*/ 42 w 70"/>
                <a:gd name="T57" fmla="*/ 69 h 69"/>
                <a:gd name="T58" fmla="*/ 46 w 70"/>
                <a:gd name="T59" fmla="*/ 68 h 69"/>
                <a:gd name="T60" fmla="*/ 69 w 70"/>
                <a:gd name="T61" fmla="*/ 34 h 69"/>
                <a:gd name="T62" fmla="*/ 69 w 70"/>
                <a:gd name="T63" fmla="*/ 32 h 69"/>
                <a:gd name="T64" fmla="*/ 69 w 70"/>
                <a:gd name="T65" fmla="*/ 28 h 69"/>
                <a:gd name="T66" fmla="*/ 35 w 70"/>
                <a:gd name="T6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0" h="69">
                  <a:moveTo>
                    <a:pt x="31" y="10"/>
                  </a:moveTo>
                  <a:cubicBezTo>
                    <a:pt x="32" y="10"/>
                    <a:pt x="33" y="10"/>
                    <a:pt x="34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47" y="10"/>
                    <a:pt x="57" y="18"/>
                    <a:pt x="60" y="30"/>
                  </a:cubicBezTo>
                  <a:cubicBezTo>
                    <a:pt x="60" y="31"/>
                    <a:pt x="60" y="32"/>
                    <a:pt x="60" y="34"/>
                  </a:cubicBezTo>
                  <a:cubicBezTo>
                    <a:pt x="60" y="34"/>
                    <a:pt x="60" y="34"/>
                    <a:pt x="60" y="35"/>
                  </a:cubicBezTo>
                  <a:cubicBezTo>
                    <a:pt x="60" y="46"/>
                    <a:pt x="53" y="55"/>
                    <a:pt x="44" y="59"/>
                  </a:cubicBezTo>
                  <a:cubicBezTo>
                    <a:pt x="42" y="59"/>
                    <a:pt x="41" y="60"/>
                    <a:pt x="39" y="60"/>
                  </a:cubicBezTo>
                  <a:cubicBezTo>
                    <a:pt x="38" y="60"/>
                    <a:pt x="37" y="60"/>
                    <a:pt x="35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24" y="60"/>
                    <a:pt x="14" y="53"/>
                    <a:pt x="11" y="42"/>
                  </a:cubicBezTo>
                  <a:cubicBezTo>
                    <a:pt x="10" y="41"/>
                    <a:pt x="10" y="39"/>
                    <a:pt x="10" y="38"/>
                  </a:cubicBezTo>
                  <a:cubicBezTo>
                    <a:pt x="10" y="37"/>
                    <a:pt x="10" y="36"/>
                    <a:pt x="10" y="35"/>
                  </a:cubicBezTo>
                  <a:cubicBezTo>
                    <a:pt x="10" y="33"/>
                    <a:pt x="10" y="31"/>
                    <a:pt x="10" y="29"/>
                  </a:cubicBezTo>
                  <a:cubicBezTo>
                    <a:pt x="11" y="28"/>
                    <a:pt x="11" y="26"/>
                    <a:pt x="12" y="25"/>
                  </a:cubicBezTo>
                  <a:cubicBezTo>
                    <a:pt x="15" y="19"/>
                    <a:pt x="20" y="14"/>
                    <a:pt x="26" y="11"/>
                  </a:cubicBezTo>
                  <a:cubicBezTo>
                    <a:pt x="28" y="11"/>
                    <a:pt x="29" y="10"/>
                    <a:pt x="31" y="10"/>
                  </a:cubicBezTo>
                  <a:moveTo>
                    <a:pt x="35" y="0"/>
                  </a:moveTo>
                  <a:cubicBezTo>
                    <a:pt x="35" y="0"/>
                    <a:pt x="35" y="0"/>
                    <a:pt x="34" y="0"/>
                  </a:cubicBezTo>
                  <a:cubicBezTo>
                    <a:pt x="32" y="1"/>
                    <a:pt x="30" y="1"/>
                    <a:pt x="28" y="1"/>
                  </a:cubicBezTo>
                  <a:cubicBezTo>
                    <a:pt x="27" y="1"/>
                    <a:pt x="25" y="2"/>
                    <a:pt x="24" y="2"/>
                  </a:cubicBezTo>
                  <a:cubicBezTo>
                    <a:pt x="14" y="5"/>
                    <a:pt x="7" y="13"/>
                    <a:pt x="3" y="22"/>
                  </a:cubicBezTo>
                  <a:cubicBezTo>
                    <a:pt x="2" y="23"/>
                    <a:pt x="2" y="25"/>
                    <a:pt x="2" y="26"/>
                  </a:cubicBezTo>
                  <a:cubicBezTo>
                    <a:pt x="1" y="29"/>
                    <a:pt x="0" y="32"/>
                    <a:pt x="0" y="36"/>
                  </a:cubicBezTo>
                  <a:cubicBezTo>
                    <a:pt x="0" y="37"/>
                    <a:pt x="1" y="38"/>
                    <a:pt x="1" y="39"/>
                  </a:cubicBezTo>
                  <a:cubicBezTo>
                    <a:pt x="1" y="41"/>
                    <a:pt x="1" y="42"/>
                    <a:pt x="2" y="44"/>
                  </a:cubicBezTo>
                  <a:cubicBezTo>
                    <a:pt x="5" y="59"/>
                    <a:pt x="19" y="69"/>
                    <a:pt x="35" y="69"/>
                  </a:cubicBezTo>
                  <a:cubicBezTo>
                    <a:pt x="35" y="69"/>
                    <a:pt x="35" y="69"/>
                    <a:pt x="36" y="69"/>
                  </a:cubicBezTo>
                  <a:cubicBezTo>
                    <a:pt x="38" y="69"/>
                    <a:pt x="40" y="69"/>
                    <a:pt x="42" y="69"/>
                  </a:cubicBezTo>
                  <a:cubicBezTo>
                    <a:pt x="43" y="68"/>
                    <a:pt x="45" y="68"/>
                    <a:pt x="46" y="68"/>
                  </a:cubicBezTo>
                  <a:cubicBezTo>
                    <a:pt x="60" y="63"/>
                    <a:pt x="70" y="50"/>
                    <a:pt x="69" y="34"/>
                  </a:cubicBezTo>
                  <a:cubicBezTo>
                    <a:pt x="69" y="34"/>
                    <a:pt x="69" y="33"/>
                    <a:pt x="69" y="32"/>
                  </a:cubicBezTo>
                  <a:cubicBezTo>
                    <a:pt x="69" y="31"/>
                    <a:pt x="69" y="29"/>
                    <a:pt x="69" y="28"/>
                  </a:cubicBezTo>
                  <a:cubicBezTo>
                    <a:pt x="65" y="12"/>
                    <a:pt x="52" y="0"/>
                    <a:pt x="3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1" name="Freeform 20306">
              <a:extLst>
                <a:ext uri="{FF2B5EF4-FFF2-40B4-BE49-F238E27FC236}">
                  <a16:creationId xmlns:a16="http://schemas.microsoft.com/office/drawing/2014/main" id="{1F3EFCF4-7A0D-4D54-9F3D-0AD1BB7A5972}"/>
                </a:ext>
              </a:extLst>
            </p:cNvPr>
            <p:cNvSpPr/>
            <p:nvPr/>
          </p:nvSpPr>
          <p:spPr bwMode="auto">
            <a:xfrm>
              <a:off x="6452561" y="-122922"/>
              <a:ext cx="45356" cy="45356"/>
            </a:xfrm>
            <a:custGeom>
              <a:avLst/>
              <a:gdLst>
                <a:gd name="T0" fmla="*/ 15 w 29"/>
                <a:gd name="T1" fmla="*/ 0 h 29"/>
                <a:gd name="T2" fmla="*/ 14 w 29"/>
                <a:gd name="T3" fmla="*/ 0 h 29"/>
                <a:gd name="T4" fmla="*/ 10 w 29"/>
                <a:gd name="T5" fmla="*/ 1 h 29"/>
                <a:gd name="T6" fmla="*/ 6 w 29"/>
                <a:gd name="T7" fmla="*/ 3 h 29"/>
                <a:gd name="T8" fmla="*/ 2 w 29"/>
                <a:gd name="T9" fmla="*/ 7 h 29"/>
                <a:gd name="T10" fmla="*/ 1 w 29"/>
                <a:gd name="T11" fmla="*/ 11 h 29"/>
                <a:gd name="T12" fmla="*/ 0 w 29"/>
                <a:gd name="T13" fmla="*/ 15 h 29"/>
                <a:gd name="T14" fmla="*/ 1 w 29"/>
                <a:gd name="T15" fmla="*/ 19 h 29"/>
                <a:gd name="T16" fmla="*/ 2 w 29"/>
                <a:gd name="T17" fmla="*/ 22 h 29"/>
                <a:gd name="T18" fmla="*/ 13 w 29"/>
                <a:gd name="T19" fmla="*/ 29 h 29"/>
                <a:gd name="T20" fmla="*/ 15 w 29"/>
                <a:gd name="T21" fmla="*/ 29 h 29"/>
                <a:gd name="T22" fmla="*/ 15 w 29"/>
                <a:gd name="T23" fmla="*/ 29 h 29"/>
                <a:gd name="T24" fmla="*/ 17 w 29"/>
                <a:gd name="T25" fmla="*/ 29 h 29"/>
                <a:gd name="T26" fmla="*/ 23 w 29"/>
                <a:gd name="T27" fmla="*/ 26 h 29"/>
                <a:gd name="T28" fmla="*/ 26 w 29"/>
                <a:gd name="T29" fmla="*/ 23 h 29"/>
                <a:gd name="T30" fmla="*/ 29 w 29"/>
                <a:gd name="T31" fmla="*/ 14 h 29"/>
                <a:gd name="T32" fmla="*/ 28 w 29"/>
                <a:gd name="T33" fmla="*/ 10 h 29"/>
                <a:gd name="T34" fmla="*/ 26 w 29"/>
                <a:gd name="T35" fmla="*/ 6 h 29"/>
                <a:gd name="T36" fmla="*/ 21 w 29"/>
                <a:gd name="T37" fmla="*/ 2 h 29"/>
                <a:gd name="T38" fmla="*/ 21 w 29"/>
                <a:gd name="T39" fmla="*/ 2 h 29"/>
                <a:gd name="T40" fmla="*/ 17 w 29"/>
                <a:gd name="T41" fmla="*/ 0 h 29"/>
                <a:gd name="T42" fmla="*/ 17 w 29"/>
                <a:gd name="T43" fmla="*/ 0 h 29"/>
                <a:gd name="T44" fmla="*/ 15 w 29"/>
                <a:gd name="T4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9" h="29">
                  <a:moveTo>
                    <a:pt x="15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2" y="0"/>
                    <a:pt x="10" y="1"/>
                  </a:cubicBezTo>
                  <a:cubicBezTo>
                    <a:pt x="9" y="1"/>
                    <a:pt x="8" y="2"/>
                    <a:pt x="6" y="3"/>
                  </a:cubicBezTo>
                  <a:cubicBezTo>
                    <a:pt x="5" y="4"/>
                    <a:pt x="3" y="5"/>
                    <a:pt x="2" y="7"/>
                  </a:cubicBezTo>
                  <a:cubicBezTo>
                    <a:pt x="2" y="8"/>
                    <a:pt x="1" y="9"/>
                    <a:pt x="1" y="11"/>
                  </a:cubicBezTo>
                  <a:cubicBezTo>
                    <a:pt x="0" y="12"/>
                    <a:pt x="0" y="13"/>
                    <a:pt x="0" y="15"/>
                  </a:cubicBezTo>
                  <a:cubicBezTo>
                    <a:pt x="0" y="16"/>
                    <a:pt x="0" y="17"/>
                    <a:pt x="1" y="19"/>
                  </a:cubicBezTo>
                  <a:cubicBezTo>
                    <a:pt x="1" y="20"/>
                    <a:pt x="2" y="21"/>
                    <a:pt x="2" y="22"/>
                  </a:cubicBezTo>
                  <a:cubicBezTo>
                    <a:pt x="5" y="26"/>
                    <a:pt x="9" y="29"/>
                    <a:pt x="13" y="29"/>
                  </a:cubicBezTo>
                  <a:cubicBezTo>
                    <a:pt x="13" y="29"/>
                    <a:pt x="14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6" y="29"/>
                    <a:pt x="17" y="29"/>
                    <a:pt x="17" y="29"/>
                  </a:cubicBezTo>
                  <a:cubicBezTo>
                    <a:pt x="19" y="28"/>
                    <a:pt x="21" y="27"/>
                    <a:pt x="23" y="26"/>
                  </a:cubicBezTo>
                  <a:cubicBezTo>
                    <a:pt x="24" y="25"/>
                    <a:pt x="25" y="24"/>
                    <a:pt x="26" y="23"/>
                  </a:cubicBezTo>
                  <a:cubicBezTo>
                    <a:pt x="28" y="21"/>
                    <a:pt x="29" y="18"/>
                    <a:pt x="29" y="14"/>
                  </a:cubicBezTo>
                  <a:cubicBezTo>
                    <a:pt x="29" y="13"/>
                    <a:pt x="29" y="11"/>
                    <a:pt x="28" y="10"/>
                  </a:cubicBezTo>
                  <a:cubicBezTo>
                    <a:pt x="28" y="8"/>
                    <a:pt x="27" y="7"/>
                    <a:pt x="26" y="6"/>
                  </a:cubicBezTo>
                  <a:cubicBezTo>
                    <a:pt x="25" y="4"/>
                    <a:pt x="23" y="3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0" y="1"/>
                    <a:pt x="18" y="1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2" name="Freeform 20307">
              <a:extLst>
                <a:ext uri="{FF2B5EF4-FFF2-40B4-BE49-F238E27FC236}">
                  <a16:creationId xmlns:a16="http://schemas.microsoft.com/office/drawing/2014/main" id="{FDD4B0BC-318C-4AA0-B355-91EF54B953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28549" y="-146934"/>
              <a:ext cx="92714" cy="93380"/>
            </a:xfrm>
            <a:custGeom>
              <a:avLst/>
              <a:gdLst>
                <a:gd name="T0" fmla="*/ 22 w 59"/>
                <a:gd name="T1" fmla="*/ 9 h 59"/>
                <a:gd name="T2" fmla="*/ 29 w 59"/>
                <a:gd name="T3" fmla="*/ 8 h 59"/>
                <a:gd name="T4" fmla="*/ 30 w 59"/>
                <a:gd name="T5" fmla="*/ 8 h 59"/>
                <a:gd name="T6" fmla="*/ 34 w 59"/>
                <a:gd name="T7" fmla="*/ 9 h 59"/>
                <a:gd name="T8" fmla="*/ 34 w 59"/>
                <a:gd name="T9" fmla="*/ 9 h 59"/>
                <a:gd name="T10" fmla="*/ 38 w 59"/>
                <a:gd name="T11" fmla="*/ 10 h 59"/>
                <a:gd name="T12" fmla="*/ 38 w 59"/>
                <a:gd name="T13" fmla="*/ 10 h 59"/>
                <a:gd name="T14" fmla="*/ 47 w 59"/>
                <a:gd name="T15" fmla="*/ 18 h 59"/>
                <a:gd name="T16" fmla="*/ 49 w 59"/>
                <a:gd name="T17" fmla="*/ 21 h 59"/>
                <a:gd name="T18" fmla="*/ 51 w 59"/>
                <a:gd name="T19" fmla="*/ 29 h 59"/>
                <a:gd name="T20" fmla="*/ 46 w 59"/>
                <a:gd name="T21" fmla="*/ 43 h 59"/>
                <a:gd name="T22" fmla="*/ 43 w 59"/>
                <a:gd name="T23" fmla="*/ 46 h 59"/>
                <a:gd name="T24" fmla="*/ 33 w 59"/>
                <a:gd name="T25" fmla="*/ 51 h 59"/>
                <a:gd name="T26" fmla="*/ 30 w 59"/>
                <a:gd name="T27" fmla="*/ 51 h 59"/>
                <a:gd name="T28" fmla="*/ 30 w 59"/>
                <a:gd name="T29" fmla="*/ 51 h 59"/>
                <a:gd name="T30" fmla="*/ 28 w 59"/>
                <a:gd name="T31" fmla="*/ 51 h 59"/>
                <a:gd name="T32" fmla="*/ 11 w 59"/>
                <a:gd name="T33" fmla="*/ 41 h 59"/>
                <a:gd name="T34" fmla="*/ 9 w 59"/>
                <a:gd name="T35" fmla="*/ 37 h 59"/>
                <a:gd name="T36" fmla="*/ 8 w 59"/>
                <a:gd name="T37" fmla="*/ 30 h 59"/>
                <a:gd name="T38" fmla="*/ 9 w 59"/>
                <a:gd name="T39" fmla="*/ 23 h 59"/>
                <a:gd name="T40" fmla="*/ 11 w 59"/>
                <a:gd name="T41" fmla="*/ 19 h 59"/>
                <a:gd name="T42" fmla="*/ 18 w 59"/>
                <a:gd name="T43" fmla="*/ 11 h 59"/>
                <a:gd name="T44" fmla="*/ 22 w 59"/>
                <a:gd name="T45" fmla="*/ 9 h 59"/>
                <a:gd name="T46" fmla="*/ 30 w 59"/>
                <a:gd name="T47" fmla="*/ 0 h 59"/>
                <a:gd name="T48" fmla="*/ 29 w 59"/>
                <a:gd name="T49" fmla="*/ 0 h 59"/>
                <a:gd name="T50" fmla="*/ 19 w 59"/>
                <a:gd name="T51" fmla="*/ 2 h 59"/>
                <a:gd name="T52" fmla="*/ 15 w 59"/>
                <a:gd name="T53" fmla="*/ 4 h 59"/>
                <a:gd name="T54" fmla="*/ 3 w 59"/>
                <a:gd name="T55" fmla="*/ 16 h 59"/>
                <a:gd name="T56" fmla="*/ 2 w 59"/>
                <a:gd name="T57" fmla="*/ 20 h 59"/>
                <a:gd name="T58" fmla="*/ 0 w 59"/>
                <a:gd name="T59" fmla="*/ 30 h 59"/>
                <a:gd name="T60" fmla="*/ 2 w 59"/>
                <a:gd name="T61" fmla="*/ 40 h 59"/>
                <a:gd name="T62" fmla="*/ 4 w 59"/>
                <a:gd name="T63" fmla="*/ 44 h 59"/>
                <a:gd name="T64" fmla="*/ 29 w 59"/>
                <a:gd name="T65" fmla="*/ 59 h 59"/>
                <a:gd name="T66" fmla="*/ 30 w 59"/>
                <a:gd name="T67" fmla="*/ 59 h 59"/>
                <a:gd name="T68" fmla="*/ 30 w 59"/>
                <a:gd name="T69" fmla="*/ 59 h 59"/>
                <a:gd name="T70" fmla="*/ 33 w 59"/>
                <a:gd name="T71" fmla="*/ 59 h 59"/>
                <a:gd name="T72" fmla="*/ 48 w 59"/>
                <a:gd name="T73" fmla="*/ 52 h 59"/>
                <a:gd name="T74" fmla="*/ 51 w 59"/>
                <a:gd name="T75" fmla="*/ 49 h 59"/>
                <a:gd name="T76" fmla="*/ 59 w 59"/>
                <a:gd name="T77" fmla="*/ 29 h 59"/>
                <a:gd name="T78" fmla="*/ 56 w 59"/>
                <a:gd name="T79" fmla="*/ 18 h 59"/>
                <a:gd name="T80" fmla="*/ 54 w 59"/>
                <a:gd name="T81" fmla="*/ 14 h 59"/>
                <a:gd name="T82" fmla="*/ 41 w 59"/>
                <a:gd name="T83" fmla="*/ 3 h 59"/>
                <a:gd name="T84" fmla="*/ 41 w 59"/>
                <a:gd name="T85" fmla="*/ 3 h 59"/>
                <a:gd name="T86" fmla="*/ 37 w 59"/>
                <a:gd name="T87" fmla="*/ 1 h 59"/>
                <a:gd name="T88" fmla="*/ 37 w 59"/>
                <a:gd name="T89" fmla="*/ 1 h 59"/>
                <a:gd name="T90" fmla="*/ 30 w 59"/>
                <a:gd name="T9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9" h="59">
                  <a:moveTo>
                    <a:pt x="22" y="9"/>
                  </a:moveTo>
                  <a:cubicBezTo>
                    <a:pt x="24" y="9"/>
                    <a:pt x="27" y="8"/>
                    <a:pt x="29" y="8"/>
                  </a:cubicBezTo>
                  <a:cubicBezTo>
                    <a:pt x="29" y="8"/>
                    <a:pt x="29" y="8"/>
                    <a:pt x="30" y="8"/>
                  </a:cubicBezTo>
                  <a:cubicBezTo>
                    <a:pt x="31" y="8"/>
                    <a:pt x="33" y="8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6" y="9"/>
                    <a:pt x="37" y="9"/>
                    <a:pt x="38" y="1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42" y="12"/>
                    <a:pt x="45" y="14"/>
                    <a:pt x="47" y="18"/>
                  </a:cubicBezTo>
                  <a:cubicBezTo>
                    <a:pt x="48" y="19"/>
                    <a:pt x="49" y="20"/>
                    <a:pt x="49" y="21"/>
                  </a:cubicBezTo>
                  <a:cubicBezTo>
                    <a:pt x="50" y="24"/>
                    <a:pt x="51" y="26"/>
                    <a:pt x="51" y="29"/>
                  </a:cubicBezTo>
                  <a:cubicBezTo>
                    <a:pt x="51" y="35"/>
                    <a:pt x="49" y="40"/>
                    <a:pt x="46" y="43"/>
                  </a:cubicBezTo>
                  <a:cubicBezTo>
                    <a:pt x="45" y="44"/>
                    <a:pt x="44" y="45"/>
                    <a:pt x="43" y="46"/>
                  </a:cubicBezTo>
                  <a:cubicBezTo>
                    <a:pt x="40" y="49"/>
                    <a:pt x="37" y="50"/>
                    <a:pt x="33" y="51"/>
                  </a:cubicBezTo>
                  <a:cubicBezTo>
                    <a:pt x="32" y="51"/>
                    <a:pt x="31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8" y="51"/>
                  </a:cubicBezTo>
                  <a:cubicBezTo>
                    <a:pt x="21" y="51"/>
                    <a:pt x="15" y="47"/>
                    <a:pt x="11" y="41"/>
                  </a:cubicBezTo>
                  <a:cubicBezTo>
                    <a:pt x="10" y="39"/>
                    <a:pt x="10" y="38"/>
                    <a:pt x="9" y="37"/>
                  </a:cubicBezTo>
                  <a:cubicBezTo>
                    <a:pt x="9" y="35"/>
                    <a:pt x="8" y="32"/>
                    <a:pt x="8" y="30"/>
                  </a:cubicBezTo>
                  <a:cubicBezTo>
                    <a:pt x="8" y="28"/>
                    <a:pt x="8" y="25"/>
                    <a:pt x="9" y="23"/>
                  </a:cubicBezTo>
                  <a:cubicBezTo>
                    <a:pt x="10" y="22"/>
                    <a:pt x="10" y="20"/>
                    <a:pt x="11" y="19"/>
                  </a:cubicBezTo>
                  <a:cubicBezTo>
                    <a:pt x="13" y="16"/>
                    <a:pt x="15" y="13"/>
                    <a:pt x="18" y="11"/>
                  </a:cubicBezTo>
                  <a:cubicBezTo>
                    <a:pt x="19" y="11"/>
                    <a:pt x="21" y="10"/>
                    <a:pt x="22" y="9"/>
                  </a:cubicBezTo>
                  <a:moveTo>
                    <a:pt x="30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5" y="0"/>
                    <a:pt x="22" y="1"/>
                    <a:pt x="19" y="2"/>
                  </a:cubicBezTo>
                  <a:cubicBezTo>
                    <a:pt x="17" y="3"/>
                    <a:pt x="16" y="4"/>
                    <a:pt x="15" y="4"/>
                  </a:cubicBezTo>
                  <a:cubicBezTo>
                    <a:pt x="10" y="7"/>
                    <a:pt x="6" y="11"/>
                    <a:pt x="3" y="16"/>
                  </a:cubicBezTo>
                  <a:cubicBezTo>
                    <a:pt x="3" y="17"/>
                    <a:pt x="2" y="19"/>
                    <a:pt x="2" y="20"/>
                  </a:cubicBezTo>
                  <a:cubicBezTo>
                    <a:pt x="1" y="23"/>
                    <a:pt x="0" y="27"/>
                    <a:pt x="0" y="30"/>
                  </a:cubicBezTo>
                  <a:cubicBezTo>
                    <a:pt x="0" y="34"/>
                    <a:pt x="1" y="37"/>
                    <a:pt x="2" y="40"/>
                  </a:cubicBezTo>
                  <a:cubicBezTo>
                    <a:pt x="3" y="42"/>
                    <a:pt x="3" y="43"/>
                    <a:pt x="4" y="44"/>
                  </a:cubicBezTo>
                  <a:cubicBezTo>
                    <a:pt x="9" y="53"/>
                    <a:pt x="18" y="59"/>
                    <a:pt x="29" y="59"/>
                  </a:cubicBezTo>
                  <a:cubicBezTo>
                    <a:pt x="29" y="59"/>
                    <a:pt x="29" y="59"/>
                    <a:pt x="30" y="59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1" y="59"/>
                    <a:pt x="32" y="59"/>
                    <a:pt x="33" y="59"/>
                  </a:cubicBezTo>
                  <a:cubicBezTo>
                    <a:pt x="39" y="58"/>
                    <a:pt x="44" y="56"/>
                    <a:pt x="48" y="52"/>
                  </a:cubicBezTo>
                  <a:cubicBezTo>
                    <a:pt x="49" y="51"/>
                    <a:pt x="51" y="50"/>
                    <a:pt x="51" y="49"/>
                  </a:cubicBezTo>
                  <a:cubicBezTo>
                    <a:pt x="56" y="44"/>
                    <a:pt x="59" y="37"/>
                    <a:pt x="59" y="29"/>
                  </a:cubicBezTo>
                  <a:cubicBezTo>
                    <a:pt x="59" y="25"/>
                    <a:pt x="58" y="21"/>
                    <a:pt x="56" y="18"/>
                  </a:cubicBezTo>
                  <a:cubicBezTo>
                    <a:pt x="56" y="17"/>
                    <a:pt x="55" y="15"/>
                    <a:pt x="54" y="14"/>
                  </a:cubicBezTo>
                  <a:cubicBezTo>
                    <a:pt x="51" y="9"/>
                    <a:pt x="46" y="5"/>
                    <a:pt x="41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0" y="2"/>
                    <a:pt x="38" y="2"/>
                    <a:pt x="37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4" y="1"/>
                    <a:pt x="32" y="0"/>
                    <a:pt x="3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3" name="Freeform 20308">
              <a:extLst>
                <a:ext uri="{FF2B5EF4-FFF2-40B4-BE49-F238E27FC236}">
                  <a16:creationId xmlns:a16="http://schemas.microsoft.com/office/drawing/2014/main" id="{A84ED91E-DDC7-4FB9-851D-A52849A4D301}"/>
                </a:ext>
              </a:extLst>
            </p:cNvPr>
            <p:cNvSpPr/>
            <p:nvPr/>
          </p:nvSpPr>
          <p:spPr bwMode="auto">
            <a:xfrm>
              <a:off x="5969649" y="89852"/>
              <a:ext cx="90046" cy="88044"/>
            </a:xfrm>
            <a:custGeom>
              <a:avLst/>
              <a:gdLst>
                <a:gd name="T0" fmla="*/ 29 w 57"/>
                <a:gd name="T1" fmla="*/ 0 h 56"/>
                <a:gd name="T2" fmla="*/ 28 w 57"/>
                <a:gd name="T3" fmla="*/ 0 h 56"/>
                <a:gd name="T4" fmla="*/ 16 w 57"/>
                <a:gd name="T5" fmla="*/ 3 h 56"/>
                <a:gd name="T6" fmla="*/ 13 w 57"/>
                <a:gd name="T7" fmla="*/ 5 h 56"/>
                <a:gd name="T8" fmla="*/ 0 w 57"/>
                <a:gd name="T9" fmla="*/ 29 h 56"/>
                <a:gd name="T10" fmla="*/ 2 w 57"/>
                <a:gd name="T11" fmla="*/ 38 h 56"/>
                <a:gd name="T12" fmla="*/ 4 w 57"/>
                <a:gd name="T13" fmla="*/ 42 h 56"/>
                <a:gd name="T14" fmla="*/ 14 w 57"/>
                <a:gd name="T15" fmla="*/ 52 h 56"/>
                <a:gd name="T16" fmla="*/ 18 w 57"/>
                <a:gd name="T17" fmla="*/ 54 h 56"/>
                <a:gd name="T18" fmla="*/ 28 w 57"/>
                <a:gd name="T19" fmla="*/ 56 h 56"/>
                <a:gd name="T20" fmla="*/ 29 w 57"/>
                <a:gd name="T21" fmla="*/ 56 h 56"/>
                <a:gd name="T22" fmla="*/ 41 w 57"/>
                <a:gd name="T23" fmla="*/ 53 h 56"/>
                <a:gd name="T24" fmla="*/ 45 w 57"/>
                <a:gd name="T25" fmla="*/ 51 h 56"/>
                <a:gd name="T26" fmla="*/ 55 w 57"/>
                <a:gd name="T27" fmla="*/ 38 h 56"/>
                <a:gd name="T28" fmla="*/ 56 w 57"/>
                <a:gd name="T29" fmla="*/ 34 h 56"/>
                <a:gd name="T30" fmla="*/ 57 w 57"/>
                <a:gd name="T31" fmla="*/ 28 h 56"/>
                <a:gd name="T32" fmla="*/ 54 w 57"/>
                <a:gd name="T33" fmla="*/ 17 h 56"/>
                <a:gd name="T34" fmla="*/ 52 w 57"/>
                <a:gd name="T35" fmla="*/ 13 h 56"/>
                <a:gd name="T36" fmla="*/ 29 w 57"/>
                <a:gd name="T3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" h="56">
                  <a:moveTo>
                    <a:pt x="29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0" y="1"/>
                    <a:pt x="16" y="3"/>
                  </a:cubicBezTo>
                  <a:cubicBezTo>
                    <a:pt x="15" y="3"/>
                    <a:pt x="14" y="4"/>
                    <a:pt x="13" y="5"/>
                  </a:cubicBezTo>
                  <a:cubicBezTo>
                    <a:pt x="5" y="10"/>
                    <a:pt x="0" y="19"/>
                    <a:pt x="0" y="29"/>
                  </a:cubicBezTo>
                  <a:cubicBezTo>
                    <a:pt x="0" y="32"/>
                    <a:pt x="1" y="35"/>
                    <a:pt x="2" y="38"/>
                  </a:cubicBezTo>
                  <a:cubicBezTo>
                    <a:pt x="3" y="40"/>
                    <a:pt x="3" y="41"/>
                    <a:pt x="4" y="42"/>
                  </a:cubicBezTo>
                  <a:cubicBezTo>
                    <a:pt x="7" y="47"/>
                    <a:pt x="10" y="50"/>
                    <a:pt x="14" y="52"/>
                  </a:cubicBezTo>
                  <a:cubicBezTo>
                    <a:pt x="15" y="53"/>
                    <a:pt x="17" y="54"/>
                    <a:pt x="18" y="54"/>
                  </a:cubicBezTo>
                  <a:cubicBezTo>
                    <a:pt x="21" y="56"/>
                    <a:pt x="25" y="56"/>
                    <a:pt x="28" y="56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33" y="56"/>
                    <a:pt x="38" y="55"/>
                    <a:pt x="41" y="53"/>
                  </a:cubicBezTo>
                  <a:cubicBezTo>
                    <a:pt x="43" y="53"/>
                    <a:pt x="44" y="52"/>
                    <a:pt x="45" y="51"/>
                  </a:cubicBezTo>
                  <a:cubicBezTo>
                    <a:pt x="49" y="48"/>
                    <a:pt x="53" y="43"/>
                    <a:pt x="55" y="38"/>
                  </a:cubicBezTo>
                  <a:cubicBezTo>
                    <a:pt x="55" y="36"/>
                    <a:pt x="56" y="35"/>
                    <a:pt x="56" y="34"/>
                  </a:cubicBezTo>
                  <a:cubicBezTo>
                    <a:pt x="56" y="32"/>
                    <a:pt x="57" y="30"/>
                    <a:pt x="57" y="28"/>
                  </a:cubicBezTo>
                  <a:cubicBezTo>
                    <a:pt x="57" y="24"/>
                    <a:pt x="56" y="20"/>
                    <a:pt x="54" y="17"/>
                  </a:cubicBezTo>
                  <a:cubicBezTo>
                    <a:pt x="54" y="15"/>
                    <a:pt x="53" y="14"/>
                    <a:pt x="52" y="13"/>
                  </a:cubicBezTo>
                  <a:cubicBezTo>
                    <a:pt x="47" y="5"/>
                    <a:pt x="38" y="0"/>
                    <a:pt x="2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4" name="Freeform 20309">
              <a:extLst>
                <a:ext uri="{FF2B5EF4-FFF2-40B4-BE49-F238E27FC236}">
                  <a16:creationId xmlns:a16="http://schemas.microsoft.com/office/drawing/2014/main" id="{9B129AF3-B7E7-4C1C-B8BD-2241BE116E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24293" y="43829"/>
              <a:ext cx="181425" cy="180091"/>
            </a:xfrm>
            <a:custGeom>
              <a:avLst/>
              <a:gdLst>
                <a:gd name="T0" fmla="*/ 38 w 115"/>
                <a:gd name="T1" fmla="*/ 20 h 114"/>
                <a:gd name="T2" fmla="*/ 57 w 115"/>
                <a:gd name="T3" fmla="*/ 15 h 114"/>
                <a:gd name="T4" fmla="*/ 58 w 115"/>
                <a:gd name="T5" fmla="*/ 15 h 114"/>
                <a:gd name="T6" fmla="*/ 93 w 115"/>
                <a:gd name="T7" fmla="*/ 36 h 114"/>
                <a:gd name="T8" fmla="*/ 95 w 115"/>
                <a:gd name="T9" fmla="*/ 40 h 114"/>
                <a:gd name="T10" fmla="*/ 99 w 115"/>
                <a:gd name="T11" fmla="*/ 56 h 114"/>
                <a:gd name="T12" fmla="*/ 98 w 115"/>
                <a:gd name="T13" fmla="*/ 67 h 114"/>
                <a:gd name="T14" fmla="*/ 97 w 115"/>
                <a:gd name="T15" fmla="*/ 71 h 114"/>
                <a:gd name="T16" fmla="*/ 81 w 115"/>
                <a:gd name="T17" fmla="*/ 92 h 114"/>
                <a:gd name="T18" fmla="*/ 77 w 115"/>
                <a:gd name="T19" fmla="*/ 94 h 114"/>
                <a:gd name="T20" fmla="*/ 58 w 115"/>
                <a:gd name="T21" fmla="*/ 99 h 114"/>
                <a:gd name="T22" fmla="*/ 57 w 115"/>
                <a:gd name="T23" fmla="*/ 99 h 114"/>
                <a:gd name="T24" fmla="*/ 41 w 115"/>
                <a:gd name="T25" fmla="*/ 96 h 114"/>
                <a:gd name="T26" fmla="*/ 37 w 115"/>
                <a:gd name="T27" fmla="*/ 94 h 114"/>
                <a:gd name="T28" fmla="*/ 21 w 115"/>
                <a:gd name="T29" fmla="*/ 78 h 114"/>
                <a:gd name="T30" fmla="*/ 19 w 115"/>
                <a:gd name="T31" fmla="*/ 74 h 114"/>
                <a:gd name="T32" fmla="*/ 16 w 115"/>
                <a:gd name="T33" fmla="*/ 58 h 114"/>
                <a:gd name="T34" fmla="*/ 35 w 115"/>
                <a:gd name="T35" fmla="*/ 22 h 114"/>
                <a:gd name="T36" fmla="*/ 38 w 115"/>
                <a:gd name="T37" fmla="*/ 20 h 114"/>
                <a:gd name="T38" fmla="*/ 57 w 115"/>
                <a:gd name="T39" fmla="*/ 0 h 114"/>
                <a:gd name="T40" fmla="*/ 56 w 115"/>
                <a:gd name="T41" fmla="*/ 0 h 114"/>
                <a:gd name="T42" fmla="*/ 31 w 115"/>
                <a:gd name="T43" fmla="*/ 7 h 114"/>
                <a:gd name="T44" fmla="*/ 27 w 115"/>
                <a:gd name="T45" fmla="*/ 9 h 114"/>
                <a:gd name="T46" fmla="*/ 0 w 115"/>
                <a:gd name="T47" fmla="*/ 58 h 114"/>
                <a:gd name="T48" fmla="*/ 5 w 115"/>
                <a:gd name="T49" fmla="*/ 81 h 114"/>
                <a:gd name="T50" fmla="*/ 7 w 115"/>
                <a:gd name="T51" fmla="*/ 85 h 114"/>
                <a:gd name="T52" fmla="*/ 31 w 115"/>
                <a:gd name="T53" fmla="*/ 108 h 114"/>
                <a:gd name="T54" fmla="*/ 35 w 115"/>
                <a:gd name="T55" fmla="*/ 110 h 114"/>
                <a:gd name="T56" fmla="*/ 57 w 115"/>
                <a:gd name="T57" fmla="*/ 114 h 114"/>
                <a:gd name="T58" fmla="*/ 59 w 115"/>
                <a:gd name="T59" fmla="*/ 114 h 114"/>
                <a:gd name="T60" fmla="*/ 85 w 115"/>
                <a:gd name="T61" fmla="*/ 107 h 114"/>
                <a:gd name="T62" fmla="*/ 89 w 115"/>
                <a:gd name="T63" fmla="*/ 105 h 114"/>
                <a:gd name="T64" fmla="*/ 112 w 115"/>
                <a:gd name="T65" fmla="*/ 75 h 114"/>
                <a:gd name="T66" fmla="*/ 113 w 115"/>
                <a:gd name="T67" fmla="*/ 71 h 114"/>
                <a:gd name="T68" fmla="*/ 115 w 115"/>
                <a:gd name="T69" fmla="*/ 56 h 114"/>
                <a:gd name="T70" fmla="*/ 109 w 115"/>
                <a:gd name="T71" fmla="*/ 33 h 114"/>
                <a:gd name="T72" fmla="*/ 107 w 115"/>
                <a:gd name="T73" fmla="*/ 29 h 114"/>
                <a:gd name="T74" fmla="*/ 57 w 115"/>
                <a:gd name="T7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5" h="114">
                  <a:moveTo>
                    <a:pt x="38" y="20"/>
                  </a:moveTo>
                  <a:cubicBezTo>
                    <a:pt x="44" y="17"/>
                    <a:pt x="50" y="15"/>
                    <a:pt x="57" y="15"/>
                  </a:cubicBezTo>
                  <a:cubicBezTo>
                    <a:pt x="57" y="15"/>
                    <a:pt x="57" y="15"/>
                    <a:pt x="58" y="15"/>
                  </a:cubicBezTo>
                  <a:cubicBezTo>
                    <a:pt x="73" y="15"/>
                    <a:pt x="86" y="24"/>
                    <a:pt x="93" y="36"/>
                  </a:cubicBezTo>
                  <a:cubicBezTo>
                    <a:pt x="94" y="37"/>
                    <a:pt x="95" y="38"/>
                    <a:pt x="95" y="40"/>
                  </a:cubicBezTo>
                  <a:cubicBezTo>
                    <a:pt x="98" y="45"/>
                    <a:pt x="99" y="50"/>
                    <a:pt x="99" y="56"/>
                  </a:cubicBezTo>
                  <a:cubicBezTo>
                    <a:pt x="99" y="60"/>
                    <a:pt x="99" y="63"/>
                    <a:pt x="98" y="67"/>
                  </a:cubicBezTo>
                  <a:cubicBezTo>
                    <a:pt x="98" y="68"/>
                    <a:pt x="97" y="69"/>
                    <a:pt x="97" y="71"/>
                  </a:cubicBezTo>
                  <a:cubicBezTo>
                    <a:pt x="94" y="79"/>
                    <a:pt x="88" y="87"/>
                    <a:pt x="81" y="92"/>
                  </a:cubicBezTo>
                  <a:cubicBezTo>
                    <a:pt x="80" y="93"/>
                    <a:pt x="78" y="93"/>
                    <a:pt x="77" y="94"/>
                  </a:cubicBezTo>
                  <a:cubicBezTo>
                    <a:pt x="72" y="97"/>
                    <a:pt x="65" y="99"/>
                    <a:pt x="58" y="99"/>
                  </a:cubicBezTo>
                  <a:cubicBezTo>
                    <a:pt x="58" y="99"/>
                    <a:pt x="58" y="99"/>
                    <a:pt x="57" y="99"/>
                  </a:cubicBezTo>
                  <a:cubicBezTo>
                    <a:pt x="52" y="99"/>
                    <a:pt x="46" y="98"/>
                    <a:pt x="41" y="96"/>
                  </a:cubicBezTo>
                  <a:cubicBezTo>
                    <a:pt x="40" y="95"/>
                    <a:pt x="39" y="94"/>
                    <a:pt x="37" y="94"/>
                  </a:cubicBezTo>
                  <a:cubicBezTo>
                    <a:pt x="31" y="90"/>
                    <a:pt x="25" y="84"/>
                    <a:pt x="21" y="78"/>
                  </a:cubicBezTo>
                  <a:cubicBezTo>
                    <a:pt x="20" y="76"/>
                    <a:pt x="20" y="75"/>
                    <a:pt x="19" y="74"/>
                  </a:cubicBezTo>
                  <a:cubicBezTo>
                    <a:pt x="17" y="69"/>
                    <a:pt x="16" y="63"/>
                    <a:pt x="16" y="58"/>
                  </a:cubicBezTo>
                  <a:cubicBezTo>
                    <a:pt x="15" y="43"/>
                    <a:pt x="23" y="30"/>
                    <a:pt x="35" y="22"/>
                  </a:cubicBezTo>
                  <a:cubicBezTo>
                    <a:pt x="36" y="21"/>
                    <a:pt x="37" y="21"/>
                    <a:pt x="38" y="20"/>
                  </a:cubicBezTo>
                  <a:moveTo>
                    <a:pt x="57" y="0"/>
                  </a:moveTo>
                  <a:cubicBezTo>
                    <a:pt x="57" y="0"/>
                    <a:pt x="57" y="0"/>
                    <a:pt x="56" y="0"/>
                  </a:cubicBezTo>
                  <a:cubicBezTo>
                    <a:pt x="47" y="0"/>
                    <a:pt x="38" y="3"/>
                    <a:pt x="31" y="7"/>
                  </a:cubicBezTo>
                  <a:cubicBezTo>
                    <a:pt x="29" y="7"/>
                    <a:pt x="28" y="8"/>
                    <a:pt x="27" y="9"/>
                  </a:cubicBezTo>
                  <a:cubicBezTo>
                    <a:pt x="11" y="19"/>
                    <a:pt x="0" y="37"/>
                    <a:pt x="0" y="58"/>
                  </a:cubicBezTo>
                  <a:cubicBezTo>
                    <a:pt x="0" y="66"/>
                    <a:pt x="2" y="74"/>
                    <a:pt x="5" y="81"/>
                  </a:cubicBezTo>
                  <a:cubicBezTo>
                    <a:pt x="6" y="82"/>
                    <a:pt x="7" y="83"/>
                    <a:pt x="7" y="85"/>
                  </a:cubicBezTo>
                  <a:cubicBezTo>
                    <a:pt x="13" y="94"/>
                    <a:pt x="21" y="102"/>
                    <a:pt x="31" y="108"/>
                  </a:cubicBezTo>
                  <a:cubicBezTo>
                    <a:pt x="32" y="108"/>
                    <a:pt x="33" y="109"/>
                    <a:pt x="35" y="110"/>
                  </a:cubicBezTo>
                  <a:cubicBezTo>
                    <a:pt x="42" y="113"/>
                    <a:pt x="49" y="114"/>
                    <a:pt x="57" y="114"/>
                  </a:cubicBezTo>
                  <a:cubicBezTo>
                    <a:pt x="58" y="114"/>
                    <a:pt x="58" y="114"/>
                    <a:pt x="59" y="114"/>
                  </a:cubicBezTo>
                  <a:cubicBezTo>
                    <a:pt x="68" y="114"/>
                    <a:pt x="77" y="112"/>
                    <a:pt x="85" y="107"/>
                  </a:cubicBezTo>
                  <a:cubicBezTo>
                    <a:pt x="86" y="107"/>
                    <a:pt x="88" y="106"/>
                    <a:pt x="89" y="105"/>
                  </a:cubicBezTo>
                  <a:cubicBezTo>
                    <a:pt x="99" y="98"/>
                    <a:pt x="108" y="88"/>
                    <a:pt x="112" y="75"/>
                  </a:cubicBezTo>
                  <a:cubicBezTo>
                    <a:pt x="112" y="74"/>
                    <a:pt x="113" y="72"/>
                    <a:pt x="113" y="71"/>
                  </a:cubicBezTo>
                  <a:cubicBezTo>
                    <a:pt x="114" y="66"/>
                    <a:pt x="115" y="61"/>
                    <a:pt x="115" y="56"/>
                  </a:cubicBezTo>
                  <a:cubicBezTo>
                    <a:pt x="114" y="48"/>
                    <a:pt x="113" y="40"/>
                    <a:pt x="109" y="33"/>
                  </a:cubicBezTo>
                  <a:cubicBezTo>
                    <a:pt x="109" y="31"/>
                    <a:pt x="108" y="30"/>
                    <a:pt x="107" y="29"/>
                  </a:cubicBezTo>
                  <a:cubicBezTo>
                    <a:pt x="97" y="12"/>
                    <a:pt x="79" y="0"/>
                    <a:pt x="5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5" name="Freeform 20310">
              <a:extLst>
                <a:ext uri="{FF2B5EF4-FFF2-40B4-BE49-F238E27FC236}">
                  <a16:creationId xmlns:a16="http://schemas.microsoft.com/office/drawing/2014/main" id="{957EA9C1-8CE2-40B5-A045-5F9A9DA32F0A}"/>
                </a:ext>
              </a:extLst>
            </p:cNvPr>
            <p:cNvSpPr/>
            <p:nvPr/>
          </p:nvSpPr>
          <p:spPr bwMode="auto">
            <a:xfrm>
              <a:off x="4789050" y="-657191"/>
              <a:ext cx="79374" cy="78706"/>
            </a:xfrm>
            <a:custGeom>
              <a:avLst/>
              <a:gdLst>
                <a:gd name="T0" fmla="*/ 25 w 50"/>
                <a:gd name="T1" fmla="*/ 0 h 50"/>
                <a:gd name="T2" fmla="*/ 24 w 50"/>
                <a:gd name="T3" fmla="*/ 0 h 50"/>
                <a:gd name="T4" fmla="*/ 24 w 50"/>
                <a:gd name="T5" fmla="*/ 0 h 50"/>
                <a:gd name="T6" fmla="*/ 20 w 50"/>
                <a:gd name="T7" fmla="*/ 0 h 50"/>
                <a:gd name="T8" fmla="*/ 1 w 50"/>
                <a:gd name="T9" fmla="*/ 19 h 50"/>
                <a:gd name="T10" fmla="*/ 0 w 50"/>
                <a:gd name="T11" fmla="*/ 23 h 50"/>
                <a:gd name="T12" fmla="*/ 0 w 50"/>
                <a:gd name="T13" fmla="*/ 25 h 50"/>
                <a:gd name="T14" fmla="*/ 24 w 50"/>
                <a:gd name="T15" fmla="*/ 50 h 50"/>
                <a:gd name="T16" fmla="*/ 25 w 50"/>
                <a:gd name="T17" fmla="*/ 50 h 50"/>
                <a:gd name="T18" fmla="*/ 25 w 50"/>
                <a:gd name="T19" fmla="*/ 50 h 50"/>
                <a:gd name="T20" fmla="*/ 29 w 50"/>
                <a:gd name="T21" fmla="*/ 49 h 50"/>
                <a:gd name="T22" fmla="*/ 49 w 50"/>
                <a:gd name="T23" fmla="*/ 31 h 50"/>
                <a:gd name="T24" fmla="*/ 49 w 50"/>
                <a:gd name="T25" fmla="*/ 26 h 50"/>
                <a:gd name="T26" fmla="*/ 50 w 50"/>
                <a:gd name="T27" fmla="*/ 24 h 50"/>
                <a:gd name="T28" fmla="*/ 25 w 50"/>
                <a:gd name="T2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" h="50">
                  <a:moveTo>
                    <a:pt x="25" y="0"/>
                  </a:moveTo>
                  <a:cubicBezTo>
                    <a:pt x="25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21" y="0"/>
                    <a:pt x="20" y="0"/>
                  </a:cubicBezTo>
                  <a:cubicBezTo>
                    <a:pt x="10" y="2"/>
                    <a:pt x="3" y="9"/>
                    <a:pt x="1" y="19"/>
                  </a:cubicBezTo>
                  <a:cubicBezTo>
                    <a:pt x="0" y="20"/>
                    <a:pt x="0" y="21"/>
                    <a:pt x="0" y="23"/>
                  </a:cubicBezTo>
                  <a:cubicBezTo>
                    <a:pt x="0" y="24"/>
                    <a:pt x="0" y="24"/>
                    <a:pt x="0" y="25"/>
                  </a:cubicBezTo>
                  <a:cubicBezTo>
                    <a:pt x="0" y="39"/>
                    <a:pt x="11" y="49"/>
                    <a:pt x="24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6" y="49"/>
                    <a:pt x="28" y="49"/>
                    <a:pt x="29" y="49"/>
                  </a:cubicBezTo>
                  <a:cubicBezTo>
                    <a:pt x="39" y="48"/>
                    <a:pt x="46" y="40"/>
                    <a:pt x="49" y="31"/>
                  </a:cubicBezTo>
                  <a:cubicBezTo>
                    <a:pt x="49" y="29"/>
                    <a:pt x="49" y="28"/>
                    <a:pt x="49" y="26"/>
                  </a:cubicBezTo>
                  <a:cubicBezTo>
                    <a:pt x="50" y="26"/>
                    <a:pt x="50" y="25"/>
                    <a:pt x="50" y="24"/>
                  </a:cubicBezTo>
                  <a:cubicBezTo>
                    <a:pt x="49" y="11"/>
                    <a:pt x="38" y="0"/>
                    <a:pt x="2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6" name="Freeform 20312">
              <a:extLst>
                <a:ext uri="{FF2B5EF4-FFF2-40B4-BE49-F238E27FC236}">
                  <a16:creationId xmlns:a16="http://schemas.microsoft.com/office/drawing/2014/main" id="{85DCA704-6EFE-4ACE-A36F-172AE43502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8355" y="-698546"/>
              <a:ext cx="159414" cy="159414"/>
            </a:xfrm>
            <a:custGeom>
              <a:avLst/>
              <a:gdLst>
                <a:gd name="T0" fmla="*/ 49 w 101"/>
                <a:gd name="T1" fmla="*/ 14 h 101"/>
                <a:gd name="T2" fmla="*/ 50 w 101"/>
                <a:gd name="T3" fmla="*/ 14 h 101"/>
                <a:gd name="T4" fmla="*/ 51 w 101"/>
                <a:gd name="T5" fmla="*/ 14 h 101"/>
                <a:gd name="T6" fmla="*/ 88 w 101"/>
                <a:gd name="T7" fmla="*/ 50 h 101"/>
                <a:gd name="T8" fmla="*/ 87 w 101"/>
                <a:gd name="T9" fmla="*/ 54 h 101"/>
                <a:gd name="T10" fmla="*/ 87 w 101"/>
                <a:gd name="T11" fmla="*/ 59 h 101"/>
                <a:gd name="T12" fmla="*/ 56 w 101"/>
                <a:gd name="T13" fmla="*/ 87 h 101"/>
                <a:gd name="T14" fmla="*/ 52 w 101"/>
                <a:gd name="T15" fmla="*/ 88 h 101"/>
                <a:gd name="T16" fmla="*/ 51 w 101"/>
                <a:gd name="T17" fmla="*/ 88 h 101"/>
                <a:gd name="T18" fmla="*/ 51 w 101"/>
                <a:gd name="T19" fmla="*/ 88 h 101"/>
                <a:gd name="T20" fmla="*/ 14 w 101"/>
                <a:gd name="T21" fmla="*/ 51 h 101"/>
                <a:gd name="T22" fmla="*/ 14 w 101"/>
                <a:gd name="T23" fmla="*/ 47 h 101"/>
                <a:gd name="T24" fmla="*/ 15 w 101"/>
                <a:gd name="T25" fmla="*/ 43 h 101"/>
                <a:gd name="T26" fmla="*/ 44 w 101"/>
                <a:gd name="T27" fmla="*/ 14 h 101"/>
                <a:gd name="T28" fmla="*/ 49 w 101"/>
                <a:gd name="T29" fmla="*/ 14 h 101"/>
                <a:gd name="T30" fmla="*/ 51 w 101"/>
                <a:gd name="T31" fmla="*/ 0 h 101"/>
                <a:gd name="T32" fmla="*/ 50 w 101"/>
                <a:gd name="T33" fmla="*/ 0 h 101"/>
                <a:gd name="T34" fmla="*/ 47 w 101"/>
                <a:gd name="T35" fmla="*/ 0 h 101"/>
                <a:gd name="T36" fmla="*/ 43 w 101"/>
                <a:gd name="T37" fmla="*/ 1 h 101"/>
                <a:gd name="T38" fmla="*/ 1 w 101"/>
                <a:gd name="T39" fmla="*/ 41 h 101"/>
                <a:gd name="T40" fmla="*/ 1 w 101"/>
                <a:gd name="T41" fmla="*/ 45 h 101"/>
                <a:gd name="T42" fmla="*/ 0 w 101"/>
                <a:gd name="T43" fmla="*/ 52 h 101"/>
                <a:gd name="T44" fmla="*/ 51 w 101"/>
                <a:gd name="T45" fmla="*/ 101 h 101"/>
                <a:gd name="T46" fmla="*/ 52 w 101"/>
                <a:gd name="T47" fmla="*/ 101 h 101"/>
                <a:gd name="T48" fmla="*/ 53 w 101"/>
                <a:gd name="T49" fmla="*/ 101 h 101"/>
                <a:gd name="T50" fmla="*/ 57 w 101"/>
                <a:gd name="T51" fmla="*/ 101 h 101"/>
                <a:gd name="T52" fmla="*/ 100 w 101"/>
                <a:gd name="T53" fmla="*/ 61 h 101"/>
                <a:gd name="T54" fmla="*/ 101 w 101"/>
                <a:gd name="T55" fmla="*/ 57 h 101"/>
                <a:gd name="T56" fmla="*/ 101 w 101"/>
                <a:gd name="T57" fmla="*/ 50 h 101"/>
                <a:gd name="T58" fmla="*/ 51 w 101"/>
                <a:gd name="T5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1" h="101">
                  <a:moveTo>
                    <a:pt x="49" y="14"/>
                  </a:moveTo>
                  <a:cubicBezTo>
                    <a:pt x="49" y="14"/>
                    <a:pt x="50" y="14"/>
                    <a:pt x="50" y="14"/>
                  </a:cubicBezTo>
                  <a:cubicBezTo>
                    <a:pt x="50" y="14"/>
                    <a:pt x="50" y="14"/>
                    <a:pt x="51" y="14"/>
                  </a:cubicBezTo>
                  <a:cubicBezTo>
                    <a:pt x="71" y="14"/>
                    <a:pt x="87" y="30"/>
                    <a:pt x="88" y="50"/>
                  </a:cubicBezTo>
                  <a:cubicBezTo>
                    <a:pt x="88" y="51"/>
                    <a:pt x="88" y="53"/>
                    <a:pt x="87" y="54"/>
                  </a:cubicBezTo>
                  <a:cubicBezTo>
                    <a:pt x="87" y="56"/>
                    <a:pt x="87" y="57"/>
                    <a:pt x="87" y="59"/>
                  </a:cubicBezTo>
                  <a:cubicBezTo>
                    <a:pt x="83" y="73"/>
                    <a:pt x="71" y="85"/>
                    <a:pt x="56" y="87"/>
                  </a:cubicBezTo>
                  <a:cubicBezTo>
                    <a:pt x="55" y="87"/>
                    <a:pt x="53" y="88"/>
                    <a:pt x="52" y="88"/>
                  </a:cubicBezTo>
                  <a:cubicBezTo>
                    <a:pt x="52" y="88"/>
                    <a:pt x="51" y="88"/>
                    <a:pt x="51" y="88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31" y="88"/>
                    <a:pt x="14" y="71"/>
                    <a:pt x="14" y="51"/>
                  </a:cubicBezTo>
                  <a:cubicBezTo>
                    <a:pt x="14" y="50"/>
                    <a:pt x="14" y="48"/>
                    <a:pt x="14" y="47"/>
                  </a:cubicBezTo>
                  <a:cubicBezTo>
                    <a:pt x="14" y="46"/>
                    <a:pt x="14" y="44"/>
                    <a:pt x="15" y="43"/>
                  </a:cubicBezTo>
                  <a:cubicBezTo>
                    <a:pt x="18" y="28"/>
                    <a:pt x="30" y="17"/>
                    <a:pt x="44" y="14"/>
                  </a:cubicBezTo>
                  <a:cubicBezTo>
                    <a:pt x="46" y="14"/>
                    <a:pt x="47" y="14"/>
                    <a:pt x="49" y="14"/>
                  </a:cubicBezTo>
                  <a:moveTo>
                    <a:pt x="51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9" y="0"/>
                    <a:pt x="48" y="0"/>
                    <a:pt x="47" y="0"/>
                  </a:cubicBezTo>
                  <a:cubicBezTo>
                    <a:pt x="46" y="0"/>
                    <a:pt x="44" y="1"/>
                    <a:pt x="43" y="1"/>
                  </a:cubicBezTo>
                  <a:cubicBezTo>
                    <a:pt x="22" y="4"/>
                    <a:pt x="5" y="20"/>
                    <a:pt x="1" y="41"/>
                  </a:cubicBezTo>
                  <a:cubicBezTo>
                    <a:pt x="1" y="42"/>
                    <a:pt x="1" y="43"/>
                    <a:pt x="1" y="45"/>
                  </a:cubicBezTo>
                  <a:cubicBezTo>
                    <a:pt x="0" y="47"/>
                    <a:pt x="0" y="49"/>
                    <a:pt x="0" y="52"/>
                  </a:cubicBezTo>
                  <a:cubicBezTo>
                    <a:pt x="1" y="79"/>
                    <a:pt x="23" y="101"/>
                    <a:pt x="51" y="101"/>
                  </a:cubicBezTo>
                  <a:cubicBezTo>
                    <a:pt x="51" y="101"/>
                    <a:pt x="51" y="101"/>
                    <a:pt x="52" y="101"/>
                  </a:cubicBezTo>
                  <a:cubicBezTo>
                    <a:pt x="52" y="101"/>
                    <a:pt x="53" y="101"/>
                    <a:pt x="53" y="101"/>
                  </a:cubicBezTo>
                  <a:cubicBezTo>
                    <a:pt x="54" y="101"/>
                    <a:pt x="56" y="101"/>
                    <a:pt x="57" y="101"/>
                  </a:cubicBezTo>
                  <a:cubicBezTo>
                    <a:pt x="79" y="98"/>
                    <a:pt x="96" y="82"/>
                    <a:pt x="100" y="61"/>
                  </a:cubicBezTo>
                  <a:cubicBezTo>
                    <a:pt x="100" y="59"/>
                    <a:pt x="101" y="58"/>
                    <a:pt x="101" y="57"/>
                  </a:cubicBezTo>
                  <a:cubicBezTo>
                    <a:pt x="101" y="54"/>
                    <a:pt x="101" y="52"/>
                    <a:pt x="101" y="50"/>
                  </a:cubicBezTo>
                  <a:cubicBezTo>
                    <a:pt x="101" y="22"/>
                    <a:pt x="78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7" name="Freeform 20313">
              <a:extLst>
                <a:ext uri="{FF2B5EF4-FFF2-40B4-BE49-F238E27FC236}">
                  <a16:creationId xmlns:a16="http://schemas.microsoft.com/office/drawing/2014/main" id="{BF873867-3F7D-435C-98AC-C254D189E0EA}"/>
                </a:ext>
              </a:extLst>
            </p:cNvPr>
            <p:cNvSpPr/>
            <p:nvPr/>
          </p:nvSpPr>
          <p:spPr bwMode="auto">
            <a:xfrm>
              <a:off x="4494894" y="476047"/>
              <a:ext cx="110056" cy="108722"/>
            </a:xfrm>
            <a:custGeom>
              <a:avLst/>
              <a:gdLst>
                <a:gd name="T0" fmla="*/ 35 w 70"/>
                <a:gd name="T1" fmla="*/ 0 h 69"/>
                <a:gd name="T2" fmla="*/ 34 w 70"/>
                <a:gd name="T3" fmla="*/ 0 h 69"/>
                <a:gd name="T4" fmla="*/ 31 w 70"/>
                <a:gd name="T5" fmla="*/ 0 h 69"/>
                <a:gd name="T6" fmla="*/ 27 w 70"/>
                <a:gd name="T7" fmla="*/ 1 h 69"/>
                <a:gd name="T8" fmla="*/ 20 w 70"/>
                <a:gd name="T9" fmla="*/ 3 h 69"/>
                <a:gd name="T10" fmla="*/ 16 w 70"/>
                <a:gd name="T11" fmla="*/ 6 h 69"/>
                <a:gd name="T12" fmla="*/ 3 w 70"/>
                <a:gd name="T13" fmla="*/ 21 h 69"/>
                <a:gd name="T14" fmla="*/ 2 w 70"/>
                <a:gd name="T15" fmla="*/ 25 h 69"/>
                <a:gd name="T16" fmla="*/ 0 w 70"/>
                <a:gd name="T17" fmla="*/ 35 h 69"/>
                <a:gd name="T18" fmla="*/ 26 w 70"/>
                <a:gd name="T19" fmla="*/ 68 h 69"/>
                <a:gd name="T20" fmla="*/ 30 w 70"/>
                <a:gd name="T21" fmla="*/ 69 h 69"/>
                <a:gd name="T22" fmla="*/ 35 w 70"/>
                <a:gd name="T23" fmla="*/ 69 h 69"/>
                <a:gd name="T24" fmla="*/ 36 w 70"/>
                <a:gd name="T25" fmla="*/ 69 h 69"/>
                <a:gd name="T26" fmla="*/ 57 w 70"/>
                <a:gd name="T27" fmla="*/ 61 h 69"/>
                <a:gd name="T28" fmla="*/ 60 w 70"/>
                <a:gd name="T29" fmla="*/ 58 h 69"/>
                <a:gd name="T30" fmla="*/ 69 w 70"/>
                <a:gd name="T31" fmla="*/ 34 h 69"/>
                <a:gd name="T32" fmla="*/ 53 w 70"/>
                <a:gd name="T33" fmla="*/ 5 h 69"/>
                <a:gd name="T34" fmla="*/ 49 w 70"/>
                <a:gd name="T35" fmla="*/ 3 h 69"/>
                <a:gd name="T36" fmla="*/ 35 w 70"/>
                <a:gd name="T3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0" h="69">
                  <a:moveTo>
                    <a:pt x="35" y="0"/>
                  </a:moveTo>
                  <a:cubicBezTo>
                    <a:pt x="35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8" y="1"/>
                    <a:pt x="27" y="1"/>
                  </a:cubicBezTo>
                  <a:cubicBezTo>
                    <a:pt x="24" y="2"/>
                    <a:pt x="22" y="2"/>
                    <a:pt x="20" y="3"/>
                  </a:cubicBezTo>
                  <a:cubicBezTo>
                    <a:pt x="19" y="4"/>
                    <a:pt x="17" y="5"/>
                    <a:pt x="16" y="6"/>
                  </a:cubicBezTo>
                  <a:cubicBezTo>
                    <a:pt x="10" y="9"/>
                    <a:pt x="6" y="15"/>
                    <a:pt x="3" y="21"/>
                  </a:cubicBezTo>
                  <a:cubicBezTo>
                    <a:pt x="3" y="22"/>
                    <a:pt x="2" y="24"/>
                    <a:pt x="2" y="25"/>
                  </a:cubicBezTo>
                  <a:cubicBezTo>
                    <a:pt x="1" y="28"/>
                    <a:pt x="0" y="32"/>
                    <a:pt x="0" y="35"/>
                  </a:cubicBezTo>
                  <a:cubicBezTo>
                    <a:pt x="1" y="51"/>
                    <a:pt x="12" y="64"/>
                    <a:pt x="26" y="68"/>
                  </a:cubicBezTo>
                  <a:cubicBezTo>
                    <a:pt x="28" y="68"/>
                    <a:pt x="29" y="69"/>
                    <a:pt x="30" y="69"/>
                  </a:cubicBezTo>
                  <a:cubicBezTo>
                    <a:pt x="32" y="69"/>
                    <a:pt x="33" y="69"/>
                    <a:pt x="35" y="69"/>
                  </a:cubicBezTo>
                  <a:cubicBezTo>
                    <a:pt x="35" y="69"/>
                    <a:pt x="35" y="69"/>
                    <a:pt x="36" y="69"/>
                  </a:cubicBezTo>
                  <a:cubicBezTo>
                    <a:pt x="44" y="69"/>
                    <a:pt x="51" y="66"/>
                    <a:pt x="57" y="61"/>
                  </a:cubicBezTo>
                  <a:cubicBezTo>
                    <a:pt x="58" y="60"/>
                    <a:pt x="59" y="59"/>
                    <a:pt x="60" y="58"/>
                  </a:cubicBezTo>
                  <a:cubicBezTo>
                    <a:pt x="66" y="52"/>
                    <a:pt x="70" y="43"/>
                    <a:pt x="69" y="34"/>
                  </a:cubicBezTo>
                  <a:cubicBezTo>
                    <a:pt x="69" y="22"/>
                    <a:pt x="63" y="11"/>
                    <a:pt x="53" y="5"/>
                  </a:cubicBezTo>
                  <a:cubicBezTo>
                    <a:pt x="52" y="4"/>
                    <a:pt x="50" y="4"/>
                    <a:pt x="49" y="3"/>
                  </a:cubicBezTo>
                  <a:cubicBezTo>
                    <a:pt x="45" y="1"/>
                    <a:pt x="40" y="0"/>
                    <a:pt x="3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8" name="Freeform 20314">
              <a:extLst>
                <a:ext uri="{FF2B5EF4-FFF2-40B4-BE49-F238E27FC236}">
                  <a16:creationId xmlns:a16="http://schemas.microsoft.com/office/drawing/2014/main" id="{12CBFB26-CC0C-4DA4-8028-48432AFD2A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39532" y="419351"/>
              <a:ext cx="220778" cy="222112"/>
            </a:xfrm>
            <a:custGeom>
              <a:avLst/>
              <a:gdLst>
                <a:gd name="T0" fmla="*/ 63 w 140"/>
                <a:gd name="T1" fmla="*/ 20 h 141"/>
                <a:gd name="T2" fmla="*/ 69 w 140"/>
                <a:gd name="T3" fmla="*/ 19 h 141"/>
                <a:gd name="T4" fmla="*/ 70 w 140"/>
                <a:gd name="T5" fmla="*/ 19 h 141"/>
                <a:gd name="T6" fmla="*/ 92 w 140"/>
                <a:gd name="T7" fmla="*/ 24 h 141"/>
                <a:gd name="T8" fmla="*/ 96 w 140"/>
                <a:gd name="T9" fmla="*/ 26 h 141"/>
                <a:gd name="T10" fmla="*/ 121 w 140"/>
                <a:gd name="T11" fmla="*/ 70 h 141"/>
                <a:gd name="T12" fmla="*/ 106 w 140"/>
                <a:gd name="T13" fmla="*/ 107 h 141"/>
                <a:gd name="T14" fmla="*/ 103 w 140"/>
                <a:gd name="T15" fmla="*/ 110 h 141"/>
                <a:gd name="T16" fmla="*/ 71 w 140"/>
                <a:gd name="T17" fmla="*/ 122 h 141"/>
                <a:gd name="T18" fmla="*/ 70 w 140"/>
                <a:gd name="T19" fmla="*/ 122 h 141"/>
                <a:gd name="T20" fmla="*/ 62 w 140"/>
                <a:gd name="T21" fmla="*/ 121 h 141"/>
                <a:gd name="T22" fmla="*/ 58 w 140"/>
                <a:gd name="T23" fmla="*/ 120 h 141"/>
                <a:gd name="T24" fmla="*/ 19 w 140"/>
                <a:gd name="T25" fmla="*/ 71 h 141"/>
                <a:gd name="T26" fmla="*/ 21 w 140"/>
                <a:gd name="T27" fmla="*/ 56 h 141"/>
                <a:gd name="T28" fmla="*/ 22 w 140"/>
                <a:gd name="T29" fmla="*/ 51 h 141"/>
                <a:gd name="T30" fmla="*/ 43 w 140"/>
                <a:gd name="T31" fmla="*/ 27 h 141"/>
                <a:gd name="T32" fmla="*/ 47 w 140"/>
                <a:gd name="T33" fmla="*/ 25 h 141"/>
                <a:gd name="T34" fmla="*/ 59 w 140"/>
                <a:gd name="T35" fmla="*/ 21 h 141"/>
                <a:gd name="T36" fmla="*/ 63 w 140"/>
                <a:gd name="T37" fmla="*/ 20 h 141"/>
                <a:gd name="T38" fmla="*/ 70 w 140"/>
                <a:gd name="T39" fmla="*/ 0 h 141"/>
                <a:gd name="T40" fmla="*/ 69 w 140"/>
                <a:gd name="T41" fmla="*/ 0 h 141"/>
                <a:gd name="T42" fmla="*/ 60 w 140"/>
                <a:gd name="T43" fmla="*/ 1 h 141"/>
                <a:gd name="T44" fmla="*/ 55 w 140"/>
                <a:gd name="T45" fmla="*/ 2 h 141"/>
                <a:gd name="T46" fmla="*/ 38 w 140"/>
                <a:gd name="T47" fmla="*/ 8 h 141"/>
                <a:gd name="T48" fmla="*/ 34 w 140"/>
                <a:gd name="T49" fmla="*/ 10 h 141"/>
                <a:gd name="T50" fmla="*/ 5 w 140"/>
                <a:gd name="T51" fmla="*/ 45 h 141"/>
                <a:gd name="T52" fmla="*/ 3 w 140"/>
                <a:gd name="T53" fmla="*/ 49 h 141"/>
                <a:gd name="T54" fmla="*/ 0 w 140"/>
                <a:gd name="T55" fmla="*/ 72 h 141"/>
                <a:gd name="T56" fmla="*/ 54 w 140"/>
                <a:gd name="T57" fmla="*/ 139 h 141"/>
                <a:gd name="T58" fmla="*/ 59 w 140"/>
                <a:gd name="T59" fmla="*/ 140 h 141"/>
                <a:gd name="T60" fmla="*/ 70 w 140"/>
                <a:gd name="T61" fmla="*/ 141 h 141"/>
                <a:gd name="T62" fmla="*/ 71 w 140"/>
                <a:gd name="T63" fmla="*/ 141 h 141"/>
                <a:gd name="T64" fmla="*/ 116 w 140"/>
                <a:gd name="T65" fmla="*/ 123 h 141"/>
                <a:gd name="T66" fmla="*/ 119 w 140"/>
                <a:gd name="T67" fmla="*/ 120 h 141"/>
                <a:gd name="T68" fmla="*/ 140 w 140"/>
                <a:gd name="T69" fmla="*/ 69 h 141"/>
                <a:gd name="T70" fmla="*/ 105 w 140"/>
                <a:gd name="T71" fmla="*/ 10 h 141"/>
                <a:gd name="T72" fmla="*/ 101 w 140"/>
                <a:gd name="T73" fmla="*/ 8 h 141"/>
                <a:gd name="T74" fmla="*/ 70 w 140"/>
                <a:gd name="T75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0" h="141">
                  <a:moveTo>
                    <a:pt x="63" y="20"/>
                  </a:moveTo>
                  <a:cubicBezTo>
                    <a:pt x="65" y="19"/>
                    <a:pt x="67" y="19"/>
                    <a:pt x="69" y="19"/>
                  </a:cubicBezTo>
                  <a:cubicBezTo>
                    <a:pt x="69" y="19"/>
                    <a:pt x="70" y="19"/>
                    <a:pt x="70" y="19"/>
                  </a:cubicBezTo>
                  <a:cubicBezTo>
                    <a:pt x="78" y="19"/>
                    <a:pt x="85" y="21"/>
                    <a:pt x="92" y="24"/>
                  </a:cubicBezTo>
                  <a:cubicBezTo>
                    <a:pt x="93" y="25"/>
                    <a:pt x="94" y="26"/>
                    <a:pt x="96" y="26"/>
                  </a:cubicBezTo>
                  <a:cubicBezTo>
                    <a:pt x="111" y="35"/>
                    <a:pt x="121" y="51"/>
                    <a:pt x="121" y="70"/>
                  </a:cubicBezTo>
                  <a:cubicBezTo>
                    <a:pt x="121" y="84"/>
                    <a:pt x="116" y="97"/>
                    <a:pt x="106" y="107"/>
                  </a:cubicBezTo>
                  <a:cubicBezTo>
                    <a:pt x="105" y="108"/>
                    <a:pt x="104" y="109"/>
                    <a:pt x="103" y="110"/>
                  </a:cubicBezTo>
                  <a:cubicBezTo>
                    <a:pt x="94" y="117"/>
                    <a:pt x="83" y="122"/>
                    <a:pt x="71" y="122"/>
                  </a:cubicBezTo>
                  <a:cubicBezTo>
                    <a:pt x="71" y="122"/>
                    <a:pt x="70" y="122"/>
                    <a:pt x="70" y="122"/>
                  </a:cubicBezTo>
                  <a:cubicBezTo>
                    <a:pt x="67" y="122"/>
                    <a:pt x="65" y="122"/>
                    <a:pt x="62" y="121"/>
                  </a:cubicBezTo>
                  <a:cubicBezTo>
                    <a:pt x="61" y="121"/>
                    <a:pt x="59" y="121"/>
                    <a:pt x="58" y="120"/>
                  </a:cubicBezTo>
                  <a:cubicBezTo>
                    <a:pt x="36" y="115"/>
                    <a:pt x="19" y="95"/>
                    <a:pt x="19" y="71"/>
                  </a:cubicBezTo>
                  <a:cubicBezTo>
                    <a:pt x="19" y="66"/>
                    <a:pt x="19" y="61"/>
                    <a:pt x="21" y="56"/>
                  </a:cubicBezTo>
                  <a:cubicBezTo>
                    <a:pt x="21" y="54"/>
                    <a:pt x="22" y="53"/>
                    <a:pt x="22" y="51"/>
                  </a:cubicBezTo>
                  <a:cubicBezTo>
                    <a:pt x="27" y="41"/>
                    <a:pt x="34" y="33"/>
                    <a:pt x="43" y="27"/>
                  </a:cubicBezTo>
                  <a:cubicBezTo>
                    <a:pt x="44" y="26"/>
                    <a:pt x="46" y="25"/>
                    <a:pt x="47" y="25"/>
                  </a:cubicBezTo>
                  <a:cubicBezTo>
                    <a:pt x="51" y="23"/>
                    <a:pt x="55" y="21"/>
                    <a:pt x="59" y="21"/>
                  </a:cubicBezTo>
                  <a:cubicBezTo>
                    <a:pt x="60" y="20"/>
                    <a:pt x="61" y="20"/>
                    <a:pt x="63" y="20"/>
                  </a:cubicBezTo>
                  <a:moveTo>
                    <a:pt x="70" y="0"/>
                  </a:moveTo>
                  <a:cubicBezTo>
                    <a:pt x="70" y="0"/>
                    <a:pt x="69" y="0"/>
                    <a:pt x="69" y="0"/>
                  </a:cubicBezTo>
                  <a:cubicBezTo>
                    <a:pt x="66" y="1"/>
                    <a:pt x="63" y="1"/>
                    <a:pt x="60" y="1"/>
                  </a:cubicBezTo>
                  <a:cubicBezTo>
                    <a:pt x="58" y="1"/>
                    <a:pt x="57" y="2"/>
                    <a:pt x="55" y="2"/>
                  </a:cubicBezTo>
                  <a:cubicBezTo>
                    <a:pt x="49" y="3"/>
                    <a:pt x="43" y="6"/>
                    <a:pt x="38" y="8"/>
                  </a:cubicBezTo>
                  <a:cubicBezTo>
                    <a:pt x="36" y="9"/>
                    <a:pt x="35" y="10"/>
                    <a:pt x="34" y="10"/>
                  </a:cubicBezTo>
                  <a:cubicBezTo>
                    <a:pt x="21" y="18"/>
                    <a:pt x="10" y="31"/>
                    <a:pt x="5" y="45"/>
                  </a:cubicBezTo>
                  <a:cubicBezTo>
                    <a:pt x="4" y="46"/>
                    <a:pt x="4" y="48"/>
                    <a:pt x="3" y="49"/>
                  </a:cubicBezTo>
                  <a:cubicBezTo>
                    <a:pt x="1" y="56"/>
                    <a:pt x="0" y="64"/>
                    <a:pt x="0" y="72"/>
                  </a:cubicBezTo>
                  <a:cubicBezTo>
                    <a:pt x="0" y="105"/>
                    <a:pt x="24" y="132"/>
                    <a:pt x="54" y="139"/>
                  </a:cubicBezTo>
                  <a:cubicBezTo>
                    <a:pt x="56" y="139"/>
                    <a:pt x="57" y="139"/>
                    <a:pt x="59" y="140"/>
                  </a:cubicBezTo>
                  <a:cubicBezTo>
                    <a:pt x="62" y="140"/>
                    <a:pt x="66" y="141"/>
                    <a:pt x="70" y="141"/>
                  </a:cubicBezTo>
                  <a:cubicBezTo>
                    <a:pt x="70" y="141"/>
                    <a:pt x="71" y="141"/>
                    <a:pt x="71" y="141"/>
                  </a:cubicBezTo>
                  <a:cubicBezTo>
                    <a:pt x="88" y="140"/>
                    <a:pt x="104" y="134"/>
                    <a:pt x="116" y="123"/>
                  </a:cubicBezTo>
                  <a:cubicBezTo>
                    <a:pt x="117" y="122"/>
                    <a:pt x="118" y="121"/>
                    <a:pt x="119" y="120"/>
                  </a:cubicBezTo>
                  <a:cubicBezTo>
                    <a:pt x="132" y="107"/>
                    <a:pt x="140" y="89"/>
                    <a:pt x="140" y="69"/>
                  </a:cubicBezTo>
                  <a:cubicBezTo>
                    <a:pt x="140" y="44"/>
                    <a:pt x="125" y="21"/>
                    <a:pt x="105" y="10"/>
                  </a:cubicBezTo>
                  <a:cubicBezTo>
                    <a:pt x="103" y="9"/>
                    <a:pt x="102" y="8"/>
                    <a:pt x="101" y="8"/>
                  </a:cubicBezTo>
                  <a:cubicBezTo>
                    <a:pt x="91" y="3"/>
                    <a:pt x="81" y="0"/>
                    <a:pt x="7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9" name="Freeform 20315">
              <a:extLst>
                <a:ext uri="{FF2B5EF4-FFF2-40B4-BE49-F238E27FC236}">
                  <a16:creationId xmlns:a16="http://schemas.microsoft.com/office/drawing/2014/main" id="{157EEE33-FCF7-4FDE-A1BC-94F1543EE402}"/>
                </a:ext>
              </a:extLst>
            </p:cNvPr>
            <p:cNvSpPr/>
            <p:nvPr/>
          </p:nvSpPr>
          <p:spPr bwMode="auto">
            <a:xfrm>
              <a:off x="5096531" y="-592493"/>
              <a:ext cx="46023" cy="45356"/>
            </a:xfrm>
            <a:custGeom>
              <a:avLst/>
              <a:gdLst>
                <a:gd name="T0" fmla="*/ 15 w 29"/>
                <a:gd name="T1" fmla="*/ 0 h 29"/>
                <a:gd name="T2" fmla="*/ 15 w 29"/>
                <a:gd name="T3" fmla="*/ 0 h 29"/>
                <a:gd name="T4" fmla="*/ 10 w 29"/>
                <a:gd name="T5" fmla="*/ 1 h 29"/>
                <a:gd name="T6" fmla="*/ 6 w 29"/>
                <a:gd name="T7" fmla="*/ 3 h 29"/>
                <a:gd name="T8" fmla="*/ 1 w 29"/>
                <a:gd name="T9" fmla="*/ 9 h 29"/>
                <a:gd name="T10" fmla="*/ 0 w 29"/>
                <a:gd name="T11" fmla="*/ 13 h 29"/>
                <a:gd name="T12" fmla="*/ 0 w 29"/>
                <a:gd name="T13" fmla="*/ 14 h 29"/>
                <a:gd name="T14" fmla="*/ 9 w 29"/>
                <a:gd name="T15" fmla="*/ 27 h 29"/>
                <a:gd name="T16" fmla="*/ 13 w 29"/>
                <a:gd name="T17" fmla="*/ 29 h 29"/>
                <a:gd name="T18" fmla="*/ 15 w 29"/>
                <a:gd name="T19" fmla="*/ 29 h 29"/>
                <a:gd name="T20" fmla="*/ 15 w 29"/>
                <a:gd name="T21" fmla="*/ 29 h 29"/>
                <a:gd name="T22" fmla="*/ 29 w 29"/>
                <a:gd name="T23" fmla="*/ 19 h 29"/>
                <a:gd name="T24" fmla="*/ 29 w 29"/>
                <a:gd name="T25" fmla="*/ 14 h 29"/>
                <a:gd name="T26" fmla="*/ 29 w 29"/>
                <a:gd name="T27" fmla="*/ 14 h 29"/>
                <a:gd name="T28" fmla="*/ 15 w 29"/>
                <a:gd name="T2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" h="29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3" y="0"/>
                    <a:pt x="11" y="0"/>
                    <a:pt x="10" y="1"/>
                  </a:cubicBezTo>
                  <a:cubicBezTo>
                    <a:pt x="8" y="1"/>
                    <a:pt x="7" y="2"/>
                    <a:pt x="6" y="3"/>
                  </a:cubicBezTo>
                  <a:cubicBezTo>
                    <a:pt x="4" y="5"/>
                    <a:pt x="2" y="7"/>
                    <a:pt x="1" y="9"/>
                  </a:cubicBezTo>
                  <a:cubicBezTo>
                    <a:pt x="1" y="10"/>
                    <a:pt x="1" y="12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20"/>
                    <a:pt x="4" y="25"/>
                    <a:pt x="9" y="27"/>
                  </a:cubicBezTo>
                  <a:cubicBezTo>
                    <a:pt x="10" y="28"/>
                    <a:pt x="11" y="28"/>
                    <a:pt x="13" y="29"/>
                  </a:cubicBezTo>
                  <a:cubicBezTo>
                    <a:pt x="14" y="29"/>
                    <a:pt x="14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22" y="29"/>
                    <a:pt x="27" y="24"/>
                    <a:pt x="29" y="19"/>
                  </a:cubicBezTo>
                  <a:cubicBezTo>
                    <a:pt x="29" y="17"/>
                    <a:pt x="29" y="16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6"/>
                    <a:pt x="23" y="0"/>
                    <a:pt x="1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0" name="Freeform 20316">
              <a:extLst>
                <a:ext uri="{FF2B5EF4-FFF2-40B4-BE49-F238E27FC236}">
                  <a16:creationId xmlns:a16="http://schemas.microsoft.com/office/drawing/2014/main" id="{01031274-A385-42A9-BFAE-8220BD47AD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74520" y="-616505"/>
              <a:ext cx="91380" cy="92714"/>
            </a:xfrm>
            <a:custGeom>
              <a:avLst/>
              <a:gdLst>
                <a:gd name="T0" fmla="*/ 19 w 58"/>
                <a:gd name="T1" fmla="*/ 10 h 59"/>
                <a:gd name="T2" fmla="*/ 29 w 58"/>
                <a:gd name="T3" fmla="*/ 8 h 59"/>
                <a:gd name="T4" fmla="*/ 29 w 58"/>
                <a:gd name="T5" fmla="*/ 8 h 59"/>
                <a:gd name="T6" fmla="*/ 50 w 58"/>
                <a:gd name="T7" fmla="*/ 29 h 59"/>
                <a:gd name="T8" fmla="*/ 50 w 58"/>
                <a:gd name="T9" fmla="*/ 31 h 59"/>
                <a:gd name="T10" fmla="*/ 50 w 58"/>
                <a:gd name="T11" fmla="*/ 35 h 59"/>
                <a:gd name="T12" fmla="*/ 29 w 58"/>
                <a:gd name="T13" fmla="*/ 51 h 59"/>
                <a:gd name="T14" fmla="*/ 29 w 58"/>
                <a:gd name="T15" fmla="*/ 51 h 59"/>
                <a:gd name="T16" fmla="*/ 24 w 58"/>
                <a:gd name="T17" fmla="*/ 50 h 59"/>
                <a:gd name="T18" fmla="*/ 20 w 58"/>
                <a:gd name="T19" fmla="*/ 49 h 59"/>
                <a:gd name="T20" fmla="*/ 7 w 58"/>
                <a:gd name="T21" fmla="*/ 30 h 59"/>
                <a:gd name="T22" fmla="*/ 8 w 58"/>
                <a:gd name="T23" fmla="*/ 27 h 59"/>
                <a:gd name="T24" fmla="*/ 8 w 58"/>
                <a:gd name="T25" fmla="*/ 23 h 59"/>
                <a:gd name="T26" fmla="*/ 15 w 58"/>
                <a:gd name="T27" fmla="*/ 13 h 59"/>
                <a:gd name="T28" fmla="*/ 19 w 58"/>
                <a:gd name="T29" fmla="*/ 10 h 59"/>
                <a:gd name="T30" fmla="*/ 29 w 58"/>
                <a:gd name="T31" fmla="*/ 0 h 59"/>
                <a:gd name="T32" fmla="*/ 28 w 58"/>
                <a:gd name="T33" fmla="*/ 0 h 59"/>
                <a:gd name="T34" fmla="*/ 14 w 58"/>
                <a:gd name="T35" fmla="*/ 4 h 59"/>
                <a:gd name="T36" fmla="*/ 10 w 58"/>
                <a:gd name="T37" fmla="*/ 7 h 59"/>
                <a:gd name="T38" fmla="*/ 1 w 58"/>
                <a:gd name="T39" fmla="*/ 22 h 59"/>
                <a:gd name="T40" fmla="*/ 0 w 58"/>
                <a:gd name="T41" fmla="*/ 26 h 59"/>
                <a:gd name="T42" fmla="*/ 0 w 58"/>
                <a:gd name="T43" fmla="*/ 30 h 59"/>
                <a:gd name="T44" fmla="*/ 16 w 58"/>
                <a:gd name="T45" fmla="*/ 56 h 59"/>
                <a:gd name="T46" fmla="*/ 20 w 58"/>
                <a:gd name="T47" fmla="*/ 57 h 59"/>
                <a:gd name="T48" fmla="*/ 29 w 58"/>
                <a:gd name="T49" fmla="*/ 59 h 59"/>
                <a:gd name="T50" fmla="*/ 29 w 58"/>
                <a:gd name="T51" fmla="*/ 59 h 59"/>
                <a:gd name="T52" fmla="*/ 57 w 58"/>
                <a:gd name="T53" fmla="*/ 37 h 59"/>
                <a:gd name="T54" fmla="*/ 58 w 58"/>
                <a:gd name="T55" fmla="*/ 32 h 59"/>
                <a:gd name="T56" fmla="*/ 58 w 58"/>
                <a:gd name="T57" fmla="*/ 29 h 59"/>
                <a:gd name="T58" fmla="*/ 29 w 58"/>
                <a:gd name="T5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8" h="59">
                  <a:moveTo>
                    <a:pt x="19" y="10"/>
                  </a:moveTo>
                  <a:cubicBezTo>
                    <a:pt x="22" y="9"/>
                    <a:pt x="25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8"/>
                    <a:pt x="50" y="17"/>
                    <a:pt x="50" y="29"/>
                  </a:cubicBezTo>
                  <a:cubicBezTo>
                    <a:pt x="50" y="29"/>
                    <a:pt x="50" y="30"/>
                    <a:pt x="50" y="31"/>
                  </a:cubicBezTo>
                  <a:cubicBezTo>
                    <a:pt x="50" y="32"/>
                    <a:pt x="50" y="34"/>
                    <a:pt x="50" y="35"/>
                  </a:cubicBezTo>
                  <a:cubicBezTo>
                    <a:pt x="47" y="44"/>
                    <a:pt x="39" y="50"/>
                    <a:pt x="29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51"/>
                    <a:pt x="25" y="50"/>
                    <a:pt x="24" y="50"/>
                  </a:cubicBezTo>
                  <a:cubicBezTo>
                    <a:pt x="22" y="50"/>
                    <a:pt x="21" y="49"/>
                    <a:pt x="20" y="49"/>
                  </a:cubicBezTo>
                  <a:cubicBezTo>
                    <a:pt x="13" y="45"/>
                    <a:pt x="8" y="38"/>
                    <a:pt x="7" y="30"/>
                  </a:cubicBezTo>
                  <a:cubicBezTo>
                    <a:pt x="7" y="29"/>
                    <a:pt x="7" y="28"/>
                    <a:pt x="8" y="27"/>
                  </a:cubicBezTo>
                  <a:cubicBezTo>
                    <a:pt x="8" y="26"/>
                    <a:pt x="8" y="24"/>
                    <a:pt x="8" y="23"/>
                  </a:cubicBezTo>
                  <a:cubicBezTo>
                    <a:pt x="10" y="19"/>
                    <a:pt x="12" y="15"/>
                    <a:pt x="15" y="13"/>
                  </a:cubicBezTo>
                  <a:cubicBezTo>
                    <a:pt x="16" y="12"/>
                    <a:pt x="18" y="11"/>
                    <a:pt x="19" y="10"/>
                  </a:cubicBezTo>
                  <a:moveTo>
                    <a:pt x="29" y="0"/>
                  </a:moveTo>
                  <a:cubicBezTo>
                    <a:pt x="29" y="0"/>
                    <a:pt x="29" y="0"/>
                    <a:pt x="28" y="0"/>
                  </a:cubicBezTo>
                  <a:cubicBezTo>
                    <a:pt x="23" y="0"/>
                    <a:pt x="18" y="2"/>
                    <a:pt x="14" y="4"/>
                  </a:cubicBezTo>
                  <a:cubicBezTo>
                    <a:pt x="12" y="5"/>
                    <a:pt x="11" y="6"/>
                    <a:pt x="10" y="7"/>
                  </a:cubicBezTo>
                  <a:cubicBezTo>
                    <a:pt x="6" y="10"/>
                    <a:pt x="2" y="16"/>
                    <a:pt x="1" y="22"/>
                  </a:cubicBezTo>
                  <a:cubicBezTo>
                    <a:pt x="0" y="23"/>
                    <a:pt x="0" y="25"/>
                    <a:pt x="0" y="26"/>
                  </a:cubicBezTo>
                  <a:cubicBezTo>
                    <a:pt x="0" y="27"/>
                    <a:pt x="0" y="28"/>
                    <a:pt x="0" y="30"/>
                  </a:cubicBezTo>
                  <a:cubicBezTo>
                    <a:pt x="0" y="41"/>
                    <a:pt x="6" y="51"/>
                    <a:pt x="16" y="56"/>
                  </a:cubicBezTo>
                  <a:cubicBezTo>
                    <a:pt x="17" y="56"/>
                    <a:pt x="19" y="57"/>
                    <a:pt x="20" y="57"/>
                  </a:cubicBezTo>
                  <a:cubicBezTo>
                    <a:pt x="23" y="58"/>
                    <a:pt x="26" y="59"/>
                    <a:pt x="29" y="59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43" y="58"/>
                    <a:pt x="54" y="49"/>
                    <a:pt x="57" y="37"/>
                  </a:cubicBezTo>
                  <a:cubicBezTo>
                    <a:pt x="58" y="35"/>
                    <a:pt x="58" y="34"/>
                    <a:pt x="58" y="32"/>
                  </a:cubicBezTo>
                  <a:cubicBezTo>
                    <a:pt x="58" y="31"/>
                    <a:pt x="58" y="30"/>
                    <a:pt x="58" y="29"/>
                  </a:cubicBezTo>
                  <a:cubicBezTo>
                    <a:pt x="58" y="13"/>
                    <a:pt x="45" y="0"/>
                    <a:pt x="2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1" name="Freeform 20317">
              <a:extLst>
                <a:ext uri="{FF2B5EF4-FFF2-40B4-BE49-F238E27FC236}">
                  <a16:creationId xmlns:a16="http://schemas.microsoft.com/office/drawing/2014/main" id="{8DDC304F-3CC3-469B-9A4F-52131A19B3D4}"/>
                </a:ext>
              </a:extLst>
            </p:cNvPr>
            <p:cNvSpPr/>
            <p:nvPr/>
          </p:nvSpPr>
          <p:spPr bwMode="auto">
            <a:xfrm>
              <a:off x="5359997" y="420685"/>
              <a:ext cx="60030" cy="60030"/>
            </a:xfrm>
            <a:custGeom>
              <a:avLst/>
              <a:gdLst>
                <a:gd name="T0" fmla="*/ 19 w 38"/>
                <a:gd name="T1" fmla="*/ 0 h 38"/>
                <a:gd name="T2" fmla="*/ 19 w 38"/>
                <a:gd name="T3" fmla="*/ 0 h 38"/>
                <a:gd name="T4" fmla="*/ 19 w 38"/>
                <a:gd name="T5" fmla="*/ 0 h 38"/>
                <a:gd name="T6" fmla="*/ 8 w 38"/>
                <a:gd name="T7" fmla="*/ 4 h 38"/>
                <a:gd name="T8" fmla="*/ 5 w 38"/>
                <a:gd name="T9" fmla="*/ 7 h 38"/>
                <a:gd name="T10" fmla="*/ 0 w 38"/>
                <a:gd name="T11" fmla="*/ 20 h 38"/>
                <a:gd name="T12" fmla="*/ 5 w 38"/>
                <a:gd name="T13" fmla="*/ 32 h 38"/>
                <a:gd name="T14" fmla="*/ 8 w 38"/>
                <a:gd name="T15" fmla="*/ 35 h 38"/>
                <a:gd name="T16" fmla="*/ 19 w 38"/>
                <a:gd name="T17" fmla="*/ 38 h 38"/>
                <a:gd name="T18" fmla="*/ 20 w 38"/>
                <a:gd name="T19" fmla="*/ 38 h 38"/>
                <a:gd name="T20" fmla="*/ 36 w 38"/>
                <a:gd name="T21" fmla="*/ 29 h 38"/>
                <a:gd name="T22" fmla="*/ 37 w 38"/>
                <a:gd name="T23" fmla="*/ 26 h 38"/>
                <a:gd name="T24" fmla="*/ 38 w 38"/>
                <a:gd name="T25" fmla="*/ 19 h 38"/>
                <a:gd name="T26" fmla="*/ 37 w 38"/>
                <a:gd name="T27" fmla="*/ 13 h 38"/>
                <a:gd name="T28" fmla="*/ 35 w 38"/>
                <a:gd name="T29" fmla="*/ 9 h 38"/>
                <a:gd name="T30" fmla="*/ 28 w 38"/>
                <a:gd name="T31" fmla="*/ 2 h 38"/>
                <a:gd name="T32" fmla="*/ 24 w 38"/>
                <a:gd name="T33" fmla="*/ 1 h 38"/>
                <a:gd name="T34" fmla="*/ 19 w 38"/>
                <a:gd name="T3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38"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5" y="0"/>
                    <a:pt x="11" y="2"/>
                    <a:pt x="8" y="4"/>
                  </a:cubicBezTo>
                  <a:cubicBezTo>
                    <a:pt x="7" y="5"/>
                    <a:pt x="6" y="6"/>
                    <a:pt x="5" y="7"/>
                  </a:cubicBezTo>
                  <a:cubicBezTo>
                    <a:pt x="2" y="10"/>
                    <a:pt x="0" y="15"/>
                    <a:pt x="0" y="20"/>
                  </a:cubicBezTo>
                  <a:cubicBezTo>
                    <a:pt x="0" y="24"/>
                    <a:pt x="2" y="28"/>
                    <a:pt x="5" y="32"/>
                  </a:cubicBezTo>
                  <a:cubicBezTo>
                    <a:pt x="6" y="33"/>
                    <a:pt x="7" y="34"/>
                    <a:pt x="8" y="35"/>
                  </a:cubicBezTo>
                  <a:cubicBezTo>
                    <a:pt x="11" y="37"/>
                    <a:pt x="15" y="38"/>
                    <a:pt x="19" y="38"/>
                  </a:cubicBezTo>
                  <a:cubicBezTo>
                    <a:pt x="19" y="38"/>
                    <a:pt x="20" y="38"/>
                    <a:pt x="20" y="38"/>
                  </a:cubicBezTo>
                  <a:cubicBezTo>
                    <a:pt x="26" y="38"/>
                    <a:pt x="32" y="35"/>
                    <a:pt x="36" y="29"/>
                  </a:cubicBezTo>
                  <a:cubicBezTo>
                    <a:pt x="36" y="28"/>
                    <a:pt x="37" y="27"/>
                    <a:pt x="37" y="26"/>
                  </a:cubicBezTo>
                  <a:cubicBezTo>
                    <a:pt x="38" y="23"/>
                    <a:pt x="38" y="21"/>
                    <a:pt x="38" y="19"/>
                  </a:cubicBezTo>
                  <a:cubicBezTo>
                    <a:pt x="38" y="17"/>
                    <a:pt x="38" y="15"/>
                    <a:pt x="37" y="13"/>
                  </a:cubicBezTo>
                  <a:cubicBezTo>
                    <a:pt x="37" y="11"/>
                    <a:pt x="36" y="10"/>
                    <a:pt x="35" y="9"/>
                  </a:cubicBezTo>
                  <a:cubicBezTo>
                    <a:pt x="33" y="6"/>
                    <a:pt x="31" y="3"/>
                    <a:pt x="28" y="2"/>
                  </a:cubicBezTo>
                  <a:cubicBezTo>
                    <a:pt x="26" y="1"/>
                    <a:pt x="25" y="1"/>
                    <a:pt x="24" y="1"/>
                  </a:cubicBezTo>
                  <a:cubicBezTo>
                    <a:pt x="22" y="0"/>
                    <a:pt x="21" y="0"/>
                    <a:pt x="1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2" name="Freeform 20318">
              <a:extLst>
                <a:ext uri="{FF2B5EF4-FFF2-40B4-BE49-F238E27FC236}">
                  <a16:creationId xmlns:a16="http://schemas.microsoft.com/office/drawing/2014/main" id="{979237A1-47BA-438C-A8BF-3E8234E05E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28648" y="389336"/>
              <a:ext cx="122729" cy="122729"/>
            </a:xfrm>
            <a:custGeom>
              <a:avLst/>
              <a:gdLst>
                <a:gd name="T0" fmla="*/ 22 w 78"/>
                <a:gd name="T1" fmla="*/ 17 h 78"/>
                <a:gd name="T2" fmla="*/ 39 w 78"/>
                <a:gd name="T3" fmla="*/ 11 h 78"/>
                <a:gd name="T4" fmla="*/ 39 w 78"/>
                <a:gd name="T5" fmla="*/ 11 h 78"/>
                <a:gd name="T6" fmla="*/ 40 w 78"/>
                <a:gd name="T7" fmla="*/ 11 h 78"/>
                <a:gd name="T8" fmla="*/ 45 w 78"/>
                <a:gd name="T9" fmla="*/ 11 h 78"/>
                <a:gd name="T10" fmla="*/ 47 w 78"/>
                <a:gd name="T11" fmla="*/ 12 h 78"/>
                <a:gd name="T12" fmla="*/ 51 w 78"/>
                <a:gd name="T13" fmla="*/ 13 h 78"/>
                <a:gd name="T14" fmla="*/ 64 w 78"/>
                <a:gd name="T15" fmla="*/ 24 h 78"/>
                <a:gd name="T16" fmla="*/ 66 w 78"/>
                <a:gd name="T17" fmla="*/ 28 h 78"/>
                <a:gd name="T18" fmla="*/ 68 w 78"/>
                <a:gd name="T19" fmla="*/ 39 h 78"/>
                <a:gd name="T20" fmla="*/ 66 w 78"/>
                <a:gd name="T21" fmla="*/ 50 h 78"/>
                <a:gd name="T22" fmla="*/ 64 w 78"/>
                <a:gd name="T23" fmla="*/ 53 h 78"/>
                <a:gd name="T24" fmla="*/ 40 w 78"/>
                <a:gd name="T25" fmla="*/ 68 h 78"/>
                <a:gd name="T26" fmla="*/ 39 w 78"/>
                <a:gd name="T27" fmla="*/ 68 h 78"/>
                <a:gd name="T28" fmla="*/ 21 w 78"/>
                <a:gd name="T29" fmla="*/ 61 h 78"/>
                <a:gd name="T30" fmla="*/ 18 w 78"/>
                <a:gd name="T31" fmla="*/ 58 h 78"/>
                <a:gd name="T32" fmla="*/ 11 w 78"/>
                <a:gd name="T33" fmla="*/ 40 h 78"/>
                <a:gd name="T34" fmla="*/ 18 w 78"/>
                <a:gd name="T35" fmla="*/ 20 h 78"/>
                <a:gd name="T36" fmla="*/ 22 w 78"/>
                <a:gd name="T37" fmla="*/ 17 h 78"/>
                <a:gd name="T38" fmla="*/ 39 w 78"/>
                <a:gd name="T39" fmla="*/ 0 h 78"/>
                <a:gd name="T40" fmla="*/ 39 w 78"/>
                <a:gd name="T41" fmla="*/ 0 h 78"/>
                <a:gd name="T42" fmla="*/ 14 w 78"/>
                <a:gd name="T43" fmla="*/ 9 h 78"/>
                <a:gd name="T44" fmla="*/ 11 w 78"/>
                <a:gd name="T45" fmla="*/ 12 h 78"/>
                <a:gd name="T46" fmla="*/ 0 w 78"/>
                <a:gd name="T47" fmla="*/ 40 h 78"/>
                <a:gd name="T48" fmla="*/ 11 w 78"/>
                <a:gd name="T49" fmla="*/ 66 h 78"/>
                <a:gd name="T50" fmla="*/ 14 w 78"/>
                <a:gd name="T51" fmla="*/ 69 h 78"/>
                <a:gd name="T52" fmla="*/ 39 w 78"/>
                <a:gd name="T53" fmla="*/ 78 h 78"/>
                <a:gd name="T54" fmla="*/ 40 w 78"/>
                <a:gd name="T55" fmla="*/ 78 h 78"/>
                <a:gd name="T56" fmla="*/ 73 w 78"/>
                <a:gd name="T57" fmla="*/ 58 h 78"/>
                <a:gd name="T58" fmla="*/ 75 w 78"/>
                <a:gd name="T59" fmla="*/ 54 h 78"/>
                <a:gd name="T60" fmla="*/ 78 w 78"/>
                <a:gd name="T61" fmla="*/ 39 h 78"/>
                <a:gd name="T62" fmla="*/ 75 w 78"/>
                <a:gd name="T63" fmla="*/ 24 h 78"/>
                <a:gd name="T64" fmla="*/ 73 w 78"/>
                <a:gd name="T65" fmla="*/ 20 h 78"/>
                <a:gd name="T66" fmla="*/ 54 w 78"/>
                <a:gd name="T67" fmla="*/ 3 h 78"/>
                <a:gd name="T68" fmla="*/ 50 w 78"/>
                <a:gd name="T69" fmla="*/ 2 h 78"/>
                <a:gd name="T70" fmla="*/ 46 w 78"/>
                <a:gd name="T71" fmla="*/ 1 h 78"/>
                <a:gd name="T72" fmla="*/ 42 w 78"/>
                <a:gd name="T73" fmla="*/ 0 h 78"/>
                <a:gd name="T74" fmla="*/ 39 w 78"/>
                <a:gd name="T7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8" h="78">
                  <a:moveTo>
                    <a:pt x="22" y="17"/>
                  </a:moveTo>
                  <a:cubicBezTo>
                    <a:pt x="26" y="13"/>
                    <a:pt x="32" y="11"/>
                    <a:pt x="39" y="11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2" y="11"/>
                    <a:pt x="43" y="11"/>
                    <a:pt x="45" y="11"/>
                  </a:cubicBezTo>
                  <a:cubicBezTo>
                    <a:pt x="45" y="11"/>
                    <a:pt x="46" y="12"/>
                    <a:pt x="47" y="12"/>
                  </a:cubicBezTo>
                  <a:cubicBezTo>
                    <a:pt x="48" y="12"/>
                    <a:pt x="49" y="13"/>
                    <a:pt x="51" y="13"/>
                  </a:cubicBezTo>
                  <a:cubicBezTo>
                    <a:pt x="56" y="16"/>
                    <a:pt x="61" y="20"/>
                    <a:pt x="64" y="24"/>
                  </a:cubicBezTo>
                  <a:cubicBezTo>
                    <a:pt x="64" y="26"/>
                    <a:pt x="65" y="27"/>
                    <a:pt x="66" y="28"/>
                  </a:cubicBezTo>
                  <a:cubicBezTo>
                    <a:pt x="67" y="32"/>
                    <a:pt x="68" y="35"/>
                    <a:pt x="68" y="39"/>
                  </a:cubicBezTo>
                  <a:cubicBezTo>
                    <a:pt x="68" y="43"/>
                    <a:pt x="67" y="46"/>
                    <a:pt x="66" y="50"/>
                  </a:cubicBezTo>
                  <a:cubicBezTo>
                    <a:pt x="65" y="51"/>
                    <a:pt x="65" y="52"/>
                    <a:pt x="64" y="53"/>
                  </a:cubicBezTo>
                  <a:cubicBezTo>
                    <a:pt x="59" y="62"/>
                    <a:pt x="50" y="68"/>
                    <a:pt x="40" y="68"/>
                  </a:cubicBezTo>
                  <a:cubicBezTo>
                    <a:pt x="40" y="68"/>
                    <a:pt x="39" y="68"/>
                    <a:pt x="39" y="68"/>
                  </a:cubicBezTo>
                  <a:cubicBezTo>
                    <a:pt x="33" y="68"/>
                    <a:pt x="26" y="65"/>
                    <a:pt x="21" y="61"/>
                  </a:cubicBezTo>
                  <a:cubicBezTo>
                    <a:pt x="20" y="60"/>
                    <a:pt x="19" y="59"/>
                    <a:pt x="18" y="58"/>
                  </a:cubicBezTo>
                  <a:cubicBezTo>
                    <a:pt x="14" y="53"/>
                    <a:pt x="11" y="47"/>
                    <a:pt x="11" y="40"/>
                  </a:cubicBezTo>
                  <a:cubicBezTo>
                    <a:pt x="11" y="32"/>
                    <a:pt x="14" y="25"/>
                    <a:pt x="18" y="20"/>
                  </a:cubicBezTo>
                  <a:cubicBezTo>
                    <a:pt x="19" y="19"/>
                    <a:pt x="20" y="18"/>
                    <a:pt x="22" y="17"/>
                  </a:cubicBezTo>
                  <a:moveTo>
                    <a:pt x="39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29" y="1"/>
                    <a:pt x="21" y="4"/>
                    <a:pt x="14" y="9"/>
                  </a:cubicBezTo>
                  <a:cubicBezTo>
                    <a:pt x="13" y="10"/>
                    <a:pt x="12" y="11"/>
                    <a:pt x="11" y="12"/>
                  </a:cubicBezTo>
                  <a:cubicBezTo>
                    <a:pt x="4" y="20"/>
                    <a:pt x="0" y="29"/>
                    <a:pt x="0" y="40"/>
                  </a:cubicBezTo>
                  <a:cubicBezTo>
                    <a:pt x="1" y="50"/>
                    <a:pt x="5" y="59"/>
                    <a:pt x="11" y="66"/>
                  </a:cubicBezTo>
                  <a:cubicBezTo>
                    <a:pt x="12" y="67"/>
                    <a:pt x="13" y="68"/>
                    <a:pt x="14" y="69"/>
                  </a:cubicBezTo>
                  <a:cubicBezTo>
                    <a:pt x="21" y="75"/>
                    <a:pt x="30" y="78"/>
                    <a:pt x="39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54" y="78"/>
                    <a:pt x="67" y="70"/>
                    <a:pt x="73" y="58"/>
                  </a:cubicBezTo>
                  <a:cubicBezTo>
                    <a:pt x="74" y="57"/>
                    <a:pt x="75" y="55"/>
                    <a:pt x="75" y="54"/>
                  </a:cubicBezTo>
                  <a:cubicBezTo>
                    <a:pt x="77" y="49"/>
                    <a:pt x="78" y="44"/>
                    <a:pt x="78" y="39"/>
                  </a:cubicBezTo>
                  <a:cubicBezTo>
                    <a:pt x="78" y="33"/>
                    <a:pt x="77" y="28"/>
                    <a:pt x="75" y="24"/>
                  </a:cubicBezTo>
                  <a:cubicBezTo>
                    <a:pt x="74" y="22"/>
                    <a:pt x="74" y="21"/>
                    <a:pt x="73" y="20"/>
                  </a:cubicBezTo>
                  <a:cubicBezTo>
                    <a:pt x="69" y="12"/>
                    <a:pt x="62" y="7"/>
                    <a:pt x="54" y="3"/>
                  </a:cubicBezTo>
                  <a:cubicBezTo>
                    <a:pt x="53" y="3"/>
                    <a:pt x="52" y="2"/>
                    <a:pt x="50" y="2"/>
                  </a:cubicBezTo>
                  <a:cubicBezTo>
                    <a:pt x="49" y="1"/>
                    <a:pt x="47" y="1"/>
                    <a:pt x="46" y="1"/>
                  </a:cubicBezTo>
                  <a:cubicBezTo>
                    <a:pt x="44" y="1"/>
                    <a:pt x="43" y="0"/>
                    <a:pt x="42" y="0"/>
                  </a:cubicBezTo>
                  <a:cubicBezTo>
                    <a:pt x="41" y="0"/>
                    <a:pt x="40" y="0"/>
                    <a:pt x="3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3" name="Freeform 20423">
              <a:extLst>
                <a:ext uri="{FF2B5EF4-FFF2-40B4-BE49-F238E27FC236}">
                  <a16:creationId xmlns:a16="http://schemas.microsoft.com/office/drawing/2014/main" id="{315EE0A8-6C5A-480F-9C98-90C773269830}"/>
                </a:ext>
              </a:extLst>
            </p:cNvPr>
            <p:cNvSpPr/>
            <p:nvPr/>
          </p:nvSpPr>
          <p:spPr bwMode="auto">
            <a:xfrm>
              <a:off x="5276622" y="-947339"/>
              <a:ext cx="113391" cy="106721"/>
            </a:xfrm>
            <a:custGeom>
              <a:avLst/>
              <a:gdLst>
                <a:gd name="T0" fmla="*/ 36 w 72"/>
                <a:gd name="T1" fmla="*/ 0 h 68"/>
                <a:gd name="T2" fmla="*/ 24 w 72"/>
                <a:gd name="T3" fmla="*/ 2 h 68"/>
                <a:gd name="T4" fmla="*/ 20 w 72"/>
                <a:gd name="T5" fmla="*/ 4 h 68"/>
                <a:gd name="T6" fmla="*/ 3 w 72"/>
                <a:gd name="T7" fmla="*/ 29 h 68"/>
                <a:gd name="T8" fmla="*/ 32 w 72"/>
                <a:gd name="T9" fmla="*/ 67 h 68"/>
                <a:gd name="T10" fmla="*/ 37 w 72"/>
                <a:gd name="T11" fmla="*/ 68 h 68"/>
                <a:gd name="T12" fmla="*/ 70 w 72"/>
                <a:gd name="T13" fmla="*/ 39 h 68"/>
                <a:gd name="T14" fmla="*/ 56 w 72"/>
                <a:gd name="T15" fmla="*/ 6 h 68"/>
                <a:gd name="T16" fmla="*/ 53 w 72"/>
                <a:gd name="T17" fmla="*/ 4 h 68"/>
                <a:gd name="T18" fmla="*/ 43 w 72"/>
                <a:gd name="T19" fmla="*/ 0 h 68"/>
                <a:gd name="T20" fmla="*/ 42 w 72"/>
                <a:gd name="T21" fmla="*/ 0 h 68"/>
                <a:gd name="T22" fmla="*/ 38 w 72"/>
                <a:gd name="T23" fmla="*/ 0 h 68"/>
                <a:gd name="T24" fmla="*/ 36 w 72"/>
                <a:gd name="T2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68">
                  <a:moveTo>
                    <a:pt x="36" y="0"/>
                  </a:moveTo>
                  <a:cubicBezTo>
                    <a:pt x="32" y="0"/>
                    <a:pt x="28" y="1"/>
                    <a:pt x="24" y="2"/>
                  </a:cubicBezTo>
                  <a:cubicBezTo>
                    <a:pt x="23" y="3"/>
                    <a:pt x="21" y="3"/>
                    <a:pt x="20" y="4"/>
                  </a:cubicBezTo>
                  <a:cubicBezTo>
                    <a:pt x="11" y="9"/>
                    <a:pt x="5" y="18"/>
                    <a:pt x="3" y="29"/>
                  </a:cubicBezTo>
                  <a:cubicBezTo>
                    <a:pt x="0" y="47"/>
                    <a:pt x="13" y="65"/>
                    <a:pt x="32" y="67"/>
                  </a:cubicBezTo>
                  <a:cubicBezTo>
                    <a:pt x="33" y="68"/>
                    <a:pt x="35" y="68"/>
                    <a:pt x="37" y="68"/>
                  </a:cubicBezTo>
                  <a:cubicBezTo>
                    <a:pt x="53" y="68"/>
                    <a:pt x="68" y="56"/>
                    <a:pt x="70" y="39"/>
                  </a:cubicBezTo>
                  <a:cubicBezTo>
                    <a:pt x="72" y="26"/>
                    <a:pt x="66" y="13"/>
                    <a:pt x="56" y="6"/>
                  </a:cubicBezTo>
                  <a:cubicBezTo>
                    <a:pt x="55" y="5"/>
                    <a:pt x="54" y="4"/>
                    <a:pt x="53" y="4"/>
                  </a:cubicBezTo>
                  <a:cubicBezTo>
                    <a:pt x="49" y="2"/>
                    <a:pt x="46" y="1"/>
                    <a:pt x="4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0" y="0"/>
                    <a:pt x="39" y="0"/>
                    <a:pt x="38" y="0"/>
                  </a:cubicBezTo>
                  <a:cubicBezTo>
                    <a:pt x="38" y="0"/>
                    <a:pt x="37" y="0"/>
                    <a:pt x="3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4" name="Freeform 20541">
              <a:extLst>
                <a:ext uri="{FF2B5EF4-FFF2-40B4-BE49-F238E27FC236}">
                  <a16:creationId xmlns:a16="http://schemas.microsoft.com/office/drawing/2014/main" id="{6851BD9A-0E50-4F8E-8AD4-96036B004A94}"/>
                </a:ext>
              </a:extLst>
            </p:cNvPr>
            <p:cNvSpPr/>
            <p:nvPr/>
          </p:nvSpPr>
          <p:spPr bwMode="auto">
            <a:xfrm>
              <a:off x="6887440" y="-1084740"/>
              <a:ext cx="132067" cy="132734"/>
            </a:xfrm>
            <a:custGeom>
              <a:avLst/>
              <a:gdLst>
                <a:gd name="T0" fmla="*/ 8 w 84"/>
                <a:gd name="T1" fmla="*/ 29 h 84"/>
                <a:gd name="T2" fmla="*/ 55 w 84"/>
                <a:gd name="T3" fmla="*/ 8 h 84"/>
                <a:gd name="T4" fmla="*/ 77 w 84"/>
                <a:gd name="T5" fmla="*/ 55 h 84"/>
                <a:gd name="T6" fmla="*/ 29 w 84"/>
                <a:gd name="T7" fmla="*/ 77 h 84"/>
                <a:gd name="T8" fmla="*/ 8 w 84"/>
                <a:gd name="T9" fmla="*/ 2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4">
                  <a:moveTo>
                    <a:pt x="8" y="29"/>
                  </a:moveTo>
                  <a:cubicBezTo>
                    <a:pt x="15" y="10"/>
                    <a:pt x="36" y="0"/>
                    <a:pt x="55" y="8"/>
                  </a:cubicBezTo>
                  <a:cubicBezTo>
                    <a:pt x="74" y="15"/>
                    <a:pt x="84" y="36"/>
                    <a:pt x="77" y="55"/>
                  </a:cubicBezTo>
                  <a:cubicBezTo>
                    <a:pt x="70" y="74"/>
                    <a:pt x="48" y="84"/>
                    <a:pt x="29" y="77"/>
                  </a:cubicBezTo>
                  <a:cubicBezTo>
                    <a:pt x="10" y="70"/>
                    <a:pt x="0" y="48"/>
                    <a:pt x="8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5" name="Freeform 20648">
              <a:extLst>
                <a:ext uri="{FF2B5EF4-FFF2-40B4-BE49-F238E27FC236}">
                  <a16:creationId xmlns:a16="http://schemas.microsoft.com/office/drawing/2014/main" id="{88161A9A-0130-4267-90FC-58E0CEB08244}"/>
                </a:ext>
              </a:extLst>
            </p:cNvPr>
            <p:cNvSpPr/>
            <p:nvPr/>
          </p:nvSpPr>
          <p:spPr bwMode="auto">
            <a:xfrm>
              <a:off x="5875595" y="-168944"/>
              <a:ext cx="530935" cy="781729"/>
            </a:xfrm>
            <a:custGeom>
              <a:avLst/>
              <a:gdLst>
                <a:gd name="T0" fmla="*/ 787 w 796"/>
                <a:gd name="T1" fmla="*/ 0 h 1172"/>
                <a:gd name="T2" fmla="*/ 796 w 796"/>
                <a:gd name="T3" fmla="*/ 5 h 1172"/>
                <a:gd name="T4" fmla="*/ 9 w 796"/>
                <a:gd name="T5" fmla="*/ 1172 h 1172"/>
                <a:gd name="T6" fmla="*/ 0 w 796"/>
                <a:gd name="T7" fmla="*/ 1165 h 1172"/>
                <a:gd name="T8" fmla="*/ 787 w 796"/>
                <a:gd name="T9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6" h="1172">
                  <a:moveTo>
                    <a:pt x="787" y="0"/>
                  </a:moveTo>
                  <a:lnTo>
                    <a:pt x="796" y="5"/>
                  </a:lnTo>
                  <a:lnTo>
                    <a:pt x="9" y="1172"/>
                  </a:lnTo>
                  <a:lnTo>
                    <a:pt x="0" y="1165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6" name="Freeform 20654">
              <a:extLst>
                <a:ext uri="{FF2B5EF4-FFF2-40B4-BE49-F238E27FC236}">
                  <a16:creationId xmlns:a16="http://schemas.microsoft.com/office/drawing/2014/main" id="{4F227F7F-C4C8-4470-9E48-EEE763EF81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84730" y="-172279"/>
              <a:ext cx="1446732" cy="1485418"/>
            </a:xfrm>
            <a:custGeom>
              <a:avLst/>
              <a:gdLst>
                <a:gd name="T0" fmla="*/ 2169 w 2169"/>
                <a:gd name="T1" fmla="*/ 154 h 2227"/>
                <a:gd name="T2" fmla="*/ 1422 w 2169"/>
                <a:gd name="T3" fmla="*/ 639 h 2227"/>
                <a:gd name="T4" fmla="*/ 1493 w 2169"/>
                <a:gd name="T5" fmla="*/ 1773 h 2227"/>
                <a:gd name="T6" fmla="*/ 1498 w 2169"/>
                <a:gd name="T7" fmla="*/ 1775 h 2227"/>
                <a:gd name="T8" fmla="*/ 791 w 2169"/>
                <a:gd name="T9" fmla="*/ 2227 h 2227"/>
                <a:gd name="T10" fmla="*/ 0 w 2169"/>
                <a:gd name="T11" fmla="*/ 1960 h 2227"/>
                <a:gd name="T12" fmla="*/ 2 w 2169"/>
                <a:gd name="T13" fmla="*/ 1950 h 2227"/>
                <a:gd name="T14" fmla="*/ 789 w 2169"/>
                <a:gd name="T15" fmla="*/ 2215 h 2227"/>
                <a:gd name="T16" fmla="*/ 1479 w 2169"/>
                <a:gd name="T17" fmla="*/ 1775 h 2227"/>
                <a:gd name="T18" fmla="*/ 581 w 2169"/>
                <a:gd name="T19" fmla="*/ 1173 h 2227"/>
                <a:gd name="T20" fmla="*/ 1413 w 2169"/>
                <a:gd name="T21" fmla="*/ 634 h 2227"/>
                <a:gd name="T22" fmla="*/ 1373 w 2169"/>
                <a:gd name="T23" fmla="*/ 0 h 2227"/>
                <a:gd name="T24" fmla="*/ 1380 w 2169"/>
                <a:gd name="T25" fmla="*/ 3 h 2227"/>
                <a:gd name="T26" fmla="*/ 2169 w 2169"/>
                <a:gd name="T27" fmla="*/ 154 h 2227"/>
                <a:gd name="T28" fmla="*/ 1422 w 2169"/>
                <a:gd name="T29" fmla="*/ 627 h 2227"/>
                <a:gd name="T30" fmla="*/ 2141 w 2169"/>
                <a:gd name="T31" fmla="*/ 159 h 2227"/>
                <a:gd name="T32" fmla="*/ 1384 w 2169"/>
                <a:gd name="T33" fmla="*/ 15 h 2227"/>
                <a:gd name="T34" fmla="*/ 1422 w 2169"/>
                <a:gd name="T35" fmla="*/ 627 h 2227"/>
                <a:gd name="T36" fmla="*/ 1484 w 2169"/>
                <a:gd name="T37" fmla="*/ 1766 h 2227"/>
                <a:gd name="T38" fmla="*/ 1413 w 2169"/>
                <a:gd name="T39" fmla="*/ 646 h 2227"/>
                <a:gd name="T40" fmla="*/ 600 w 2169"/>
                <a:gd name="T41" fmla="*/ 1173 h 2227"/>
                <a:gd name="T42" fmla="*/ 1484 w 2169"/>
                <a:gd name="T43" fmla="*/ 1766 h 2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69" h="2227">
                  <a:moveTo>
                    <a:pt x="2169" y="154"/>
                  </a:moveTo>
                  <a:lnTo>
                    <a:pt x="1422" y="639"/>
                  </a:lnTo>
                  <a:lnTo>
                    <a:pt x="1493" y="1773"/>
                  </a:lnTo>
                  <a:lnTo>
                    <a:pt x="1498" y="1775"/>
                  </a:lnTo>
                  <a:lnTo>
                    <a:pt x="791" y="2227"/>
                  </a:lnTo>
                  <a:lnTo>
                    <a:pt x="0" y="1960"/>
                  </a:lnTo>
                  <a:lnTo>
                    <a:pt x="2" y="1950"/>
                  </a:lnTo>
                  <a:lnTo>
                    <a:pt x="789" y="2215"/>
                  </a:lnTo>
                  <a:lnTo>
                    <a:pt x="1479" y="1775"/>
                  </a:lnTo>
                  <a:lnTo>
                    <a:pt x="581" y="1173"/>
                  </a:lnTo>
                  <a:lnTo>
                    <a:pt x="1413" y="634"/>
                  </a:lnTo>
                  <a:lnTo>
                    <a:pt x="1373" y="0"/>
                  </a:lnTo>
                  <a:lnTo>
                    <a:pt x="1380" y="3"/>
                  </a:lnTo>
                  <a:lnTo>
                    <a:pt x="2169" y="154"/>
                  </a:lnTo>
                  <a:close/>
                  <a:moveTo>
                    <a:pt x="1422" y="627"/>
                  </a:moveTo>
                  <a:lnTo>
                    <a:pt x="2141" y="159"/>
                  </a:lnTo>
                  <a:lnTo>
                    <a:pt x="1384" y="15"/>
                  </a:lnTo>
                  <a:lnTo>
                    <a:pt x="1422" y="627"/>
                  </a:lnTo>
                  <a:close/>
                  <a:moveTo>
                    <a:pt x="1484" y="1766"/>
                  </a:moveTo>
                  <a:lnTo>
                    <a:pt x="1413" y="646"/>
                  </a:lnTo>
                  <a:lnTo>
                    <a:pt x="600" y="1173"/>
                  </a:lnTo>
                  <a:lnTo>
                    <a:pt x="1484" y="176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7" name="Freeform 20656">
              <a:extLst>
                <a:ext uri="{FF2B5EF4-FFF2-40B4-BE49-F238E27FC236}">
                  <a16:creationId xmlns:a16="http://schemas.microsoft.com/office/drawing/2014/main" id="{3676122B-071D-43F8-82C1-05A8085FEC81}"/>
                </a:ext>
              </a:extLst>
            </p:cNvPr>
            <p:cNvSpPr/>
            <p:nvPr/>
          </p:nvSpPr>
          <p:spPr bwMode="auto">
            <a:xfrm>
              <a:off x="6870098" y="-638515"/>
              <a:ext cx="620981" cy="1255969"/>
            </a:xfrm>
            <a:custGeom>
              <a:avLst/>
              <a:gdLst>
                <a:gd name="T0" fmla="*/ 921 w 931"/>
                <a:gd name="T1" fmla="*/ 0 h 1883"/>
                <a:gd name="T2" fmla="*/ 931 w 931"/>
                <a:gd name="T3" fmla="*/ 9 h 1883"/>
                <a:gd name="T4" fmla="*/ 85 w 931"/>
                <a:gd name="T5" fmla="*/ 858 h 1883"/>
                <a:gd name="T6" fmla="*/ 12 w 931"/>
                <a:gd name="T7" fmla="*/ 1883 h 1883"/>
                <a:gd name="T8" fmla="*/ 0 w 931"/>
                <a:gd name="T9" fmla="*/ 1881 h 1883"/>
                <a:gd name="T10" fmla="*/ 73 w 931"/>
                <a:gd name="T11" fmla="*/ 853 h 1883"/>
                <a:gd name="T12" fmla="*/ 75 w 931"/>
                <a:gd name="T13" fmla="*/ 853 h 1883"/>
                <a:gd name="T14" fmla="*/ 921 w 931"/>
                <a:gd name="T15" fmla="*/ 0 h 1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1883">
                  <a:moveTo>
                    <a:pt x="921" y="0"/>
                  </a:moveTo>
                  <a:lnTo>
                    <a:pt x="931" y="9"/>
                  </a:lnTo>
                  <a:lnTo>
                    <a:pt x="85" y="858"/>
                  </a:lnTo>
                  <a:lnTo>
                    <a:pt x="12" y="1883"/>
                  </a:lnTo>
                  <a:lnTo>
                    <a:pt x="0" y="1881"/>
                  </a:lnTo>
                  <a:lnTo>
                    <a:pt x="73" y="853"/>
                  </a:lnTo>
                  <a:lnTo>
                    <a:pt x="75" y="853"/>
                  </a:lnTo>
                  <a:lnTo>
                    <a:pt x="92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8" name="Freeform 20676">
              <a:extLst>
                <a:ext uri="{FF2B5EF4-FFF2-40B4-BE49-F238E27FC236}">
                  <a16:creationId xmlns:a16="http://schemas.microsoft.com/office/drawing/2014/main" id="{7E1C1C7C-0B5E-4571-89A8-E85E9BD0D2D1}"/>
                </a:ext>
              </a:extLst>
            </p:cNvPr>
            <p:cNvSpPr/>
            <p:nvPr/>
          </p:nvSpPr>
          <p:spPr bwMode="auto">
            <a:xfrm>
              <a:off x="4289459" y="922275"/>
              <a:ext cx="80708" cy="80040"/>
            </a:xfrm>
            <a:custGeom>
              <a:avLst/>
              <a:gdLst>
                <a:gd name="T0" fmla="*/ 45 w 51"/>
                <a:gd name="T1" fmla="*/ 35 h 51"/>
                <a:gd name="T2" fmla="*/ 15 w 51"/>
                <a:gd name="T3" fmla="*/ 45 h 51"/>
                <a:gd name="T4" fmla="*/ 5 w 51"/>
                <a:gd name="T5" fmla="*/ 15 h 51"/>
                <a:gd name="T6" fmla="*/ 35 w 51"/>
                <a:gd name="T7" fmla="*/ 5 h 51"/>
                <a:gd name="T8" fmla="*/ 45 w 51"/>
                <a:gd name="T9" fmla="*/ 3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1">
                  <a:moveTo>
                    <a:pt x="45" y="35"/>
                  </a:moveTo>
                  <a:cubicBezTo>
                    <a:pt x="39" y="46"/>
                    <a:pt x="26" y="51"/>
                    <a:pt x="15" y="45"/>
                  </a:cubicBezTo>
                  <a:cubicBezTo>
                    <a:pt x="4" y="39"/>
                    <a:pt x="0" y="26"/>
                    <a:pt x="5" y="15"/>
                  </a:cubicBezTo>
                  <a:cubicBezTo>
                    <a:pt x="11" y="4"/>
                    <a:pt x="24" y="0"/>
                    <a:pt x="35" y="5"/>
                  </a:cubicBezTo>
                  <a:cubicBezTo>
                    <a:pt x="46" y="11"/>
                    <a:pt x="51" y="24"/>
                    <a:pt x="45" y="3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9" name="Freeform 20677">
              <a:extLst>
                <a:ext uri="{FF2B5EF4-FFF2-40B4-BE49-F238E27FC236}">
                  <a16:creationId xmlns:a16="http://schemas.microsoft.com/office/drawing/2014/main" id="{EA9327F7-F3E3-4585-AA4D-3B4DB955058D}"/>
                </a:ext>
              </a:extLst>
            </p:cNvPr>
            <p:cNvSpPr/>
            <p:nvPr/>
          </p:nvSpPr>
          <p:spPr bwMode="auto">
            <a:xfrm>
              <a:off x="4863082" y="907601"/>
              <a:ext cx="148742" cy="146741"/>
            </a:xfrm>
            <a:custGeom>
              <a:avLst/>
              <a:gdLst>
                <a:gd name="T0" fmla="*/ 83 w 94"/>
                <a:gd name="T1" fmla="*/ 65 h 93"/>
                <a:gd name="T2" fmla="*/ 28 w 94"/>
                <a:gd name="T3" fmla="*/ 83 h 93"/>
                <a:gd name="T4" fmla="*/ 10 w 94"/>
                <a:gd name="T5" fmla="*/ 28 h 93"/>
                <a:gd name="T6" fmla="*/ 66 w 94"/>
                <a:gd name="T7" fmla="*/ 10 h 93"/>
                <a:gd name="T8" fmla="*/ 83 w 94"/>
                <a:gd name="T9" fmla="*/ 6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93">
                  <a:moveTo>
                    <a:pt x="83" y="65"/>
                  </a:moveTo>
                  <a:cubicBezTo>
                    <a:pt x="73" y="86"/>
                    <a:pt x="48" y="93"/>
                    <a:pt x="28" y="83"/>
                  </a:cubicBezTo>
                  <a:cubicBezTo>
                    <a:pt x="8" y="73"/>
                    <a:pt x="0" y="48"/>
                    <a:pt x="10" y="28"/>
                  </a:cubicBezTo>
                  <a:cubicBezTo>
                    <a:pt x="21" y="8"/>
                    <a:pt x="45" y="0"/>
                    <a:pt x="66" y="10"/>
                  </a:cubicBezTo>
                  <a:cubicBezTo>
                    <a:pt x="86" y="21"/>
                    <a:pt x="94" y="45"/>
                    <a:pt x="83" y="6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0" name="Freeform 20679">
              <a:extLst>
                <a:ext uri="{FF2B5EF4-FFF2-40B4-BE49-F238E27FC236}">
                  <a16:creationId xmlns:a16="http://schemas.microsoft.com/office/drawing/2014/main" id="{9F64F54C-2143-4F7F-94E5-F896B249FC80}"/>
                </a:ext>
              </a:extLst>
            </p:cNvPr>
            <p:cNvSpPr/>
            <p:nvPr/>
          </p:nvSpPr>
          <p:spPr bwMode="auto">
            <a:xfrm>
              <a:off x="5438707" y="1084356"/>
              <a:ext cx="92714" cy="92714"/>
            </a:xfrm>
            <a:custGeom>
              <a:avLst/>
              <a:gdLst>
                <a:gd name="T0" fmla="*/ 53 w 59"/>
                <a:gd name="T1" fmla="*/ 42 h 59"/>
                <a:gd name="T2" fmla="*/ 18 w 59"/>
                <a:gd name="T3" fmla="*/ 53 h 59"/>
                <a:gd name="T4" fmla="*/ 7 w 59"/>
                <a:gd name="T5" fmla="*/ 18 h 59"/>
                <a:gd name="T6" fmla="*/ 42 w 59"/>
                <a:gd name="T7" fmla="*/ 7 h 59"/>
                <a:gd name="T8" fmla="*/ 53 w 59"/>
                <a:gd name="T9" fmla="*/ 4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9">
                  <a:moveTo>
                    <a:pt x="53" y="42"/>
                  </a:moveTo>
                  <a:cubicBezTo>
                    <a:pt x="46" y="54"/>
                    <a:pt x="30" y="59"/>
                    <a:pt x="18" y="53"/>
                  </a:cubicBezTo>
                  <a:cubicBezTo>
                    <a:pt x="5" y="46"/>
                    <a:pt x="0" y="31"/>
                    <a:pt x="7" y="18"/>
                  </a:cubicBezTo>
                  <a:cubicBezTo>
                    <a:pt x="13" y="5"/>
                    <a:pt x="29" y="0"/>
                    <a:pt x="42" y="7"/>
                  </a:cubicBezTo>
                  <a:cubicBezTo>
                    <a:pt x="54" y="13"/>
                    <a:pt x="59" y="29"/>
                    <a:pt x="53" y="4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1" name="Freeform 20680">
              <a:extLst>
                <a:ext uri="{FF2B5EF4-FFF2-40B4-BE49-F238E27FC236}">
                  <a16:creationId xmlns:a16="http://schemas.microsoft.com/office/drawing/2014/main" id="{3CA53268-4C8C-4107-BF26-135BFFCC0565}"/>
                </a:ext>
              </a:extLst>
            </p:cNvPr>
            <p:cNvSpPr/>
            <p:nvPr/>
          </p:nvSpPr>
          <p:spPr bwMode="auto">
            <a:xfrm>
              <a:off x="5801557" y="534078"/>
              <a:ext cx="152744" cy="152744"/>
            </a:xfrm>
            <a:custGeom>
              <a:avLst/>
              <a:gdLst>
                <a:gd name="T0" fmla="*/ 87 w 97"/>
                <a:gd name="T1" fmla="*/ 68 h 97"/>
                <a:gd name="T2" fmla="*/ 29 w 97"/>
                <a:gd name="T3" fmla="*/ 86 h 97"/>
                <a:gd name="T4" fmla="*/ 11 w 97"/>
                <a:gd name="T5" fmla="*/ 29 h 97"/>
                <a:gd name="T6" fmla="*/ 68 w 97"/>
                <a:gd name="T7" fmla="*/ 11 h 97"/>
                <a:gd name="T8" fmla="*/ 87 w 97"/>
                <a:gd name="T9" fmla="*/ 6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97">
                  <a:moveTo>
                    <a:pt x="87" y="68"/>
                  </a:moveTo>
                  <a:cubicBezTo>
                    <a:pt x="76" y="89"/>
                    <a:pt x="50" y="97"/>
                    <a:pt x="29" y="86"/>
                  </a:cubicBezTo>
                  <a:cubicBezTo>
                    <a:pt x="9" y="75"/>
                    <a:pt x="0" y="50"/>
                    <a:pt x="11" y="29"/>
                  </a:cubicBezTo>
                  <a:cubicBezTo>
                    <a:pt x="22" y="8"/>
                    <a:pt x="47" y="0"/>
                    <a:pt x="68" y="11"/>
                  </a:cubicBezTo>
                  <a:cubicBezTo>
                    <a:pt x="89" y="21"/>
                    <a:pt x="97" y="47"/>
                    <a:pt x="87" y="6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2" name="Freeform 20681">
              <a:extLst>
                <a:ext uri="{FF2B5EF4-FFF2-40B4-BE49-F238E27FC236}">
                  <a16:creationId xmlns:a16="http://schemas.microsoft.com/office/drawing/2014/main" id="{F700C421-C0CA-4B66-96F9-DE45A664923C}"/>
                </a:ext>
              </a:extLst>
            </p:cNvPr>
            <p:cNvSpPr/>
            <p:nvPr/>
          </p:nvSpPr>
          <p:spPr bwMode="auto">
            <a:xfrm>
              <a:off x="5969642" y="1267116"/>
              <a:ext cx="84042" cy="83376"/>
            </a:xfrm>
            <a:custGeom>
              <a:avLst/>
              <a:gdLst>
                <a:gd name="T0" fmla="*/ 48 w 53"/>
                <a:gd name="T1" fmla="*/ 37 h 53"/>
                <a:gd name="T2" fmla="*/ 16 w 53"/>
                <a:gd name="T3" fmla="*/ 47 h 53"/>
                <a:gd name="T4" fmla="*/ 6 w 53"/>
                <a:gd name="T5" fmla="*/ 16 h 53"/>
                <a:gd name="T6" fmla="*/ 37 w 53"/>
                <a:gd name="T7" fmla="*/ 6 h 53"/>
                <a:gd name="T8" fmla="*/ 48 w 53"/>
                <a:gd name="T9" fmla="*/ 3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48" y="37"/>
                  </a:moveTo>
                  <a:cubicBezTo>
                    <a:pt x="42" y="49"/>
                    <a:pt x="27" y="53"/>
                    <a:pt x="16" y="47"/>
                  </a:cubicBezTo>
                  <a:cubicBezTo>
                    <a:pt x="4" y="42"/>
                    <a:pt x="0" y="27"/>
                    <a:pt x="6" y="16"/>
                  </a:cubicBezTo>
                  <a:cubicBezTo>
                    <a:pt x="12" y="4"/>
                    <a:pt x="26" y="0"/>
                    <a:pt x="37" y="6"/>
                  </a:cubicBezTo>
                  <a:cubicBezTo>
                    <a:pt x="49" y="12"/>
                    <a:pt x="53" y="26"/>
                    <a:pt x="48" y="3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3" name="Freeform 20683">
              <a:extLst>
                <a:ext uri="{FF2B5EF4-FFF2-40B4-BE49-F238E27FC236}">
                  <a16:creationId xmlns:a16="http://schemas.microsoft.com/office/drawing/2014/main" id="{49760966-7CAC-41B6-9BA7-332E2EF499CA}"/>
                </a:ext>
              </a:extLst>
            </p:cNvPr>
            <p:cNvSpPr/>
            <p:nvPr/>
          </p:nvSpPr>
          <p:spPr bwMode="auto">
            <a:xfrm>
              <a:off x="6377849" y="198575"/>
              <a:ext cx="104053" cy="105387"/>
            </a:xfrm>
            <a:custGeom>
              <a:avLst/>
              <a:gdLst>
                <a:gd name="T0" fmla="*/ 59 w 66"/>
                <a:gd name="T1" fmla="*/ 47 h 67"/>
                <a:gd name="T2" fmla="*/ 20 w 66"/>
                <a:gd name="T3" fmla="*/ 60 h 67"/>
                <a:gd name="T4" fmla="*/ 7 w 66"/>
                <a:gd name="T5" fmla="*/ 20 h 67"/>
                <a:gd name="T6" fmla="*/ 47 w 66"/>
                <a:gd name="T7" fmla="*/ 8 h 67"/>
                <a:gd name="T8" fmla="*/ 59 w 66"/>
                <a:gd name="T9" fmla="*/ 4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7">
                  <a:moveTo>
                    <a:pt x="59" y="47"/>
                  </a:moveTo>
                  <a:cubicBezTo>
                    <a:pt x="52" y="61"/>
                    <a:pt x="34" y="67"/>
                    <a:pt x="20" y="60"/>
                  </a:cubicBezTo>
                  <a:cubicBezTo>
                    <a:pt x="6" y="52"/>
                    <a:pt x="0" y="35"/>
                    <a:pt x="7" y="20"/>
                  </a:cubicBezTo>
                  <a:cubicBezTo>
                    <a:pt x="15" y="6"/>
                    <a:pt x="32" y="0"/>
                    <a:pt x="47" y="8"/>
                  </a:cubicBezTo>
                  <a:cubicBezTo>
                    <a:pt x="61" y="15"/>
                    <a:pt x="66" y="33"/>
                    <a:pt x="59" y="4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4" name="Freeform 20684">
              <a:extLst>
                <a:ext uri="{FF2B5EF4-FFF2-40B4-BE49-F238E27FC236}">
                  <a16:creationId xmlns:a16="http://schemas.microsoft.com/office/drawing/2014/main" id="{B3F395FE-E610-4A44-898F-D05FFBBB411E}"/>
                </a:ext>
              </a:extLst>
            </p:cNvPr>
            <p:cNvSpPr/>
            <p:nvPr/>
          </p:nvSpPr>
          <p:spPr bwMode="auto">
            <a:xfrm>
              <a:off x="6343165" y="-226973"/>
              <a:ext cx="121395" cy="119394"/>
            </a:xfrm>
            <a:custGeom>
              <a:avLst/>
              <a:gdLst>
                <a:gd name="T0" fmla="*/ 68 w 77"/>
                <a:gd name="T1" fmla="*/ 53 h 76"/>
                <a:gd name="T2" fmla="*/ 23 w 77"/>
                <a:gd name="T3" fmla="*/ 68 h 76"/>
                <a:gd name="T4" fmla="*/ 9 w 77"/>
                <a:gd name="T5" fmla="*/ 23 h 76"/>
                <a:gd name="T6" fmla="*/ 54 w 77"/>
                <a:gd name="T7" fmla="*/ 8 h 76"/>
                <a:gd name="T8" fmla="*/ 68 w 77"/>
                <a:gd name="T9" fmla="*/ 5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76">
                  <a:moveTo>
                    <a:pt x="68" y="53"/>
                  </a:moveTo>
                  <a:cubicBezTo>
                    <a:pt x="60" y="70"/>
                    <a:pt x="40" y="76"/>
                    <a:pt x="23" y="68"/>
                  </a:cubicBezTo>
                  <a:cubicBezTo>
                    <a:pt x="7" y="59"/>
                    <a:pt x="0" y="39"/>
                    <a:pt x="9" y="23"/>
                  </a:cubicBezTo>
                  <a:cubicBezTo>
                    <a:pt x="17" y="6"/>
                    <a:pt x="37" y="0"/>
                    <a:pt x="54" y="8"/>
                  </a:cubicBezTo>
                  <a:cubicBezTo>
                    <a:pt x="70" y="17"/>
                    <a:pt x="77" y="37"/>
                    <a:pt x="68" y="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5" name="Freeform 20709">
              <a:extLst>
                <a:ext uri="{FF2B5EF4-FFF2-40B4-BE49-F238E27FC236}">
                  <a16:creationId xmlns:a16="http://schemas.microsoft.com/office/drawing/2014/main" id="{A5BD627A-2C67-40A0-9845-1DAFE687E876}"/>
                </a:ext>
              </a:extLst>
            </p:cNvPr>
            <p:cNvSpPr/>
            <p:nvPr/>
          </p:nvSpPr>
          <p:spPr bwMode="auto">
            <a:xfrm>
              <a:off x="4901102" y="347984"/>
              <a:ext cx="98050" cy="96048"/>
            </a:xfrm>
            <a:custGeom>
              <a:avLst/>
              <a:gdLst>
                <a:gd name="T0" fmla="*/ 55 w 62"/>
                <a:gd name="T1" fmla="*/ 43 h 61"/>
                <a:gd name="T2" fmla="*/ 19 w 62"/>
                <a:gd name="T3" fmla="*/ 55 h 61"/>
                <a:gd name="T4" fmla="*/ 7 w 62"/>
                <a:gd name="T5" fmla="*/ 18 h 61"/>
                <a:gd name="T6" fmla="*/ 43 w 62"/>
                <a:gd name="T7" fmla="*/ 7 h 61"/>
                <a:gd name="T8" fmla="*/ 55 w 62"/>
                <a:gd name="T9" fmla="*/ 4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55" y="43"/>
                  </a:moveTo>
                  <a:cubicBezTo>
                    <a:pt x="48" y="56"/>
                    <a:pt x="32" y="61"/>
                    <a:pt x="19" y="55"/>
                  </a:cubicBezTo>
                  <a:cubicBezTo>
                    <a:pt x="6" y="48"/>
                    <a:pt x="0" y="32"/>
                    <a:pt x="7" y="18"/>
                  </a:cubicBezTo>
                  <a:cubicBezTo>
                    <a:pt x="14" y="5"/>
                    <a:pt x="30" y="0"/>
                    <a:pt x="43" y="7"/>
                  </a:cubicBezTo>
                  <a:cubicBezTo>
                    <a:pt x="57" y="13"/>
                    <a:pt x="62" y="30"/>
                    <a:pt x="55" y="4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6" name="Freeform 20710">
              <a:extLst>
                <a:ext uri="{FF2B5EF4-FFF2-40B4-BE49-F238E27FC236}">
                  <a16:creationId xmlns:a16="http://schemas.microsoft.com/office/drawing/2014/main" id="{E853EA2D-D6BB-465E-8E8B-9420E93D34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2410" y="297959"/>
              <a:ext cx="196766" cy="196766"/>
            </a:xfrm>
            <a:custGeom>
              <a:avLst/>
              <a:gdLst>
                <a:gd name="T0" fmla="*/ 37 w 125"/>
                <a:gd name="T1" fmla="*/ 111 h 125"/>
                <a:gd name="T2" fmla="*/ 13 w 125"/>
                <a:gd name="T3" fmla="*/ 38 h 125"/>
                <a:gd name="T4" fmla="*/ 87 w 125"/>
                <a:gd name="T5" fmla="*/ 14 h 125"/>
                <a:gd name="T6" fmla="*/ 111 w 125"/>
                <a:gd name="T7" fmla="*/ 88 h 125"/>
                <a:gd name="T8" fmla="*/ 37 w 125"/>
                <a:gd name="T9" fmla="*/ 111 h 125"/>
                <a:gd name="T10" fmla="*/ 80 w 125"/>
                <a:gd name="T11" fmla="*/ 27 h 125"/>
                <a:gd name="T12" fmla="*/ 27 w 125"/>
                <a:gd name="T13" fmla="*/ 44 h 125"/>
                <a:gd name="T14" fmla="*/ 44 w 125"/>
                <a:gd name="T15" fmla="*/ 98 h 125"/>
                <a:gd name="T16" fmla="*/ 98 w 125"/>
                <a:gd name="T17" fmla="*/ 81 h 125"/>
                <a:gd name="T18" fmla="*/ 80 w 125"/>
                <a:gd name="T19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125">
                  <a:moveTo>
                    <a:pt x="37" y="111"/>
                  </a:moveTo>
                  <a:cubicBezTo>
                    <a:pt x="10" y="98"/>
                    <a:pt x="0" y="64"/>
                    <a:pt x="13" y="38"/>
                  </a:cubicBezTo>
                  <a:cubicBezTo>
                    <a:pt x="27" y="11"/>
                    <a:pt x="60" y="0"/>
                    <a:pt x="87" y="14"/>
                  </a:cubicBezTo>
                  <a:cubicBezTo>
                    <a:pt x="114" y="28"/>
                    <a:pt x="125" y="61"/>
                    <a:pt x="111" y="88"/>
                  </a:cubicBezTo>
                  <a:cubicBezTo>
                    <a:pt x="97" y="115"/>
                    <a:pt x="64" y="125"/>
                    <a:pt x="37" y="111"/>
                  </a:cubicBezTo>
                  <a:close/>
                  <a:moveTo>
                    <a:pt x="80" y="27"/>
                  </a:moveTo>
                  <a:cubicBezTo>
                    <a:pt x="61" y="17"/>
                    <a:pt x="37" y="25"/>
                    <a:pt x="27" y="44"/>
                  </a:cubicBezTo>
                  <a:cubicBezTo>
                    <a:pt x="16" y="64"/>
                    <a:pt x="24" y="88"/>
                    <a:pt x="44" y="98"/>
                  </a:cubicBezTo>
                  <a:cubicBezTo>
                    <a:pt x="63" y="108"/>
                    <a:pt x="88" y="101"/>
                    <a:pt x="98" y="81"/>
                  </a:cubicBezTo>
                  <a:cubicBezTo>
                    <a:pt x="108" y="61"/>
                    <a:pt x="100" y="37"/>
                    <a:pt x="80" y="2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7" name="Freeform 20716">
              <a:extLst>
                <a:ext uri="{FF2B5EF4-FFF2-40B4-BE49-F238E27FC236}">
                  <a16:creationId xmlns:a16="http://schemas.microsoft.com/office/drawing/2014/main" id="{E737AF64-34A5-4AF6-ABCD-3C30DFE5B9BC}"/>
                </a:ext>
              </a:extLst>
            </p:cNvPr>
            <p:cNvSpPr/>
            <p:nvPr/>
          </p:nvSpPr>
          <p:spPr bwMode="auto">
            <a:xfrm>
              <a:off x="5703504" y="1181736"/>
              <a:ext cx="66034" cy="66700"/>
            </a:xfrm>
            <a:custGeom>
              <a:avLst/>
              <a:gdLst>
                <a:gd name="T0" fmla="*/ 37 w 42"/>
                <a:gd name="T1" fmla="*/ 29 h 42"/>
                <a:gd name="T2" fmla="*/ 13 w 42"/>
                <a:gd name="T3" fmla="*/ 37 h 42"/>
                <a:gd name="T4" fmla="*/ 5 w 42"/>
                <a:gd name="T5" fmla="*/ 12 h 42"/>
                <a:gd name="T6" fmla="*/ 30 w 42"/>
                <a:gd name="T7" fmla="*/ 4 h 42"/>
                <a:gd name="T8" fmla="*/ 37 w 42"/>
                <a:gd name="T9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37" y="29"/>
                  </a:moveTo>
                  <a:cubicBezTo>
                    <a:pt x="33" y="38"/>
                    <a:pt x="22" y="42"/>
                    <a:pt x="13" y="37"/>
                  </a:cubicBezTo>
                  <a:cubicBezTo>
                    <a:pt x="4" y="32"/>
                    <a:pt x="0" y="21"/>
                    <a:pt x="5" y="12"/>
                  </a:cubicBezTo>
                  <a:cubicBezTo>
                    <a:pt x="9" y="3"/>
                    <a:pt x="20" y="0"/>
                    <a:pt x="30" y="4"/>
                  </a:cubicBezTo>
                  <a:cubicBezTo>
                    <a:pt x="39" y="9"/>
                    <a:pt x="42" y="20"/>
                    <a:pt x="37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8" name="Freeform 20717">
              <a:extLst>
                <a:ext uri="{FF2B5EF4-FFF2-40B4-BE49-F238E27FC236}">
                  <a16:creationId xmlns:a16="http://schemas.microsoft.com/office/drawing/2014/main" id="{A40B4785-A4B8-4D94-BE7F-DC2B692837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68820" y="1147052"/>
              <a:ext cx="135402" cy="134068"/>
            </a:xfrm>
            <a:custGeom>
              <a:avLst/>
              <a:gdLst>
                <a:gd name="T0" fmla="*/ 26 w 86"/>
                <a:gd name="T1" fmla="*/ 76 h 85"/>
                <a:gd name="T2" fmla="*/ 10 w 86"/>
                <a:gd name="T3" fmla="*/ 25 h 85"/>
                <a:gd name="T4" fmla="*/ 60 w 86"/>
                <a:gd name="T5" fmla="*/ 9 h 85"/>
                <a:gd name="T6" fmla="*/ 76 w 86"/>
                <a:gd name="T7" fmla="*/ 60 h 85"/>
                <a:gd name="T8" fmla="*/ 26 w 86"/>
                <a:gd name="T9" fmla="*/ 76 h 85"/>
                <a:gd name="T10" fmla="*/ 56 w 86"/>
                <a:gd name="T11" fmla="*/ 18 h 85"/>
                <a:gd name="T12" fmla="*/ 19 w 86"/>
                <a:gd name="T13" fmla="*/ 30 h 85"/>
                <a:gd name="T14" fmla="*/ 31 w 86"/>
                <a:gd name="T15" fmla="*/ 67 h 85"/>
                <a:gd name="T16" fmla="*/ 67 w 86"/>
                <a:gd name="T17" fmla="*/ 55 h 85"/>
                <a:gd name="T18" fmla="*/ 56 w 86"/>
                <a:gd name="T19" fmla="*/ 1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85">
                  <a:moveTo>
                    <a:pt x="26" y="76"/>
                  </a:moveTo>
                  <a:cubicBezTo>
                    <a:pt x="8" y="66"/>
                    <a:pt x="0" y="44"/>
                    <a:pt x="10" y="25"/>
                  </a:cubicBezTo>
                  <a:cubicBezTo>
                    <a:pt x="19" y="7"/>
                    <a:pt x="42" y="0"/>
                    <a:pt x="60" y="9"/>
                  </a:cubicBezTo>
                  <a:cubicBezTo>
                    <a:pt x="79" y="19"/>
                    <a:pt x="86" y="41"/>
                    <a:pt x="76" y="60"/>
                  </a:cubicBezTo>
                  <a:cubicBezTo>
                    <a:pt x="67" y="78"/>
                    <a:pt x="44" y="85"/>
                    <a:pt x="26" y="76"/>
                  </a:cubicBezTo>
                  <a:close/>
                  <a:moveTo>
                    <a:pt x="56" y="18"/>
                  </a:moveTo>
                  <a:cubicBezTo>
                    <a:pt x="42" y="11"/>
                    <a:pt x="26" y="17"/>
                    <a:pt x="19" y="30"/>
                  </a:cubicBezTo>
                  <a:cubicBezTo>
                    <a:pt x="12" y="43"/>
                    <a:pt x="17" y="60"/>
                    <a:pt x="31" y="67"/>
                  </a:cubicBezTo>
                  <a:cubicBezTo>
                    <a:pt x="44" y="74"/>
                    <a:pt x="60" y="69"/>
                    <a:pt x="67" y="55"/>
                  </a:cubicBezTo>
                  <a:cubicBezTo>
                    <a:pt x="74" y="42"/>
                    <a:pt x="69" y="25"/>
                    <a:pt x="56" y="1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9" name="Freeform 20718">
              <a:extLst>
                <a:ext uri="{FF2B5EF4-FFF2-40B4-BE49-F238E27FC236}">
                  <a16:creationId xmlns:a16="http://schemas.microsoft.com/office/drawing/2014/main" id="{46A6E6DF-CC39-4F9E-9909-C803EFA4D614}"/>
                </a:ext>
              </a:extLst>
            </p:cNvPr>
            <p:cNvSpPr/>
            <p:nvPr/>
          </p:nvSpPr>
          <p:spPr bwMode="auto">
            <a:xfrm>
              <a:off x="5880260" y="21817"/>
              <a:ext cx="70702" cy="71370"/>
            </a:xfrm>
            <a:custGeom>
              <a:avLst/>
              <a:gdLst>
                <a:gd name="T0" fmla="*/ 40 w 45"/>
                <a:gd name="T1" fmla="*/ 32 h 45"/>
                <a:gd name="T2" fmla="*/ 14 w 45"/>
                <a:gd name="T3" fmla="*/ 40 h 45"/>
                <a:gd name="T4" fmla="*/ 5 w 45"/>
                <a:gd name="T5" fmla="*/ 14 h 45"/>
                <a:gd name="T6" fmla="*/ 32 w 45"/>
                <a:gd name="T7" fmla="*/ 5 h 45"/>
                <a:gd name="T8" fmla="*/ 40 w 45"/>
                <a:gd name="T9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5">
                  <a:moveTo>
                    <a:pt x="40" y="32"/>
                  </a:moveTo>
                  <a:cubicBezTo>
                    <a:pt x="35" y="41"/>
                    <a:pt x="23" y="45"/>
                    <a:pt x="14" y="40"/>
                  </a:cubicBezTo>
                  <a:cubicBezTo>
                    <a:pt x="4" y="35"/>
                    <a:pt x="0" y="23"/>
                    <a:pt x="5" y="14"/>
                  </a:cubicBezTo>
                  <a:cubicBezTo>
                    <a:pt x="10" y="4"/>
                    <a:pt x="22" y="0"/>
                    <a:pt x="32" y="5"/>
                  </a:cubicBezTo>
                  <a:cubicBezTo>
                    <a:pt x="41" y="10"/>
                    <a:pt x="45" y="22"/>
                    <a:pt x="40" y="3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0" name="Freeform 20719">
              <a:extLst>
                <a:ext uri="{FF2B5EF4-FFF2-40B4-BE49-F238E27FC236}">
                  <a16:creationId xmlns:a16="http://schemas.microsoft.com/office/drawing/2014/main" id="{63C354DA-E532-4B6C-8479-C056CA1FEE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43575" y="-14201"/>
              <a:ext cx="143406" cy="143406"/>
            </a:xfrm>
            <a:custGeom>
              <a:avLst/>
              <a:gdLst>
                <a:gd name="T0" fmla="*/ 27 w 91"/>
                <a:gd name="T1" fmla="*/ 81 h 91"/>
                <a:gd name="T2" fmla="*/ 10 w 91"/>
                <a:gd name="T3" fmla="*/ 27 h 91"/>
                <a:gd name="T4" fmla="*/ 64 w 91"/>
                <a:gd name="T5" fmla="*/ 10 h 91"/>
                <a:gd name="T6" fmla="*/ 81 w 91"/>
                <a:gd name="T7" fmla="*/ 64 h 91"/>
                <a:gd name="T8" fmla="*/ 27 w 91"/>
                <a:gd name="T9" fmla="*/ 81 h 91"/>
                <a:gd name="T10" fmla="*/ 59 w 91"/>
                <a:gd name="T11" fmla="*/ 20 h 91"/>
                <a:gd name="T12" fmla="*/ 20 w 91"/>
                <a:gd name="T13" fmla="*/ 32 h 91"/>
                <a:gd name="T14" fmla="*/ 32 w 91"/>
                <a:gd name="T15" fmla="*/ 72 h 91"/>
                <a:gd name="T16" fmla="*/ 72 w 91"/>
                <a:gd name="T17" fmla="*/ 59 h 91"/>
                <a:gd name="T18" fmla="*/ 59 w 91"/>
                <a:gd name="T19" fmla="*/ 2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91">
                  <a:moveTo>
                    <a:pt x="27" y="81"/>
                  </a:moveTo>
                  <a:cubicBezTo>
                    <a:pt x="8" y="71"/>
                    <a:pt x="0" y="47"/>
                    <a:pt x="10" y="27"/>
                  </a:cubicBezTo>
                  <a:cubicBezTo>
                    <a:pt x="20" y="8"/>
                    <a:pt x="44" y="0"/>
                    <a:pt x="64" y="10"/>
                  </a:cubicBezTo>
                  <a:cubicBezTo>
                    <a:pt x="84" y="20"/>
                    <a:pt x="91" y="44"/>
                    <a:pt x="81" y="64"/>
                  </a:cubicBezTo>
                  <a:cubicBezTo>
                    <a:pt x="71" y="84"/>
                    <a:pt x="47" y="91"/>
                    <a:pt x="27" y="81"/>
                  </a:cubicBezTo>
                  <a:close/>
                  <a:moveTo>
                    <a:pt x="59" y="20"/>
                  </a:moveTo>
                  <a:cubicBezTo>
                    <a:pt x="45" y="12"/>
                    <a:pt x="27" y="18"/>
                    <a:pt x="20" y="32"/>
                  </a:cubicBezTo>
                  <a:cubicBezTo>
                    <a:pt x="12" y="47"/>
                    <a:pt x="18" y="64"/>
                    <a:pt x="32" y="72"/>
                  </a:cubicBezTo>
                  <a:cubicBezTo>
                    <a:pt x="47" y="79"/>
                    <a:pt x="64" y="74"/>
                    <a:pt x="72" y="59"/>
                  </a:cubicBezTo>
                  <a:cubicBezTo>
                    <a:pt x="79" y="45"/>
                    <a:pt x="74" y="27"/>
                    <a:pt x="59" y="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1" name="Freeform 20720">
              <a:extLst>
                <a:ext uri="{FF2B5EF4-FFF2-40B4-BE49-F238E27FC236}">
                  <a16:creationId xmlns:a16="http://schemas.microsoft.com/office/drawing/2014/main" id="{B976A8CD-0E4F-4BEE-94D3-771DFB841994}"/>
                </a:ext>
              </a:extLst>
            </p:cNvPr>
            <p:cNvSpPr/>
            <p:nvPr/>
          </p:nvSpPr>
          <p:spPr bwMode="auto">
            <a:xfrm>
              <a:off x="6887435" y="-102913"/>
              <a:ext cx="70702" cy="71370"/>
            </a:xfrm>
            <a:custGeom>
              <a:avLst/>
              <a:gdLst>
                <a:gd name="T0" fmla="*/ 40 w 45"/>
                <a:gd name="T1" fmla="*/ 31 h 45"/>
                <a:gd name="T2" fmla="*/ 13 w 45"/>
                <a:gd name="T3" fmla="*/ 40 h 45"/>
                <a:gd name="T4" fmla="*/ 5 w 45"/>
                <a:gd name="T5" fmla="*/ 13 h 45"/>
                <a:gd name="T6" fmla="*/ 31 w 45"/>
                <a:gd name="T7" fmla="*/ 5 h 45"/>
                <a:gd name="T8" fmla="*/ 40 w 45"/>
                <a:gd name="T9" fmla="*/ 3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5">
                  <a:moveTo>
                    <a:pt x="40" y="31"/>
                  </a:moveTo>
                  <a:cubicBezTo>
                    <a:pt x="35" y="41"/>
                    <a:pt x="23" y="45"/>
                    <a:pt x="13" y="40"/>
                  </a:cubicBezTo>
                  <a:cubicBezTo>
                    <a:pt x="4" y="35"/>
                    <a:pt x="0" y="23"/>
                    <a:pt x="5" y="13"/>
                  </a:cubicBezTo>
                  <a:cubicBezTo>
                    <a:pt x="10" y="3"/>
                    <a:pt x="22" y="0"/>
                    <a:pt x="31" y="5"/>
                  </a:cubicBezTo>
                  <a:cubicBezTo>
                    <a:pt x="41" y="10"/>
                    <a:pt x="45" y="22"/>
                    <a:pt x="40" y="3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2" name="Freeform 20721">
              <a:extLst>
                <a:ext uri="{FF2B5EF4-FFF2-40B4-BE49-F238E27FC236}">
                  <a16:creationId xmlns:a16="http://schemas.microsoft.com/office/drawing/2014/main" id="{6F95C0C6-55E3-4C1F-8400-F8DE4161D8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0750" y="-140265"/>
              <a:ext cx="143406" cy="144740"/>
            </a:xfrm>
            <a:custGeom>
              <a:avLst/>
              <a:gdLst>
                <a:gd name="T0" fmla="*/ 27 w 91"/>
                <a:gd name="T1" fmla="*/ 82 h 92"/>
                <a:gd name="T2" fmla="*/ 10 w 91"/>
                <a:gd name="T3" fmla="*/ 28 h 92"/>
                <a:gd name="T4" fmla="*/ 64 w 91"/>
                <a:gd name="T5" fmla="*/ 11 h 92"/>
                <a:gd name="T6" fmla="*/ 81 w 91"/>
                <a:gd name="T7" fmla="*/ 65 h 92"/>
                <a:gd name="T8" fmla="*/ 27 w 91"/>
                <a:gd name="T9" fmla="*/ 82 h 92"/>
                <a:gd name="T10" fmla="*/ 59 w 91"/>
                <a:gd name="T11" fmla="*/ 20 h 92"/>
                <a:gd name="T12" fmla="*/ 19 w 91"/>
                <a:gd name="T13" fmla="*/ 33 h 92"/>
                <a:gd name="T14" fmla="*/ 32 w 91"/>
                <a:gd name="T15" fmla="*/ 72 h 92"/>
                <a:gd name="T16" fmla="*/ 71 w 91"/>
                <a:gd name="T17" fmla="*/ 60 h 92"/>
                <a:gd name="T18" fmla="*/ 59 w 91"/>
                <a:gd name="T19" fmla="*/ 2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92">
                  <a:moveTo>
                    <a:pt x="27" y="82"/>
                  </a:moveTo>
                  <a:cubicBezTo>
                    <a:pt x="7" y="72"/>
                    <a:pt x="0" y="48"/>
                    <a:pt x="10" y="28"/>
                  </a:cubicBezTo>
                  <a:cubicBezTo>
                    <a:pt x="20" y="8"/>
                    <a:pt x="44" y="0"/>
                    <a:pt x="64" y="11"/>
                  </a:cubicBezTo>
                  <a:cubicBezTo>
                    <a:pt x="83" y="21"/>
                    <a:pt x="91" y="45"/>
                    <a:pt x="81" y="65"/>
                  </a:cubicBezTo>
                  <a:cubicBezTo>
                    <a:pt x="71" y="84"/>
                    <a:pt x="47" y="92"/>
                    <a:pt x="27" y="82"/>
                  </a:cubicBezTo>
                  <a:close/>
                  <a:moveTo>
                    <a:pt x="59" y="20"/>
                  </a:moveTo>
                  <a:cubicBezTo>
                    <a:pt x="44" y="13"/>
                    <a:pt x="27" y="18"/>
                    <a:pt x="19" y="33"/>
                  </a:cubicBezTo>
                  <a:cubicBezTo>
                    <a:pt x="12" y="47"/>
                    <a:pt x="18" y="65"/>
                    <a:pt x="32" y="72"/>
                  </a:cubicBezTo>
                  <a:cubicBezTo>
                    <a:pt x="46" y="80"/>
                    <a:pt x="64" y="74"/>
                    <a:pt x="71" y="60"/>
                  </a:cubicBezTo>
                  <a:cubicBezTo>
                    <a:pt x="79" y="45"/>
                    <a:pt x="73" y="28"/>
                    <a:pt x="59" y="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3" name="Freeform 20724">
              <a:extLst>
                <a:ext uri="{FF2B5EF4-FFF2-40B4-BE49-F238E27FC236}">
                  <a16:creationId xmlns:a16="http://schemas.microsoft.com/office/drawing/2014/main" id="{422BF568-B9CC-4F5D-BA59-8E3D4E76CD06}"/>
                </a:ext>
              </a:extLst>
            </p:cNvPr>
            <p:cNvSpPr/>
            <p:nvPr/>
          </p:nvSpPr>
          <p:spPr bwMode="auto">
            <a:xfrm>
              <a:off x="4890427" y="1627961"/>
              <a:ext cx="54694" cy="56696"/>
            </a:xfrm>
            <a:custGeom>
              <a:avLst/>
              <a:gdLst>
                <a:gd name="T0" fmla="*/ 31 w 35"/>
                <a:gd name="T1" fmla="*/ 25 h 36"/>
                <a:gd name="T2" fmla="*/ 10 w 35"/>
                <a:gd name="T3" fmla="*/ 32 h 36"/>
                <a:gd name="T4" fmla="*/ 4 w 35"/>
                <a:gd name="T5" fmla="*/ 11 h 36"/>
                <a:gd name="T6" fmla="*/ 25 w 35"/>
                <a:gd name="T7" fmla="*/ 4 h 36"/>
                <a:gd name="T8" fmla="*/ 31 w 35"/>
                <a:gd name="T9" fmla="*/ 2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31" y="25"/>
                  </a:moveTo>
                  <a:cubicBezTo>
                    <a:pt x="27" y="33"/>
                    <a:pt x="18" y="36"/>
                    <a:pt x="10" y="32"/>
                  </a:cubicBezTo>
                  <a:cubicBezTo>
                    <a:pt x="3" y="28"/>
                    <a:pt x="0" y="19"/>
                    <a:pt x="4" y="11"/>
                  </a:cubicBezTo>
                  <a:cubicBezTo>
                    <a:pt x="8" y="3"/>
                    <a:pt x="17" y="0"/>
                    <a:pt x="25" y="4"/>
                  </a:cubicBezTo>
                  <a:cubicBezTo>
                    <a:pt x="32" y="8"/>
                    <a:pt x="35" y="18"/>
                    <a:pt x="31" y="2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4" name="Freeform 20722">
              <a:extLst>
                <a:ext uri="{FF2B5EF4-FFF2-40B4-BE49-F238E27FC236}">
                  <a16:creationId xmlns:a16="http://schemas.microsoft.com/office/drawing/2014/main" id="{9BE68DE8-1218-4B1E-B8ED-88798898587C}"/>
                </a:ext>
              </a:extLst>
            </p:cNvPr>
            <p:cNvSpPr/>
            <p:nvPr/>
          </p:nvSpPr>
          <p:spPr bwMode="auto">
            <a:xfrm>
              <a:off x="6409873" y="919938"/>
              <a:ext cx="156078" cy="156078"/>
            </a:xfrm>
            <a:custGeom>
              <a:avLst/>
              <a:gdLst>
                <a:gd name="T0" fmla="*/ 52 w 59"/>
                <a:gd name="T1" fmla="*/ 41 h 59"/>
                <a:gd name="T2" fmla="*/ 17 w 59"/>
                <a:gd name="T3" fmla="*/ 52 h 59"/>
                <a:gd name="T4" fmla="*/ 6 w 59"/>
                <a:gd name="T5" fmla="*/ 17 h 59"/>
                <a:gd name="T6" fmla="*/ 41 w 59"/>
                <a:gd name="T7" fmla="*/ 6 h 59"/>
                <a:gd name="T8" fmla="*/ 52 w 59"/>
                <a:gd name="T9" fmla="*/ 4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9">
                  <a:moveTo>
                    <a:pt x="52" y="41"/>
                  </a:moveTo>
                  <a:cubicBezTo>
                    <a:pt x="46" y="54"/>
                    <a:pt x="30" y="59"/>
                    <a:pt x="17" y="52"/>
                  </a:cubicBezTo>
                  <a:cubicBezTo>
                    <a:pt x="5" y="46"/>
                    <a:pt x="0" y="30"/>
                    <a:pt x="6" y="17"/>
                  </a:cubicBezTo>
                  <a:cubicBezTo>
                    <a:pt x="13" y="5"/>
                    <a:pt x="28" y="0"/>
                    <a:pt x="41" y="6"/>
                  </a:cubicBezTo>
                  <a:cubicBezTo>
                    <a:pt x="54" y="13"/>
                    <a:pt x="59" y="28"/>
                    <a:pt x="52" y="4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97" name="文本框 196">
            <a:extLst>
              <a:ext uri="{FF2B5EF4-FFF2-40B4-BE49-F238E27FC236}">
                <a16:creationId xmlns:a16="http://schemas.microsoft.com/office/drawing/2014/main" id="{A8EE8826-934D-4F1D-969C-494C238AEE26}"/>
              </a:ext>
            </a:extLst>
          </p:cNvPr>
          <p:cNvSpPr txBox="1"/>
          <p:nvPr/>
        </p:nvSpPr>
        <p:spPr>
          <a:xfrm>
            <a:off x="216740" y="19050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02</a:t>
            </a:r>
            <a:endParaRPr lang="zh-CN" altLang="en-US" dirty="0">
              <a:sym typeface="+mn-lt"/>
            </a:endParaRPr>
          </a:p>
        </p:txBody>
      </p:sp>
      <p:cxnSp>
        <p:nvCxnSpPr>
          <p:cNvPr id="198" name="直接连接符 197">
            <a:extLst>
              <a:ext uri="{FF2B5EF4-FFF2-40B4-BE49-F238E27FC236}">
                <a16:creationId xmlns:a16="http://schemas.microsoft.com/office/drawing/2014/main" id="{6FDC5975-EF65-4514-B4E8-E8315A50CBEF}"/>
              </a:ext>
            </a:extLst>
          </p:cNvPr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弦形 198">
            <a:extLst>
              <a:ext uri="{FF2B5EF4-FFF2-40B4-BE49-F238E27FC236}">
                <a16:creationId xmlns:a16="http://schemas.microsoft.com/office/drawing/2014/main" id="{2035D1EB-DF33-4489-86BC-F21A6D0EE332}"/>
              </a:ext>
            </a:extLst>
          </p:cNvPr>
          <p:cNvSpPr/>
          <p:nvPr/>
        </p:nvSpPr>
        <p:spPr>
          <a:xfrm rot="7898653">
            <a:off x="5601653" y="6474093"/>
            <a:ext cx="988694" cy="950116"/>
          </a:xfrm>
          <a:prstGeom prst="chord">
            <a:avLst>
              <a:gd name="adj1" fmla="val 2412988"/>
              <a:gd name="adj2" fmla="val 14173956"/>
            </a:avLst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0" name="弦形 199">
            <a:extLst>
              <a:ext uri="{FF2B5EF4-FFF2-40B4-BE49-F238E27FC236}">
                <a16:creationId xmlns:a16="http://schemas.microsoft.com/office/drawing/2014/main" id="{61B248AD-5203-4BF9-8D42-1BC29089CD70}"/>
              </a:ext>
            </a:extLst>
          </p:cNvPr>
          <p:cNvSpPr/>
          <p:nvPr/>
        </p:nvSpPr>
        <p:spPr>
          <a:xfrm rot="18728571">
            <a:off x="5601653" y="-566209"/>
            <a:ext cx="988694" cy="950116"/>
          </a:xfrm>
          <a:prstGeom prst="chord">
            <a:avLst>
              <a:gd name="adj1" fmla="val 2412988"/>
              <a:gd name="adj2" fmla="val 14173956"/>
            </a:avLst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04" name="Group 4">
            <a:extLst>
              <a:ext uri="{FF2B5EF4-FFF2-40B4-BE49-F238E27FC236}">
                <a16:creationId xmlns:a16="http://schemas.microsoft.com/office/drawing/2014/main" id="{C37B50CA-8842-4ED3-8FBB-92B11979AE88}"/>
              </a:ext>
            </a:extLst>
          </p:cNvPr>
          <p:cNvGrpSpPr/>
          <p:nvPr/>
        </p:nvGrpSpPr>
        <p:grpSpPr>
          <a:xfrm>
            <a:off x="469978" y="1463805"/>
            <a:ext cx="5373597" cy="1056259"/>
            <a:chOff x="3503711" y="1287239"/>
            <a:chExt cx="7164797" cy="1408346"/>
          </a:xfrm>
        </p:grpSpPr>
        <p:sp>
          <p:nvSpPr>
            <p:cNvPr id="205" name="TextBox 108">
              <a:extLst>
                <a:ext uri="{FF2B5EF4-FFF2-40B4-BE49-F238E27FC236}">
                  <a16:creationId xmlns:a16="http://schemas.microsoft.com/office/drawing/2014/main" id="{0CA568A6-D402-4EE0-8CDF-4C0FE4BDF5EA}"/>
                </a:ext>
              </a:extLst>
            </p:cNvPr>
            <p:cNvSpPr txBox="1"/>
            <p:nvPr/>
          </p:nvSpPr>
          <p:spPr>
            <a:xfrm>
              <a:off x="3503711" y="1864588"/>
              <a:ext cx="7164797" cy="830997"/>
            </a:xfrm>
            <a:prstGeom prst="rect">
              <a:avLst/>
            </a:prstGeom>
          </p:spPr>
          <p:txBody>
            <a:bodyPr vert="horz" wrap="square" lIns="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  <a:spcBef>
                  <a:spcPct val="0"/>
                </a:spcBef>
              </a:pPr>
              <a:endParaRPr lang="zh-CN" altLang="en-US" sz="105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6" name="Rectangle 2">
              <a:extLst>
                <a:ext uri="{FF2B5EF4-FFF2-40B4-BE49-F238E27FC236}">
                  <a16:creationId xmlns:a16="http://schemas.microsoft.com/office/drawing/2014/main" id="{4E7B57AC-A5D4-4E2B-957C-621677C5B1A7}"/>
                </a:ext>
              </a:extLst>
            </p:cNvPr>
            <p:cNvSpPr/>
            <p:nvPr/>
          </p:nvSpPr>
          <p:spPr>
            <a:xfrm>
              <a:off x="5688111" y="1287239"/>
              <a:ext cx="1846659" cy="553997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endParaRPr lang="zh-CN" altLang="en-US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07" name="文本框 206">
            <a:extLst>
              <a:ext uri="{FF2B5EF4-FFF2-40B4-BE49-F238E27FC236}">
                <a16:creationId xmlns:a16="http://schemas.microsoft.com/office/drawing/2014/main" id="{83668058-EA9A-4A8B-92BA-0E2FFC028267}"/>
              </a:ext>
            </a:extLst>
          </p:cNvPr>
          <p:cNvSpPr txBox="1"/>
          <p:nvPr/>
        </p:nvSpPr>
        <p:spPr>
          <a:xfrm>
            <a:off x="1209875" y="847565"/>
            <a:ext cx="2791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接口的汇总</a:t>
            </a:r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FD0B953B-6889-431C-9837-EDCA63D81073}"/>
              </a:ext>
            </a:extLst>
          </p:cNvPr>
          <p:cNvSpPr txBox="1"/>
          <p:nvPr/>
        </p:nvSpPr>
        <p:spPr>
          <a:xfrm>
            <a:off x="535206" y="1749577"/>
            <a:ext cx="561139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一，</a:t>
            </a:r>
            <a:r>
              <a:rPr lang="en-US" altLang="zh-CN" sz="1400" dirty="0" err="1"/>
              <a:t>DateBase</a:t>
            </a:r>
            <a:endParaRPr lang="en-US" altLang="zh-CN" sz="1400" dirty="0"/>
          </a:p>
          <a:p>
            <a:r>
              <a:rPr lang="en-US" altLang="zh-CN" sz="1100" dirty="0"/>
              <a:t>      </a:t>
            </a:r>
            <a:r>
              <a:rPr lang="zh-CN" altLang="en-US" sz="1100" dirty="0"/>
              <a:t>实现该接口的类：</a:t>
            </a:r>
            <a:r>
              <a:rPr lang="en-US" altLang="zh-CN" sz="1100" dirty="0" err="1"/>
              <a:t>DateBaseImplement</a:t>
            </a:r>
            <a:endParaRPr lang="en-US" altLang="zh-CN" sz="1100" dirty="0"/>
          </a:p>
          <a:p>
            <a:r>
              <a:rPr lang="en-US" altLang="zh-CN" sz="1100" dirty="0"/>
              <a:t>  </a:t>
            </a:r>
            <a:r>
              <a:rPr lang="zh-CN" altLang="en-US" sz="1100" dirty="0"/>
              <a:t>方法</a:t>
            </a:r>
            <a:endParaRPr lang="en-US" altLang="zh-CN" sz="1100" dirty="0"/>
          </a:p>
          <a:p>
            <a:r>
              <a:rPr lang="en-US" altLang="zh-CN" sz="1100" dirty="0"/>
              <a:t>1</a:t>
            </a:r>
            <a:r>
              <a:rPr lang="en-US" altLang="zh-CN" sz="1100" dirty="0">
                <a:cs typeface="+mn-ea"/>
                <a:sym typeface="+mn-lt"/>
              </a:rPr>
              <a:t>public </a:t>
            </a:r>
            <a:r>
              <a:rPr lang="en-US" altLang="zh-CN" sz="1100" dirty="0" err="1">
                <a:cs typeface="+mn-ea"/>
                <a:sym typeface="+mn-lt"/>
              </a:rPr>
              <a:t>boolean</a:t>
            </a:r>
            <a:r>
              <a:rPr lang="en-US" altLang="zh-CN" sz="1100" dirty="0">
                <a:cs typeface="+mn-ea"/>
                <a:sym typeface="+mn-lt"/>
              </a:rPr>
              <a:t> </a:t>
            </a:r>
            <a:r>
              <a:rPr lang="en-US" altLang="zh-CN" sz="1100" dirty="0" err="1">
                <a:cs typeface="+mn-ea"/>
                <a:sym typeface="+mn-lt"/>
              </a:rPr>
              <a:t>add_update_delete</a:t>
            </a:r>
            <a:r>
              <a:rPr lang="en-US" altLang="zh-CN" sz="1100" dirty="0">
                <a:cs typeface="+mn-ea"/>
                <a:sym typeface="+mn-lt"/>
              </a:rPr>
              <a:t>(String </a:t>
            </a:r>
            <a:r>
              <a:rPr lang="en-US" altLang="zh-CN" sz="1100" dirty="0" err="1">
                <a:cs typeface="+mn-ea"/>
                <a:sym typeface="+mn-lt"/>
              </a:rPr>
              <a:t>sql</a:t>
            </a:r>
            <a:r>
              <a:rPr lang="en-US" altLang="zh-CN" sz="1100" dirty="0">
                <a:cs typeface="+mn-ea"/>
                <a:sym typeface="+mn-lt"/>
              </a:rPr>
              <a:t>);</a:t>
            </a:r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r>
              <a:rPr lang="en-US" altLang="zh-CN" sz="1100" dirty="0">
                <a:cs typeface="+mn-ea"/>
                <a:sym typeface="+mn-lt"/>
              </a:rPr>
              <a:t>2.public List&lt;Map&lt;String, Object&gt;&gt; </a:t>
            </a:r>
            <a:r>
              <a:rPr lang="en-US" altLang="zh-CN" sz="1100" dirty="0" err="1">
                <a:cs typeface="+mn-ea"/>
                <a:sym typeface="+mn-lt"/>
              </a:rPr>
              <a:t>executeQuery</a:t>
            </a:r>
            <a:r>
              <a:rPr lang="en-US" altLang="zh-CN" sz="1100" dirty="0">
                <a:cs typeface="+mn-ea"/>
                <a:sym typeface="+mn-lt"/>
              </a:rPr>
              <a:t>(String </a:t>
            </a:r>
            <a:r>
              <a:rPr lang="en-US" altLang="zh-CN" sz="1100" dirty="0" err="1">
                <a:cs typeface="+mn-ea"/>
                <a:sym typeface="+mn-lt"/>
              </a:rPr>
              <a:t>sql</a:t>
            </a:r>
            <a:r>
              <a:rPr lang="en-US" altLang="zh-CN" sz="1100" dirty="0">
                <a:cs typeface="+mn-ea"/>
                <a:sym typeface="+mn-lt"/>
              </a:rPr>
              <a:t>, Object[] params);</a:t>
            </a:r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zh-CN" altLang="en-US" sz="1100" dirty="0"/>
          </a:p>
        </p:txBody>
      </p:sp>
      <p:sp>
        <p:nvSpPr>
          <p:cNvPr id="210" name="文本框 209">
            <a:extLst>
              <a:ext uri="{FF2B5EF4-FFF2-40B4-BE49-F238E27FC236}">
                <a16:creationId xmlns:a16="http://schemas.microsoft.com/office/drawing/2014/main" id="{40071674-A200-41F3-8CBB-FA30D33ED8D7}"/>
              </a:ext>
            </a:extLst>
          </p:cNvPr>
          <p:cNvSpPr txBox="1"/>
          <p:nvPr/>
        </p:nvSpPr>
        <p:spPr>
          <a:xfrm>
            <a:off x="601432" y="2506050"/>
            <a:ext cx="49116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                    /*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	 *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参数：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sql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为要执行的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SQL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指令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	 * 返回值：执行成功返回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true,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否则返回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false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	 *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用途：执行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sql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指令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(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只支持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insert,delete,update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	 */</a:t>
            </a:r>
          </a:p>
          <a:p>
            <a:endParaRPr lang="zh-CN" altLang="en-US" dirty="0"/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31192F9B-2DA3-4EA6-90E5-B948CA723074}"/>
              </a:ext>
            </a:extLst>
          </p:cNvPr>
          <p:cNvSpPr txBox="1"/>
          <p:nvPr/>
        </p:nvSpPr>
        <p:spPr>
          <a:xfrm>
            <a:off x="794204" y="3824124"/>
            <a:ext cx="5420242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                /*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                 *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参数：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sql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为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SQL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语句，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                 * 返回值：被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List&lt;Map&lt;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String,Object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&gt;&gt;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封装好的查询语句查到的结果集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                 * 用途：执行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Sql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查询语句，把结果集合放在一个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List&lt;Map&lt;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String,Object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&gt;&gt;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里面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                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*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/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  <a:p>
            <a:endParaRPr lang="zh-CN" altLang="en-US" dirty="0"/>
          </a:p>
        </p:txBody>
      </p:sp>
      <p:grpSp>
        <p:nvGrpSpPr>
          <p:cNvPr id="215" name="Group 4">
            <a:extLst>
              <a:ext uri="{FF2B5EF4-FFF2-40B4-BE49-F238E27FC236}">
                <a16:creationId xmlns:a16="http://schemas.microsoft.com/office/drawing/2014/main" id="{9BB7D193-78F5-40B4-BC34-B577DD390ACB}"/>
              </a:ext>
            </a:extLst>
          </p:cNvPr>
          <p:cNvGrpSpPr/>
          <p:nvPr/>
        </p:nvGrpSpPr>
        <p:grpSpPr>
          <a:xfrm>
            <a:off x="6766388" y="571702"/>
            <a:ext cx="5373597" cy="1056259"/>
            <a:chOff x="3503711" y="1287239"/>
            <a:chExt cx="7164797" cy="1408346"/>
          </a:xfrm>
        </p:grpSpPr>
        <p:sp>
          <p:nvSpPr>
            <p:cNvPr id="216" name="TextBox 108">
              <a:extLst>
                <a:ext uri="{FF2B5EF4-FFF2-40B4-BE49-F238E27FC236}">
                  <a16:creationId xmlns:a16="http://schemas.microsoft.com/office/drawing/2014/main" id="{A44BB878-DCF9-480E-98EA-EE8A397F7183}"/>
                </a:ext>
              </a:extLst>
            </p:cNvPr>
            <p:cNvSpPr txBox="1"/>
            <p:nvPr/>
          </p:nvSpPr>
          <p:spPr>
            <a:xfrm>
              <a:off x="3503711" y="1864588"/>
              <a:ext cx="7164797" cy="830997"/>
            </a:xfrm>
            <a:prstGeom prst="rect">
              <a:avLst/>
            </a:prstGeom>
          </p:spPr>
          <p:txBody>
            <a:bodyPr vert="horz" wrap="square" lIns="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  <a:spcBef>
                  <a:spcPct val="0"/>
                </a:spcBef>
              </a:pPr>
              <a:endParaRPr lang="zh-CN" altLang="en-US" sz="105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7" name="Rectangle 2">
              <a:extLst>
                <a:ext uri="{FF2B5EF4-FFF2-40B4-BE49-F238E27FC236}">
                  <a16:creationId xmlns:a16="http://schemas.microsoft.com/office/drawing/2014/main" id="{D4164589-8BA3-4F64-A183-763040B02586}"/>
                </a:ext>
              </a:extLst>
            </p:cNvPr>
            <p:cNvSpPr/>
            <p:nvPr/>
          </p:nvSpPr>
          <p:spPr>
            <a:xfrm>
              <a:off x="5688111" y="1287239"/>
              <a:ext cx="1846659" cy="553997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endParaRPr lang="zh-CN" altLang="en-US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19" name="文本框 218">
            <a:extLst>
              <a:ext uri="{FF2B5EF4-FFF2-40B4-BE49-F238E27FC236}">
                <a16:creationId xmlns:a16="http://schemas.microsoft.com/office/drawing/2014/main" id="{FFD14312-799C-4DE6-9301-9E3AF44D917D}"/>
              </a:ext>
            </a:extLst>
          </p:cNvPr>
          <p:cNvSpPr txBox="1"/>
          <p:nvPr/>
        </p:nvSpPr>
        <p:spPr>
          <a:xfrm>
            <a:off x="6831616" y="857474"/>
            <a:ext cx="5611398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二，</a:t>
            </a:r>
            <a:r>
              <a:rPr lang="en-US" altLang="zh-CN" sz="1400" dirty="0" err="1"/>
              <a:t>FileAction</a:t>
            </a:r>
            <a:endParaRPr lang="en-US" altLang="zh-CN" sz="1400" dirty="0"/>
          </a:p>
          <a:p>
            <a:r>
              <a:rPr lang="en-US" altLang="zh-CN" sz="1100" dirty="0"/>
              <a:t>      </a:t>
            </a:r>
            <a:r>
              <a:rPr lang="zh-CN" altLang="en-US" sz="1100" dirty="0"/>
              <a:t>实现该接口的类：</a:t>
            </a:r>
            <a:r>
              <a:rPr lang="en-US" altLang="zh-CN" sz="1100" dirty="0" err="1"/>
              <a:t>FileActionImplement</a:t>
            </a:r>
            <a:endParaRPr lang="en-US" altLang="zh-CN" sz="1100" dirty="0"/>
          </a:p>
          <a:p>
            <a:r>
              <a:rPr lang="en-US" altLang="zh-CN" sz="1100" dirty="0"/>
              <a:t>  </a:t>
            </a:r>
            <a:r>
              <a:rPr lang="zh-CN" altLang="en-US" sz="1100" dirty="0"/>
              <a:t>方法</a:t>
            </a:r>
            <a:endParaRPr lang="en-US" altLang="zh-CN" sz="1100" dirty="0"/>
          </a:p>
          <a:p>
            <a:r>
              <a:rPr lang="en-US" altLang="zh-CN" sz="1100" dirty="0"/>
              <a:t>1.public void </a:t>
            </a:r>
            <a:r>
              <a:rPr lang="en-US" altLang="zh-CN" sz="1100" dirty="0" err="1"/>
              <a:t>readFile</a:t>
            </a:r>
            <a:r>
              <a:rPr lang="en-US" altLang="zh-CN" sz="1100" dirty="0"/>
              <a:t>(String </a:t>
            </a:r>
            <a:r>
              <a:rPr lang="en-US" altLang="zh-CN" sz="1100" dirty="0" err="1"/>
              <a:t>fileName</a:t>
            </a:r>
            <a:r>
              <a:rPr lang="en-US" altLang="zh-CN" sz="1100" dirty="0"/>
              <a:t>);</a:t>
            </a:r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r>
              <a:rPr lang="en-US" altLang="zh-CN" sz="1100" dirty="0">
                <a:cs typeface="+mn-ea"/>
                <a:sym typeface="+mn-lt"/>
              </a:rPr>
              <a:t>2.public void </a:t>
            </a:r>
            <a:r>
              <a:rPr lang="en-US" altLang="zh-CN" sz="1100" dirty="0" err="1">
                <a:cs typeface="+mn-ea"/>
                <a:sym typeface="+mn-lt"/>
              </a:rPr>
              <a:t>moveFile</a:t>
            </a:r>
            <a:r>
              <a:rPr lang="en-US" altLang="zh-CN" sz="1100" dirty="0">
                <a:cs typeface="+mn-ea"/>
                <a:sym typeface="+mn-lt"/>
              </a:rPr>
              <a:t>(String </a:t>
            </a:r>
            <a:r>
              <a:rPr lang="en-US" altLang="zh-CN" sz="1100" dirty="0" err="1">
                <a:cs typeface="+mn-ea"/>
                <a:sym typeface="+mn-lt"/>
              </a:rPr>
              <a:t>fileName</a:t>
            </a:r>
            <a:r>
              <a:rPr lang="en-US" altLang="zh-CN" sz="1100" dirty="0">
                <a:cs typeface="+mn-ea"/>
                <a:sym typeface="+mn-lt"/>
              </a:rPr>
              <a:t>, String </a:t>
            </a:r>
            <a:r>
              <a:rPr lang="en-US" altLang="zh-CN" sz="1100" dirty="0" err="1">
                <a:cs typeface="+mn-ea"/>
                <a:sym typeface="+mn-lt"/>
              </a:rPr>
              <a:t>resuorce</a:t>
            </a:r>
            <a:r>
              <a:rPr lang="en-US" altLang="zh-CN" sz="1100" dirty="0">
                <a:cs typeface="+mn-ea"/>
                <a:sym typeface="+mn-lt"/>
              </a:rPr>
              <a:t>, String destination);</a:t>
            </a:r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zh-CN" altLang="en-US" sz="1100" dirty="0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193295AA-5531-4CFA-85EC-AB037FA38952}"/>
              </a:ext>
            </a:extLst>
          </p:cNvPr>
          <p:cNvSpPr txBox="1"/>
          <p:nvPr/>
        </p:nvSpPr>
        <p:spPr>
          <a:xfrm>
            <a:off x="6903350" y="1552596"/>
            <a:ext cx="49116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                    /*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	 *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参数：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String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类型的文件名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	 * 返回值：无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	 * 用处：从文件系统指定位置读图片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	 *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/</a:t>
            </a:r>
          </a:p>
          <a:p>
            <a:endParaRPr lang="zh-CN" altLang="en-US" dirty="0"/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A0D53D20-1E96-43C1-AA91-9ADF7CC33CDD}"/>
              </a:ext>
            </a:extLst>
          </p:cNvPr>
          <p:cNvSpPr txBox="1"/>
          <p:nvPr/>
        </p:nvSpPr>
        <p:spPr>
          <a:xfrm>
            <a:off x="6948213" y="2808989"/>
            <a:ext cx="5420242" cy="169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                    /*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	 *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参数：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fileName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为文件名，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resuorce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为文件源路径，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destination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为文件目标路径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	 * 返回值：无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	 * 用处：将文件从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resouce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转移到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destination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	 */</a:t>
            </a:r>
          </a:p>
          <a:p>
            <a:endParaRPr lang="zh-CN" altLang="en-US" dirty="0"/>
          </a:p>
        </p:txBody>
      </p:sp>
      <p:grpSp>
        <p:nvGrpSpPr>
          <p:cNvPr id="226" name="Group 4">
            <a:extLst>
              <a:ext uri="{FF2B5EF4-FFF2-40B4-BE49-F238E27FC236}">
                <a16:creationId xmlns:a16="http://schemas.microsoft.com/office/drawing/2014/main" id="{DBA08591-651A-42E3-A482-ED0B364F6A85}"/>
              </a:ext>
            </a:extLst>
          </p:cNvPr>
          <p:cNvGrpSpPr/>
          <p:nvPr/>
        </p:nvGrpSpPr>
        <p:grpSpPr>
          <a:xfrm>
            <a:off x="7099433" y="4020924"/>
            <a:ext cx="5373597" cy="1056259"/>
            <a:chOff x="3503711" y="1287239"/>
            <a:chExt cx="7164797" cy="1408346"/>
          </a:xfrm>
        </p:grpSpPr>
        <p:sp>
          <p:nvSpPr>
            <p:cNvPr id="227" name="TextBox 108">
              <a:extLst>
                <a:ext uri="{FF2B5EF4-FFF2-40B4-BE49-F238E27FC236}">
                  <a16:creationId xmlns:a16="http://schemas.microsoft.com/office/drawing/2014/main" id="{F240D39E-9763-48BC-92C0-F90B5D41853E}"/>
                </a:ext>
              </a:extLst>
            </p:cNvPr>
            <p:cNvSpPr txBox="1"/>
            <p:nvPr/>
          </p:nvSpPr>
          <p:spPr>
            <a:xfrm>
              <a:off x="3503711" y="1864588"/>
              <a:ext cx="7164797" cy="830997"/>
            </a:xfrm>
            <a:prstGeom prst="rect">
              <a:avLst/>
            </a:prstGeom>
          </p:spPr>
          <p:txBody>
            <a:bodyPr vert="horz" wrap="square" lIns="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  <a:spcBef>
                  <a:spcPct val="0"/>
                </a:spcBef>
              </a:pPr>
              <a:endParaRPr lang="zh-CN" altLang="en-US" sz="105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8" name="Rectangle 2">
              <a:extLst>
                <a:ext uri="{FF2B5EF4-FFF2-40B4-BE49-F238E27FC236}">
                  <a16:creationId xmlns:a16="http://schemas.microsoft.com/office/drawing/2014/main" id="{22640183-5B2F-4E4F-BCB5-4FF66BB62E69}"/>
                </a:ext>
              </a:extLst>
            </p:cNvPr>
            <p:cNvSpPr/>
            <p:nvPr/>
          </p:nvSpPr>
          <p:spPr>
            <a:xfrm>
              <a:off x="5688111" y="1287239"/>
              <a:ext cx="1846659" cy="553997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endParaRPr lang="zh-CN" altLang="en-US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30" name="文本框 229">
            <a:extLst>
              <a:ext uri="{FF2B5EF4-FFF2-40B4-BE49-F238E27FC236}">
                <a16:creationId xmlns:a16="http://schemas.microsoft.com/office/drawing/2014/main" id="{065D8683-E2DA-45C1-A49F-3E55E7F63349}"/>
              </a:ext>
            </a:extLst>
          </p:cNvPr>
          <p:cNvSpPr txBox="1"/>
          <p:nvPr/>
        </p:nvSpPr>
        <p:spPr>
          <a:xfrm>
            <a:off x="6964154" y="4192299"/>
            <a:ext cx="5611398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三，</a:t>
            </a:r>
            <a:r>
              <a:rPr lang="en-US" altLang="zh-CN" sz="1400" dirty="0"/>
              <a:t>Judge</a:t>
            </a:r>
          </a:p>
          <a:p>
            <a:r>
              <a:rPr lang="en-US" altLang="zh-CN" sz="1100" dirty="0"/>
              <a:t>      </a:t>
            </a:r>
            <a:r>
              <a:rPr lang="zh-CN" altLang="en-US" sz="1100" dirty="0"/>
              <a:t>实现该接口的类：</a:t>
            </a:r>
            <a:r>
              <a:rPr lang="en-US" altLang="zh-CN" sz="1100" dirty="0" err="1"/>
              <a:t>JudgeImplement</a:t>
            </a:r>
            <a:endParaRPr lang="en-US" altLang="zh-CN" sz="1100" dirty="0"/>
          </a:p>
          <a:p>
            <a:r>
              <a:rPr lang="en-US" altLang="zh-CN" sz="1100" dirty="0"/>
              <a:t>  </a:t>
            </a:r>
            <a:r>
              <a:rPr lang="zh-CN" altLang="en-US" sz="1100" dirty="0"/>
              <a:t>方法</a:t>
            </a:r>
            <a:endParaRPr lang="en-US" altLang="zh-CN" sz="1100" dirty="0"/>
          </a:p>
          <a:p>
            <a:r>
              <a:rPr lang="en-US" altLang="zh-CN" sz="1100" dirty="0"/>
              <a:t>1.public String judge(String path) ;</a:t>
            </a:r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zh-CN" altLang="en-US" sz="1100" dirty="0"/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67AFF73B-1D6E-4AA6-80F8-EB7AEF38C9A6}"/>
              </a:ext>
            </a:extLst>
          </p:cNvPr>
          <p:cNvSpPr txBox="1"/>
          <p:nvPr/>
        </p:nvSpPr>
        <p:spPr>
          <a:xfrm>
            <a:off x="7230887" y="5063169"/>
            <a:ext cx="49116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                    /*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	 *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参数：用于识别的车牌图片的路径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	 * 返回值：车牌号存放的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.properties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文件名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	 * 用处：读取车牌，将其写到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.properties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文件中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	 *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/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935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33333E-6 1.11111E-6 L 0.03372 0.04398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3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341 -0.22315 L -8.33333E-7 -2.59259E-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64" y="1115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" presetClass="emp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2" dur="1000" fill="hold"/>
                                        <p:tgtEl>
                                          <p:spTgt spid="97"/>
                                        </p:tgtEl>
                                      </p:cBhvr>
                                      <p:by x="150000" y="150000"/>
                                      <p:from x="146726" y="119179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3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23997 0.22338 L 2.91667E-6 -1.48148E-6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05" y="-1118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" presetClass="emp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  <p:from x="146726" y="119179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4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3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8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/>
      <p:bldP spid="197" grpId="1"/>
      <p:bldP spid="199" grpId="0" animBg="1"/>
      <p:bldP spid="200" grpId="0" animBg="1"/>
      <p:bldP spid="207" grpId="0"/>
      <p:bldP spid="208" grpId="0"/>
      <p:bldP spid="210" grpId="0"/>
      <p:bldP spid="212" grpId="0"/>
      <p:bldP spid="219" grpId="0"/>
      <p:bldP spid="220" grpId="0"/>
      <p:bldP spid="221" grpId="0"/>
      <p:bldP spid="230" grpId="0"/>
      <p:bldP spid="2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2C4D3272-0AB2-40CD-80D4-CABDFFB7E90C}"/>
              </a:ext>
            </a:extLst>
          </p:cNvPr>
          <p:cNvCxnSpPr/>
          <p:nvPr/>
        </p:nvCxnSpPr>
        <p:spPr>
          <a:xfrm rot="5400000">
            <a:off x="3050290" y="3428999"/>
            <a:ext cx="609142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6020D902-4092-4033-951E-E06DB19A8863}"/>
              </a:ext>
            </a:extLst>
          </p:cNvPr>
          <p:cNvGrpSpPr/>
          <p:nvPr/>
        </p:nvGrpSpPr>
        <p:grpSpPr>
          <a:xfrm>
            <a:off x="4289459" y="5794573"/>
            <a:ext cx="4179442" cy="2901465"/>
            <a:chOff x="4289459" y="5794573"/>
            <a:chExt cx="4179442" cy="2901465"/>
          </a:xfrm>
        </p:grpSpPr>
        <p:sp>
          <p:nvSpPr>
            <p:cNvPr id="4" name="Freeform 20113">
              <a:extLst>
                <a:ext uri="{FF2B5EF4-FFF2-40B4-BE49-F238E27FC236}">
                  <a16:creationId xmlns:a16="http://schemas.microsoft.com/office/drawing/2014/main" id="{48B63C43-D104-474A-8D05-10058C1361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32805" y="6155423"/>
              <a:ext cx="447560" cy="1528772"/>
            </a:xfrm>
            <a:custGeom>
              <a:avLst/>
              <a:gdLst>
                <a:gd name="T0" fmla="*/ 280 w 284"/>
                <a:gd name="T1" fmla="*/ 957 h 970"/>
                <a:gd name="T2" fmla="*/ 276 w 284"/>
                <a:gd name="T3" fmla="*/ 958 h 970"/>
                <a:gd name="T4" fmla="*/ 279 w 284"/>
                <a:gd name="T5" fmla="*/ 970 h 970"/>
                <a:gd name="T6" fmla="*/ 284 w 284"/>
                <a:gd name="T7" fmla="*/ 969 h 970"/>
                <a:gd name="T8" fmla="*/ 280 w 284"/>
                <a:gd name="T9" fmla="*/ 957 h 970"/>
                <a:gd name="T10" fmla="*/ 89 w 284"/>
                <a:gd name="T11" fmla="*/ 313 h 970"/>
                <a:gd name="T12" fmla="*/ 85 w 284"/>
                <a:gd name="T13" fmla="*/ 314 h 970"/>
                <a:gd name="T14" fmla="*/ 89 w 284"/>
                <a:gd name="T15" fmla="*/ 326 h 970"/>
                <a:gd name="T16" fmla="*/ 93 w 284"/>
                <a:gd name="T17" fmla="*/ 324 h 970"/>
                <a:gd name="T18" fmla="*/ 89 w 284"/>
                <a:gd name="T19" fmla="*/ 313 h 970"/>
                <a:gd name="T20" fmla="*/ 73 w 284"/>
                <a:gd name="T21" fmla="*/ 253 h 970"/>
                <a:gd name="T22" fmla="*/ 69 w 284"/>
                <a:gd name="T23" fmla="*/ 255 h 970"/>
                <a:gd name="T24" fmla="*/ 72 w 284"/>
                <a:gd name="T25" fmla="*/ 266 h 970"/>
                <a:gd name="T26" fmla="*/ 76 w 284"/>
                <a:gd name="T27" fmla="*/ 265 h 970"/>
                <a:gd name="T28" fmla="*/ 73 w 284"/>
                <a:gd name="T29" fmla="*/ 253 h 970"/>
                <a:gd name="T30" fmla="*/ 15 w 284"/>
                <a:gd name="T31" fmla="*/ 41 h 970"/>
                <a:gd name="T32" fmla="*/ 11 w 284"/>
                <a:gd name="T33" fmla="*/ 42 h 970"/>
                <a:gd name="T34" fmla="*/ 13 w 284"/>
                <a:gd name="T35" fmla="*/ 50 h 970"/>
                <a:gd name="T36" fmla="*/ 18 w 284"/>
                <a:gd name="T37" fmla="*/ 49 h 970"/>
                <a:gd name="T38" fmla="*/ 15 w 284"/>
                <a:gd name="T39" fmla="*/ 41 h 970"/>
                <a:gd name="T40" fmla="*/ 5 w 284"/>
                <a:gd name="T41" fmla="*/ 0 h 970"/>
                <a:gd name="T42" fmla="*/ 0 w 284"/>
                <a:gd name="T43" fmla="*/ 1 h 970"/>
                <a:gd name="T44" fmla="*/ 3 w 284"/>
                <a:gd name="T45" fmla="*/ 9 h 970"/>
                <a:gd name="T46" fmla="*/ 7 w 284"/>
                <a:gd name="T47" fmla="*/ 8 h 970"/>
                <a:gd name="T48" fmla="*/ 5 w 284"/>
                <a:gd name="T49" fmla="*/ 0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4" h="970">
                  <a:moveTo>
                    <a:pt x="280" y="957"/>
                  </a:moveTo>
                  <a:cubicBezTo>
                    <a:pt x="279" y="957"/>
                    <a:pt x="277" y="958"/>
                    <a:pt x="276" y="958"/>
                  </a:cubicBezTo>
                  <a:cubicBezTo>
                    <a:pt x="279" y="970"/>
                    <a:pt x="279" y="970"/>
                    <a:pt x="279" y="970"/>
                  </a:cubicBezTo>
                  <a:cubicBezTo>
                    <a:pt x="281" y="969"/>
                    <a:pt x="282" y="969"/>
                    <a:pt x="284" y="969"/>
                  </a:cubicBezTo>
                  <a:cubicBezTo>
                    <a:pt x="280" y="957"/>
                    <a:pt x="280" y="957"/>
                    <a:pt x="280" y="957"/>
                  </a:cubicBezTo>
                  <a:moveTo>
                    <a:pt x="89" y="313"/>
                  </a:moveTo>
                  <a:cubicBezTo>
                    <a:pt x="88" y="313"/>
                    <a:pt x="87" y="314"/>
                    <a:pt x="85" y="314"/>
                  </a:cubicBezTo>
                  <a:cubicBezTo>
                    <a:pt x="89" y="326"/>
                    <a:pt x="89" y="326"/>
                    <a:pt x="89" y="326"/>
                  </a:cubicBezTo>
                  <a:cubicBezTo>
                    <a:pt x="90" y="325"/>
                    <a:pt x="91" y="325"/>
                    <a:pt x="93" y="324"/>
                  </a:cubicBezTo>
                  <a:cubicBezTo>
                    <a:pt x="89" y="313"/>
                    <a:pt x="89" y="313"/>
                    <a:pt x="89" y="313"/>
                  </a:cubicBezTo>
                  <a:moveTo>
                    <a:pt x="73" y="253"/>
                  </a:moveTo>
                  <a:cubicBezTo>
                    <a:pt x="71" y="254"/>
                    <a:pt x="70" y="254"/>
                    <a:pt x="69" y="255"/>
                  </a:cubicBezTo>
                  <a:cubicBezTo>
                    <a:pt x="72" y="266"/>
                    <a:pt x="72" y="266"/>
                    <a:pt x="72" y="266"/>
                  </a:cubicBezTo>
                  <a:cubicBezTo>
                    <a:pt x="73" y="266"/>
                    <a:pt x="75" y="265"/>
                    <a:pt x="76" y="265"/>
                  </a:cubicBezTo>
                  <a:cubicBezTo>
                    <a:pt x="73" y="253"/>
                    <a:pt x="73" y="253"/>
                    <a:pt x="73" y="253"/>
                  </a:cubicBezTo>
                  <a:moveTo>
                    <a:pt x="15" y="41"/>
                  </a:moveTo>
                  <a:cubicBezTo>
                    <a:pt x="14" y="41"/>
                    <a:pt x="13" y="42"/>
                    <a:pt x="11" y="42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5" y="50"/>
                    <a:pt x="16" y="49"/>
                    <a:pt x="18" y="49"/>
                  </a:cubicBezTo>
                  <a:cubicBezTo>
                    <a:pt x="15" y="41"/>
                    <a:pt x="15" y="41"/>
                    <a:pt x="15" y="41"/>
                  </a:cubicBezTo>
                  <a:moveTo>
                    <a:pt x="5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5" y="8"/>
                    <a:pt x="7" y="8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Freeform 20173">
              <a:extLst>
                <a:ext uri="{FF2B5EF4-FFF2-40B4-BE49-F238E27FC236}">
                  <a16:creationId xmlns:a16="http://schemas.microsoft.com/office/drawing/2014/main" id="{06F78A0A-9561-4BEC-A6BD-FE928BB6BF3C}"/>
                </a:ext>
              </a:extLst>
            </p:cNvPr>
            <p:cNvSpPr/>
            <p:nvPr/>
          </p:nvSpPr>
          <p:spPr bwMode="auto">
            <a:xfrm>
              <a:off x="4442874" y="8092401"/>
              <a:ext cx="9338" cy="4669"/>
            </a:xfrm>
            <a:custGeom>
              <a:avLst/>
              <a:gdLst>
                <a:gd name="T0" fmla="*/ 9 w 14"/>
                <a:gd name="T1" fmla="*/ 0 h 7"/>
                <a:gd name="T2" fmla="*/ 2 w 14"/>
                <a:gd name="T3" fmla="*/ 3 h 7"/>
                <a:gd name="T4" fmla="*/ 0 w 14"/>
                <a:gd name="T5" fmla="*/ 3 h 7"/>
                <a:gd name="T6" fmla="*/ 14 w 14"/>
                <a:gd name="T7" fmla="*/ 7 h 7"/>
                <a:gd name="T8" fmla="*/ 9 w 14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9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14" y="7"/>
                  </a:lnTo>
                  <a:lnTo>
                    <a:pt x="9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Freeform 20175">
              <a:extLst>
                <a:ext uri="{FF2B5EF4-FFF2-40B4-BE49-F238E27FC236}">
                  <a16:creationId xmlns:a16="http://schemas.microsoft.com/office/drawing/2014/main" id="{315F770A-4236-4A52-B471-FD8233732C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28817" y="6333512"/>
              <a:ext cx="529602" cy="1161920"/>
            </a:xfrm>
            <a:custGeom>
              <a:avLst/>
              <a:gdLst>
                <a:gd name="T0" fmla="*/ 162 w 336"/>
                <a:gd name="T1" fmla="*/ 720 h 737"/>
                <a:gd name="T2" fmla="*/ 154 w 336"/>
                <a:gd name="T3" fmla="*/ 735 h 737"/>
                <a:gd name="T4" fmla="*/ 158 w 336"/>
                <a:gd name="T5" fmla="*/ 737 h 737"/>
                <a:gd name="T6" fmla="*/ 166 w 336"/>
                <a:gd name="T7" fmla="*/ 722 h 737"/>
                <a:gd name="T8" fmla="*/ 162 w 336"/>
                <a:gd name="T9" fmla="*/ 720 h 737"/>
                <a:gd name="T10" fmla="*/ 133 w 336"/>
                <a:gd name="T11" fmla="*/ 716 h 737"/>
                <a:gd name="T12" fmla="*/ 129 w 336"/>
                <a:gd name="T13" fmla="*/ 717 h 737"/>
                <a:gd name="T14" fmla="*/ 132 w 336"/>
                <a:gd name="T15" fmla="*/ 733 h 737"/>
                <a:gd name="T16" fmla="*/ 136 w 336"/>
                <a:gd name="T17" fmla="*/ 732 h 737"/>
                <a:gd name="T18" fmla="*/ 133 w 336"/>
                <a:gd name="T19" fmla="*/ 716 h 737"/>
                <a:gd name="T20" fmla="*/ 332 w 336"/>
                <a:gd name="T21" fmla="*/ 398 h 737"/>
                <a:gd name="T22" fmla="*/ 171 w 336"/>
                <a:gd name="T23" fmla="*/ 704 h 737"/>
                <a:gd name="T24" fmla="*/ 175 w 336"/>
                <a:gd name="T25" fmla="*/ 706 h 737"/>
                <a:gd name="T26" fmla="*/ 336 w 336"/>
                <a:gd name="T27" fmla="*/ 400 h 737"/>
                <a:gd name="T28" fmla="*/ 332 w 336"/>
                <a:gd name="T29" fmla="*/ 398 h 737"/>
                <a:gd name="T30" fmla="*/ 4 w 336"/>
                <a:gd name="T31" fmla="*/ 6 h 737"/>
                <a:gd name="T32" fmla="*/ 0 w 336"/>
                <a:gd name="T33" fmla="*/ 7 h 737"/>
                <a:gd name="T34" fmla="*/ 125 w 336"/>
                <a:gd name="T35" fmla="*/ 698 h 737"/>
                <a:gd name="T36" fmla="*/ 130 w 336"/>
                <a:gd name="T37" fmla="*/ 697 h 737"/>
                <a:gd name="T38" fmla="*/ 4 w 336"/>
                <a:gd name="T39" fmla="*/ 6 h 737"/>
                <a:gd name="T40" fmla="*/ 14 w 336"/>
                <a:gd name="T41" fmla="*/ 0 h 737"/>
                <a:gd name="T42" fmla="*/ 11 w 336"/>
                <a:gd name="T43" fmla="*/ 3 h 737"/>
                <a:gd name="T44" fmla="*/ 327 w 336"/>
                <a:gd name="T45" fmla="*/ 349 h 737"/>
                <a:gd name="T46" fmla="*/ 330 w 336"/>
                <a:gd name="T47" fmla="*/ 346 h 737"/>
                <a:gd name="T48" fmla="*/ 14 w 336"/>
                <a:gd name="T49" fmla="*/ 0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6" h="737">
                  <a:moveTo>
                    <a:pt x="162" y="720"/>
                  </a:moveTo>
                  <a:cubicBezTo>
                    <a:pt x="154" y="735"/>
                    <a:pt x="154" y="735"/>
                    <a:pt x="154" y="735"/>
                  </a:cubicBezTo>
                  <a:cubicBezTo>
                    <a:pt x="155" y="736"/>
                    <a:pt x="157" y="736"/>
                    <a:pt x="158" y="737"/>
                  </a:cubicBezTo>
                  <a:cubicBezTo>
                    <a:pt x="166" y="722"/>
                    <a:pt x="166" y="722"/>
                    <a:pt x="166" y="722"/>
                  </a:cubicBezTo>
                  <a:cubicBezTo>
                    <a:pt x="164" y="722"/>
                    <a:pt x="163" y="721"/>
                    <a:pt x="162" y="720"/>
                  </a:cubicBezTo>
                  <a:moveTo>
                    <a:pt x="133" y="716"/>
                  </a:moveTo>
                  <a:cubicBezTo>
                    <a:pt x="131" y="716"/>
                    <a:pt x="130" y="716"/>
                    <a:pt x="129" y="717"/>
                  </a:cubicBezTo>
                  <a:cubicBezTo>
                    <a:pt x="132" y="733"/>
                    <a:pt x="132" y="733"/>
                    <a:pt x="132" y="733"/>
                  </a:cubicBezTo>
                  <a:cubicBezTo>
                    <a:pt x="133" y="733"/>
                    <a:pt x="134" y="732"/>
                    <a:pt x="136" y="732"/>
                  </a:cubicBezTo>
                  <a:cubicBezTo>
                    <a:pt x="133" y="716"/>
                    <a:pt x="133" y="716"/>
                    <a:pt x="133" y="716"/>
                  </a:cubicBezTo>
                  <a:moveTo>
                    <a:pt x="332" y="398"/>
                  </a:moveTo>
                  <a:cubicBezTo>
                    <a:pt x="171" y="704"/>
                    <a:pt x="171" y="704"/>
                    <a:pt x="171" y="704"/>
                  </a:cubicBezTo>
                  <a:cubicBezTo>
                    <a:pt x="172" y="704"/>
                    <a:pt x="173" y="705"/>
                    <a:pt x="175" y="706"/>
                  </a:cubicBezTo>
                  <a:cubicBezTo>
                    <a:pt x="336" y="400"/>
                    <a:pt x="336" y="400"/>
                    <a:pt x="336" y="400"/>
                  </a:cubicBezTo>
                  <a:cubicBezTo>
                    <a:pt x="335" y="399"/>
                    <a:pt x="333" y="399"/>
                    <a:pt x="332" y="398"/>
                  </a:cubicBezTo>
                  <a:moveTo>
                    <a:pt x="4" y="6"/>
                  </a:moveTo>
                  <a:cubicBezTo>
                    <a:pt x="3" y="7"/>
                    <a:pt x="2" y="7"/>
                    <a:pt x="0" y="7"/>
                  </a:cubicBezTo>
                  <a:cubicBezTo>
                    <a:pt x="125" y="698"/>
                    <a:pt x="125" y="698"/>
                    <a:pt x="125" y="698"/>
                  </a:cubicBezTo>
                  <a:cubicBezTo>
                    <a:pt x="127" y="698"/>
                    <a:pt x="128" y="697"/>
                    <a:pt x="130" y="697"/>
                  </a:cubicBezTo>
                  <a:cubicBezTo>
                    <a:pt x="4" y="6"/>
                    <a:pt x="4" y="6"/>
                    <a:pt x="4" y="6"/>
                  </a:cubicBezTo>
                  <a:moveTo>
                    <a:pt x="14" y="0"/>
                  </a:moveTo>
                  <a:cubicBezTo>
                    <a:pt x="13" y="1"/>
                    <a:pt x="12" y="2"/>
                    <a:pt x="11" y="3"/>
                  </a:cubicBezTo>
                  <a:cubicBezTo>
                    <a:pt x="327" y="349"/>
                    <a:pt x="327" y="349"/>
                    <a:pt x="327" y="349"/>
                  </a:cubicBezTo>
                  <a:cubicBezTo>
                    <a:pt x="328" y="348"/>
                    <a:pt x="329" y="347"/>
                    <a:pt x="330" y="346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Freeform 20176">
              <a:extLst>
                <a:ext uri="{FF2B5EF4-FFF2-40B4-BE49-F238E27FC236}">
                  <a16:creationId xmlns:a16="http://schemas.microsoft.com/office/drawing/2014/main" id="{25D86302-E2C9-4A5A-A0A9-756FAE1D8E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52829" y="6060708"/>
              <a:ext cx="764388" cy="815078"/>
            </a:xfrm>
            <a:custGeom>
              <a:avLst/>
              <a:gdLst>
                <a:gd name="T0" fmla="*/ 346 w 485"/>
                <a:gd name="T1" fmla="*/ 515 h 517"/>
                <a:gd name="T2" fmla="*/ 478 w 485"/>
                <a:gd name="T3" fmla="*/ 269 h 517"/>
                <a:gd name="T4" fmla="*/ 308 w 485"/>
                <a:gd name="T5" fmla="*/ 261 h 517"/>
                <a:gd name="T6" fmla="*/ 329 w 485"/>
                <a:gd name="T7" fmla="*/ 513 h 517"/>
                <a:gd name="T8" fmla="*/ 308 w 485"/>
                <a:gd name="T9" fmla="*/ 261 h 517"/>
                <a:gd name="T10" fmla="*/ 478 w 485"/>
                <a:gd name="T11" fmla="*/ 261 h 517"/>
                <a:gd name="T12" fmla="*/ 485 w 485"/>
                <a:gd name="T13" fmla="*/ 256 h 517"/>
                <a:gd name="T14" fmla="*/ 306 w 485"/>
                <a:gd name="T15" fmla="*/ 235 h 517"/>
                <a:gd name="T16" fmla="*/ 302 w 485"/>
                <a:gd name="T17" fmla="*/ 236 h 517"/>
                <a:gd name="T18" fmla="*/ 303 w 485"/>
                <a:gd name="T19" fmla="*/ 248 h 517"/>
                <a:gd name="T20" fmla="*/ 306 w 485"/>
                <a:gd name="T21" fmla="*/ 235 h 517"/>
                <a:gd name="T22" fmla="*/ 466 w 485"/>
                <a:gd name="T23" fmla="*/ 239 h 517"/>
                <a:gd name="T24" fmla="*/ 473 w 485"/>
                <a:gd name="T25" fmla="*/ 236 h 517"/>
                <a:gd name="T26" fmla="*/ 352 w 485"/>
                <a:gd name="T27" fmla="*/ 217 h 517"/>
                <a:gd name="T28" fmla="*/ 458 w 485"/>
                <a:gd name="T29" fmla="*/ 238 h 517"/>
                <a:gd name="T30" fmla="*/ 352 w 485"/>
                <a:gd name="T31" fmla="*/ 217 h 517"/>
                <a:gd name="T32" fmla="*/ 326 w 485"/>
                <a:gd name="T33" fmla="*/ 217 h 517"/>
                <a:gd name="T34" fmla="*/ 338 w 485"/>
                <a:gd name="T35" fmla="*/ 214 h 517"/>
                <a:gd name="T36" fmla="*/ 266 w 485"/>
                <a:gd name="T37" fmla="*/ 203 h 517"/>
                <a:gd name="T38" fmla="*/ 277 w 485"/>
                <a:gd name="T39" fmla="*/ 209 h 517"/>
                <a:gd name="T40" fmla="*/ 266 w 485"/>
                <a:gd name="T41" fmla="*/ 203 h 517"/>
                <a:gd name="T42" fmla="*/ 295 w 485"/>
                <a:gd name="T43" fmla="*/ 174 h 517"/>
                <a:gd name="T44" fmla="*/ 301 w 485"/>
                <a:gd name="T45" fmla="*/ 186 h 517"/>
                <a:gd name="T46" fmla="*/ 4 w 485"/>
                <a:gd name="T47" fmla="*/ 161 h 517"/>
                <a:gd name="T48" fmla="*/ 252 w 485"/>
                <a:gd name="T49" fmla="*/ 205 h 517"/>
                <a:gd name="T50" fmla="*/ 4 w 485"/>
                <a:gd name="T51" fmla="*/ 161 h 517"/>
                <a:gd name="T52" fmla="*/ 281 w 485"/>
                <a:gd name="T53" fmla="*/ 13 h 517"/>
                <a:gd name="T54" fmla="*/ 279 w 485"/>
                <a:gd name="T55" fmla="*/ 13 h 517"/>
                <a:gd name="T56" fmla="*/ 298 w 485"/>
                <a:gd name="T57" fmla="*/ 160 h 517"/>
                <a:gd name="T58" fmla="*/ 261 w 485"/>
                <a:gd name="T59" fmla="*/ 0 h 517"/>
                <a:gd name="T60" fmla="*/ 3 w 485"/>
                <a:gd name="T61" fmla="*/ 151 h 517"/>
                <a:gd name="T62" fmla="*/ 261 w 485"/>
                <a:gd name="T63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5" h="517">
                  <a:moveTo>
                    <a:pt x="474" y="268"/>
                  </a:moveTo>
                  <a:cubicBezTo>
                    <a:pt x="346" y="515"/>
                    <a:pt x="346" y="515"/>
                    <a:pt x="346" y="515"/>
                  </a:cubicBezTo>
                  <a:cubicBezTo>
                    <a:pt x="347" y="516"/>
                    <a:pt x="349" y="517"/>
                    <a:pt x="350" y="517"/>
                  </a:cubicBezTo>
                  <a:cubicBezTo>
                    <a:pt x="478" y="269"/>
                    <a:pt x="478" y="269"/>
                    <a:pt x="478" y="269"/>
                  </a:cubicBezTo>
                  <a:cubicBezTo>
                    <a:pt x="477" y="269"/>
                    <a:pt x="475" y="268"/>
                    <a:pt x="474" y="268"/>
                  </a:cubicBezTo>
                  <a:moveTo>
                    <a:pt x="308" y="261"/>
                  </a:moveTo>
                  <a:cubicBezTo>
                    <a:pt x="307" y="261"/>
                    <a:pt x="305" y="261"/>
                    <a:pt x="304" y="261"/>
                  </a:cubicBezTo>
                  <a:cubicBezTo>
                    <a:pt x="329" y="513"/>
                    <a:pt x="329" y="513"/>
                    <a:pt x="329" y="513"/>
                  </a:cubicBezTo>
                  <a:cubicBezTo>
                    <a:pt x="330" y="513"/>
                    <a:pt x="332" y="513"/>
                    <a:pt x="333" y="513"/>
                  </a:cubicBezTo>
                  <a:cubicBezTo>
                    <a:pt x="308" y="261"/>
                    <a:pt x="308" y="261"/>
                    <a:pt x="308" y="261"/>
                  </a:cubicBezTo>
                  <a:moveTo>
                    <a:pt x="481" y="254"/>
                  </a:moveTo>
                  <a:cubicBezTo>
                    <a:pt x="478" y="261"/>
                    <a:pt x="478" y="261"/>
                    <a:pt x="478" y="261"/>
                  </a:cubicBezTo>
                  <a:cubicBezTo>
                    <a:pt x="479" y="261"/>
                    <a:pt x="480" y="262"/>
                    <a:pt x="482" y="262"/>
                  </a:cubicBezTo>
                  <a:cubicBezTo>
                    <a:pt x="485" y="256"/>
                    <a:pt x="485" y="256"/>
                    <a:pt x="485" y="256"/>
                  </a:cubicBezTo>
                  <a:cubicBezTo>
                    <a:pt x="483" y="255"/>
                    <a:pt x="482" y="255"/>
                    <a:pt x="481" y="254"/>
                  </a:cubicBezTo>
                  <a:moveTo>
                    <a:pt x="306" y="235"/>
                  </a:moveTo>
                  <a:cubicBezTo>
                    <a:pt x="305" y="235"/>
                    <a:pt x="303" y="235"/>
                    <a:pt x="302" y="236"/>
                  </a:cubicBezTo>
                  <a:cubicBezTo>
                    <a:pt x="302" y="236"/>
                    <a:pt x="302" y="236"/>
                    <a:pt x="302" y="236"/>
                  </a:cubicBezTo>
                  <a:cubicBezTo>
                    <a:pt x="302" y="236"/>
                    <a:pt x="302" y="236"/>
                    <a:pt x="301" y="236"/>
                  </a:cubicBezTo>
                  <a:cubicBezTo>
                    <a:pt x="303" y="248"/>
                    <a:pt x="303" y="248"/>
                    <a:pt x="303" y="248"/>
                  </a:cubicBezTo>
                  <a:cubicBezTo>
                    <a:pt x="304" y="248"/>
                    <a:pt x="306" y="247"/>
                    <a:pt x="307" y="247"/>
                  </a:cubicBezTo>
                  <a:cubicBezTo>
                    <a:pt x="306" y="235"/>
                    <a:pt x="306" y="235"/>
                    <a:pt x="306" y="235"/>
                  </a:cubicBezTo>
                  <a:moveTo>
                    <a:pt x="466" y="235"/>
                  </a:moveTo>
                  <a:cubicBezTo>
                    <a:pt x="466" y="236"/>
                    <a:pt x="466" y="238"/>
                    <a:pt x="466" y="239"/>
                  </a:cubicBezTo>
                  <a:cubicBezTo>
                    <a:pt x="472" y="240"/>
                    <a:pt x="472" y="240"/>
                    <a:pt x="472" y="240"/>
                  </a:cubicBezTo>
                  <a:cubicBezTo>
                    <a:pt x="473" y="239"/>
                    <a:pt x="473" y="237"/>
                    <a:pt x="473" y="236"/>
                  </a:cubicBezTo>
                  <a:cubicBezTo>
                    <a:pt x="466" y="235"/>
                    <a:pt x="466" y="235"/>
                    <a:pt x="466" y="235"/>
                  </a:cubicBezTo>
                  <a:moveTo>
                    <a:pt x="352" y="217"/>
                  </a:moveTo>
                  <a:cubicBezTo>
                    <a:pt x="352" y="218"/>
                    <a:pt x="351" y="219"/>
                    <a:pt x="351" y="221"/>
                  </a:cubicBezTo>
                  <a:cubicBezTo>
                    <a:pt x="458" y="238"/>
                    <a:pt x="458" y="238"/>
                    <a:pt x="458" y="238"/>
                  </a:cubicBezTo>
                  <a:cubicBezTo>
                    <a:pt x="458" y="237"/>
                    <a:pt x="458" y="235"/>
                    <a:pt x="459" y="234"/>
                  </a:cubicBezTo>
                  <a:cubicBezTo>
                    <a:pt x="352" y="217"/>
                    <a:pt x="352" y="217"/>
                    <a:pt x="352" y="217"/>
                  </a:cubicBezTo>
                  <a:moveTo>
                    <a:pt x="326" y="212"/>
                  </a:moveTo>
                  <a:cubicBezTo>
                    <a:pt x="326" y="214"/>
                    <a:pt x="326" y="215"/>
                    <a:pt x="326" y="217"/>
                  </a:cubicBezTo>
                  <a:cubicBezTo>
                    <a:pt x="338" y="219"/>
                    <a:pt x="338" y="219"/>
                    <a:pt x="338" y="219"/>
                  </a:cubicBezTo>
                  <a:cubicBezTo>
                    <a:pt x="338" y="217"/>
                    <a:pt x="338" y="216"/>
                    <a:pt x="338" y="214"/>
                  </a:cubicBezTo>
                  <a:cubicBezTo>
                    <a:pt x="326" y="212"/>
                    <a:pt x="326" y="212"/>
                    <a:pt x="326" y="212"/>
                  </a:cubicBezTo>
                  <a:moveTo>
                    <a:pt x="266" y="203"/>
                  </a:moveTo>
                  <a:cubicBezTo>
                    <a:pt x="265" y="204"/>
                    <a:pt x="265" y="206"/>
                    <a:pt x="265" y="207"/>
                  </a:cubicBezTo>
                  <a:cubicBezTo>
                    <a:pt x="277" y="209"/>
                    <a:pt x="277" y="209"/>
                    <a:pt x="277" y="209"/>
                  </a:cubicBezTo>
                  <a:cubicBezTo>
                    <a:pt x="277" y="207"/>
                    <a:pt x="277" y="206"/>
                    <a:pt x="278" y="205"/>
                  </a:cubicBezTo>
                  <a:cubicBezTo>
                    <a:pt x="266" y="203"/>
                    <a:pt x="266" y="203"/>
                    <a:pt x="266" y="203"/>
                  </a:cubicBezTo>
                  <a:moveTo>
                    <a:pt x="300" y="174"/>
                  </a:moveTo>
                  <a:cubicBezTo>
                    <a:pt x="298" y="174"/>
                    <a:pt x="297" y="174"/>
                    <a:pt x="295" y="174"/>
                  </a:cubicBezTo>
                  <a:cubicBezTo>
                    <a:pt x="297" y="186"/>
                    <a:pt x="297" y="186"/>
                    <a:pt x="297" y="186"/>
                  </a:cubicBezTo>
                  <a:cubicBezTo>
                    <a:pt x="298" y="186"/>
                    <a:pt x="299" y="186"/>
                    <a:pt x="301" y="186"/>
                  </a:cubicBezTo>
                  <a:cubicBezTo>
                    <a:pt x="300" y="174"/>
                    <a:pt x="300" y="174"/>
                    <a:pt x="300" y="174"/>
                  </a:cubicBezTo>
                  <a:moveTo>
                    <a:pt x="4" y="161"/>
                  </a:moveTo>
                  <a:cubicBezTo>
                    <a:pt x="4" y="162"/>
                    <a:pt x="4" y="163"/>
                    <a:pt x="4" y="165"/>
                  </a:cubicBezTo>
                  <a:cubicBezTo>
                    <a:pt x="252" y="205"/>
                    <a:pt x="252" y="205"/>
                    <a:pt x="252" y="205"/>
                  </a:cubicBezTo>
                  <a:cubicBezTo>
                    <a:pt x="252" y="203"/>
                    <a:pt x="252" y="202"/>
                    <a:pt x="252" y="201"/>
                  </a:cubicBezTo>
                  <a:cubicBezTo>
                    <a:pt x="4" y="161"/>
                    <a:pt x="4" y="161"/>
                    <a:pt x="4" y="161"/>
                  </a:cubicBezTo>
                  <a:moveTo>
                    <a:pt x="284" y="13"/>
                  </a:moveTo>
                  <a:cubicBezTo>
                    <a:pt x="283" y="13"/>
                    <a:pt x="282" y="13"/>
                    <a:pt x="281" y="13"/>
                  </a:cubicBezTo>
                  <a:cubicBezTo>
                    <a:pt x="281" y="13"/>
                    <a:pt x="281" y="13"/>
                    <a:pt x="280" y="13"/>
                  </a:cubicBezTo>
                  <a:cubicBezTo>
                    <a:pt x="280" y="13"/>
                    <a:pt x="280" y="13"/>
                    <a:pt x="279" y="13"/>
                  </a:cubicBezTo>
                  <a:cubicBezTo>
                    <a:pt x="294" y="161"/>
                    <a:pt x="294" y="161"/>
                    <a:pt x="294" y="161"/>
                  </a:cubicBezTo>
                  <a:cubicBezTo>
                    <a:pt x="295" y="161"/>
                    <a:pt x="297" y="160"/>
                    <a:pt x="298" y="160"/>
                  </a:cubicBezTo>
                  <a:cubicBezTo>
                    <a:pt x="284" y="13"/>
                    <a:pt x="284" y="13"/>
                    <a:pt x="284" y="13"/>
                  </a:cubicBezTo>
                  <a:moveTo>
                    <a:pt x="261" y="0"/>
                  </a:moveTo>
                  <a:cubicBezTo>
                    <a:pt x="0" y="148"/>
                    <a:pt x="0" y="148"/>
                    <a:pt x="0" y="148"/>
                  </a:cubicBezTo>
                  <a:cubicBezTo>
                    <a:pt x="1" y="149"/>
                    <a:pt x="2" y="150"/>
                    <a:pt x="3" y="151"/>
                  </a:cubicBezTo>
                  <a:cubicBezTo>
                    <a:pt x="263" y="4"/>
                    <a:pt x="263" y="4"/>
                    <a:pt x="263" y="4"/>
                  </a:cubicBezTo>
                  <a:cubicBezTo>
                    <a:pt x="262" y="3"/>
                    <a:pt x="262" y="2"/>
                    <a:pt x="26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20177">
              <a:extLst>
                <a:ext uri="{FF2B5EF4-FFF2-40B4-BE49-F238E27FC236}">
                  <a16:creationId xmlns:a16="http://schemas.microsoft.com/office/drawing/2014/main" id="{C8B9C415-F3A4-4931-99DD-5A4DB7C21F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3062" y="6072047"/>
              <a:ext cx="630320" cy="821081"/>
            </a:xfrm>
            <a:custGeom>
              <a:avLst/>
              <a:gdLst>
                <a:gd name="T0" fmla="*/ 398 w 400"/>
                <a:gd name="T1" fmla="*/ 306 h 521"/>
                <a:gd name="T2" fmla="*/ 67 w 400"/>
                <a:gd name="T3" fmla="*/ 518 h 521"/>
                <a:gd name="T4" fmla="*/ 69 w 400"/>
                <a:gd name="T5" fmla="*/ 521 h 521"/>
                <a:gd name="T6" fmla="*/ 400 w 400"/>
                <a:gd name="T7" fmla="*/ 310 h 521"/>
                <a:gd name="T8" fmla="*/ 398 w 400"/>
                <a:gd name="T9" fmla="*/ 306 h 521"/>
                <a:gd name="T10" fmla="*/ 224 w 400"/>
                <a:gd name="T11" fmla="*/ 237 h 521"/>
                <a:gd name="T12" fmla="*/ 223 w 400"/>
                <a:gd name="T13" fmla="*/ 242 h 521"/>
                <a:gd name="T14" fmla="*/ 395 w 400"/>
                <a:gd name="T15" fmla="*/ 279 h 521"/>
                <a:gd name="T16" fmla="*/ 396 w 400"/>
                <a:gd name="T17" fmla="*/ 275 h 521"/>
                <a:gd name="T18" fmla="*/ 224 w 400"/>
                <a:gd name="T19" fmla="*/ 237 h 521"/>
                <a:gd name="T20" fmla="*/ 3 w 400"/>
                <a:gd name="T21" fmla="*/ 0 h 521"/>
                <a:gd name="T22" fmla="*/ 0 w 400"/>
                <a:gd name="T23" fmla="*/ 3 h 521"/>
                <a:gd name="T24" fmla="*/ 176 w 400"/>
                <a:gd name="T25" fmla="*/ 212 h 521"/>
                <a:gd name="T26" fmla="*/ 180 w 400"/>
                <a:gd name="T27" fmla="*/ 209 h 521"/>
                <a:gd name="T28" fmla="*/ 3 w 400"/>
                <a:gd name="T29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0" h="521">
                  <a:moveTo>
                    <a:pt x="398" y="306"/>
                  </a:moveTo>
                  <a:cubicBezTo>
                    <a:pt x="67" y="518"/>
                    <a:pt x="67" y="518"/>
                    <a:pt x="67" y="518"/>
                  </a:cubicBezTo>
                  <a:cubicBezTo>
                    <a:pt x="68" y="519"/>
                    <a:pt x="68" y="520"/>
                    <a:pt x="69" y="521"/>
                  </a:cubicBezTo>
                  <a:cubicBezTo>
                    <a:pt x="400" y="310"/>
                    <a:pt x="400" y="310"/>
                    <a:pt x="400" y="310"/>
                  </a:cubicBezTo>
                  <a:cubicBezTo>
                    <a:pt x="399" y="308"/>
                    <a:pt x="399" y="307"/>
                    <a:pt x="398" y="306"/>
                  </a:cubicBezTo>
                  <a:moveTo>
                    <a:pt x="224" y="237"/>
                  </a:moveTo>
                  <a:cubicBezTo>
                    <a:pt x="224" y="239"/>
                    <a:pt x="224" y="240"/>
                    <a:pt x="223" y="242"/>
                  </a:cubicBezTo>
                  <a:cubicBezTo>
                    <a:pt x="395" y="279"/>
                    <a:pt x="395" y="279"/>
                    <a:pt x="395" y="279"/>
                  </a:cubicBezTo>
                  <a:cubicBezTo>
                    <a:pt x="395" y="278"/>
                    <a:pt x="395" y="276"/>
                    <a:pt x="396" y="275"/>
                  </a:cubicBezTo>
                  <a:cubicBezTo>
                    <a:pt x="224" y="237"/>
                    <a:pt x="224" y="237"/>
                    <a:pt x="224" y="237"/>
                  </a:cubicBezTo>
                  <a:moveTo>
                    <a:pt x="3" y="0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176" y="212"/>
                    <a:pt x="176" y="212"/>
                    <a:pt x="176" y="212"/>
                  </a:cubicBezTo>
                  <a:cubicBezTo>
                    <a:pt x="177" y="211"/>
                    <a:pt x="178" y="210"/>
                    <a:pt x="180" y="209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20181">
              <a:extLst>
                <a:ext uri="{FF2B5EF4-FFF2-40B4-BE49-F238E27FC236}">
                  <a16:creationId xmlns:a16="http://schemas.microsoft.com/office/drawing/2014/main" id="{D03DABC9-CF6F-42E6-96B9-F7E67E6E57CE}"/>
                </a:ext>
              </a:extLst>
            </p:cNvPr>
            <p:cNvSpPr/>
            <p:nvPr/>
          </p:nvSpPr>
          <p:spPr bwMode="auto">
            <a:xfrm>
              <a:off x="4927787" y="7955665"/>
              <a:ext cx="6670" cy="4669"/>
            </a:xfrm>
            <a:custGeom>
              <a:avLst/>
              <a:gdLst>
                <a:gd name="T0" fmla="*/ 3 w 10"/>
                <a:gd name="T1" fmla="*/ 0 h 7"/>
                <a:gd name="T2" fmla="*/ 0 w 10"/>
                <a:gd name="T3" fmla="*/ 0 h 7"/>
                <a:gd name="T4" fmla="*/ 10 w 10"/>
                <a:gd name="T5" fmla="*/ 7 h 7"/>
                <a:gd name="T6" fmla="*/ 7 w 10"/>
                <a:gd name="T7" fmla="*/ 0 h 7"/>
                <a:gd name="T8" fmla="*/ 3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3" y="0"/>
                  </a:moveTo>
                  <a:lnTo>
                    <a:pt x="0" y="0"/>
                  </a:lnTo>
                  <a:lnTo>
                    <a:pt x="10" y="7"/>
                  </a:lnTo>
                  <a:lnTo>
                    <a:pt x="7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20182">
              <a:extLst>
                <a:ext uri="{FF2B5EF4-FFF2-40B4-BE49-F238E27FC236}">
                  <a16:creationId xmlns:a16="http://schemas.microsoft.com/office/drawing/2014/main" id="{49DBAEA2-222C-4CD5-9F0E-FA25C5625E75}"/>
                </a:ext>
              </a:extLst>
            </p:cNvPr>
            <p:cNvSpPr/>
            <p:nvPr/>
          </p:nvSpPr>
          <p:spPr bwMode="auto">
            <a:xfrm>
              <a:off x="4927787" y="7955665"/>
              <a:ext cx="6670" cy="4669"/>
            </a:xfrm>
            <a:custGeom>
              <a:avLst/>
              <a:gdLst>
                <a:gd name="T0" fmla="*/ 3 w 10"/>
                <a:gd name="T1" fmla="*/ 0 h 7"/>
                <a:gd name="T2" fmla="*/ 0 w 10"/>
                <a:gd name="T3" fmla="*/ 0 h 7"/>
                <a:gd name="T4" fmla="*/ 10 w 10"/>
                <a:gd name="T5" fmla="*/ 7 h 7"/>
                <a:gd name="T6" fmla="*/ 7 w 10"/>
                <a:gd name="T7" fmla="*/ 0 h 7"/>
                <a:gd name="T8" fmla="*/ 3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3" y="0"/>
                  </a:moveTo>
                  <a:lnTo>
                    <a:pt x="0" y="0"/>
                  </a:lnTo>
                  <a:lnTo>
                    <a:pt x="10" y="7"/>
                  </a:lnTo>
                  <a:lnTo>
                    <a:pt x="7" y="0"/>
                  </a:lnTo>
                  <a:lnTo>
                    <a:pt x="3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20183">
              <a:extLst>
                <a:ext uri="{FF2B5EF4-FFF2-40B4-BE49-F238E27FC236}">
                  <a16:creationId xmlns:a16="http://schemas.microsoft.com/office/drawing/2014/main" id="{5210C516-22DA-4A44-8FEB-DF5A44D4A2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4280" y="6410885"/>
              <a:ext cx="568955" cy="1193269"/>
            </a:xfrm>
            <a:custGeom>
              <a:avLst/>
              <a:gdLst>
                <a:gd name="T0" fmla="*/ 3 w 361"/>
                <a:gd name="T1" fmla="*/ 741 h 757"/>
                <a:gd name="T2" fmla="*/ 0 w 361"/>
                <a:gd name="T3" fmla="*/ 744 h 757"/>
                <a:gd name="T4" fmla="*/ 11 w 361"/>
                <a:gd name="T5" fmla="*/ 757 h 757"/>
                <a:gd name="T6" fmla="*/ 14 w 361"/>
                <a:gd name="T7" fmla="*/ 754 h 757"/>
                <a:gd name="T8" fmla="*/ 3 w 361"/>
                <a:gd name="T9" fmla="*/ 741 h 757"/>
                <a:gd name="T10" fmla="*/ 354 w 361"/>
                <a:gd name="T11" fmla="*/ 19 h 757"/>
                <a:gd name="T12" fmla="*/ 354 w 361"/>
                <a:gd name="T13" fmla="*/ 24 h 757"/>
                <a:gd name="T14" fmla="*/ 361 w 361"/>
                <a:gd name="T15" fmla="*/ 25 h 757"/>
                <a:gd name="T16" fmla="*/ 361 w 361"/>
                <a:gd name="T17" fmla="*/ 21 h 757"/>
                <a:gd name="T18" fmla="*/ 354 w 361"/>
                <a:gd name="T19" fmla="*/ 19 h 757"/>
                <a:gd name="T20" fmla="*/ 330 w 361"/>
                <a:gd name="T21" fmla="*/ 0 h 757"/>
                <a:gd name="T22" fmla="*/ 326 w 361"/>
                <a:gd name="T23" fmla="*/ 3 h 757"/>
                <a:gd name="T24" fmla="*/ 331 w 361"/>
                <a:gd name="T25" fmla="*/ 8 h 757"/>
                <a:gd name="T26" fmla="*/ 335 w 361"/>
                <a:gd name="T27" fmla="*/ 6 h 757"/>
                <a:gd name="T28" fmla="*/ 330 w 361"/>
                <a:gd name="T29" fmla="*/ 0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1" h="757">
                  <a:moveTo>
                    <a:pt x="3" y="741"/>
                  </a:moveTo>
                  <a:cubicBezTo>
                    <a:pt x="2" y="742"/>
                    <a:pt x="1" y="743"/>
                    <a:pt x="0" y="744"/>
                  </a:cubicBezTo>
                  <a:cubicBezTo>
                    <a:pt x="11" y="757"/>
                    <a:pt x="11" y="757"/>
                    <a:pt x="11" y="757"/>
                  </a:cubicBezTo>
                  <a:cubicBezTo>
                    <a:pt x="12" y="756"/>
                    <a:pt x="13" y="755"/>
                    <a:pt x="14" y="754"/>
                  </a:cubicBezTo>
                  <a:cubicBezTo>
                    <a:pt x="3" y="741"/>
                    <a:pt x="3" y="741"/>
                    <a:pt x="3" y="741"/>
                  </a:cubicBezTo>
                  <a:moveTo>
                    <a:pt x="354" y="19"/>
                  </a:moveTo>
                  <a:cubicBezTo>
                    <a:pt x="354" y="21"/>
                    <a:pt x="354" y="22"/>
                    <a:pt x="354" y="24"/>
                  </a:cubicBezTo>
                  <a:cubicBezTo>
                    <a:pt x="361" y="25"/>
                    <a:pt x="361" y="25"/>
                    <a:pt x="361" y="25"/>
                  </a:cubicBezTo>
                  <a:cubicBezTo>
                    <a:pt x="361" y="24"/>
                    <a:pt x="361" y="22"/>
                    <a:pt x="361" y="21"/>
                  </a:cubicBezTo>
                  <a:cubicBezTo>
                    <a:pt x="354" y="19"/>
                    <a:pt x="354" y="19"/>
                    <a:pt x="354" y="19"/>
                  </a:cubicBezTo>
                  <a:moveTo>
                    <a:pt x="330" y="0"/>
                  </a:moveTo>
                  <a:cubicBezTo>
                    <a:pt x="329" y="1"/>
                    <a:pt x="327" y="2"/>
                    <a:pt x="326" y="3"/>
                  </a:cubicBezTo>
                  <a:cubicBezTo>
                    <a:pt x="331" y="8"/>
                    <a:pt x="331" y="8"/>
                    <a:pt x="331" y="8"/>
                  </a:cubicBezTo>
                  <a:cubicBezTo>
                    <a:pt x="332" y="7"/>
                    <a:pt x="333" y="6"/>
                    <a:pt x="335" y="6"/>
                  </a:cubicBezTo>
                  <a:cubicBezTo>
                    <a:pt x="330" y="0"/>
                    <a:pt x="330" y="0"/>
                    <a:pt x="33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20184">
              <a:extLst>
                <a:ext uri="{FF2B5EF4-FFF2-40B4-BE49-F238E27FC236}">
                  <a16:creationId xmlns:a16="http://schemas.microsoft.com/office/drawing/2014/main" id="{4F1D1CEE-79CF-415B-A460-E4676F591C0C}"/>
                </a:ext>
              </a:extLst>
            </p:cNvPr>
            <p:cNvSpPr/>
            <p:nvPr/>
          </p:nvSpPr>
          <p:spPr bwMode="auto">
            <a:xfrm>
              <a:off x="4927787" y="7777575"/>
              <a:ext cx="172087" cy="171420"/>
            </a:xfrm>
            <a:custGeom>
              <a:avLst/>
              <a:gdLst>
                <a:gd name="T0" fmla="*/ 258 w 258"/>
                <a:gd name="T1" fmla="*/ 0 h 257"/>
                <a:gd name="T2" fmla="*/ 244 w 258"/>
                <a:gd name="T3" fmla="*/ 0 h 257"/>
                <a:gd name="T4" fmla="*/ 7 w 258"/>
                <a:gd name="T5" fmla="*/ 248 h 257"/>
                <a:gd name="T6" fmla="*/ 0 w 258"/>
                <a:gd name="T7" fmla="*/ 257 h 257"/>
                <a:gd name="T8" fmla="*/ 3 w 258"/>
                <a:gd name="T9" fmla="*/ 255 h 257"/>
                <a:gd name="T10" fmla="*/ 3 w 258"/>
                <a:gd name="T11" fmla="*/ 255 h 257"/>
                <a:gd name="T12" fmla="*/ 15 w 258"/>
                <a:gd name="T13" fmla="*/ 257 h 257"/>
                <a:gd name="T14" fmla="*/ 258 w 258"/>
                <a:gd name="T1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8" h="257">
                  <a:moveTo>
                    <a:pt x="258" y="0"/>
                  </a:moveTo>
                  <a:lnTo>
                    <a:pt x="244" y="0"/>
                  </a:lnTo>
                  <a:lnTo>
                    <a:pt x="7" y="248"/>
                  </a:lnTo>
                  <a:lnTo>
                    <a:pt x="0" y="257"/>
                  </a:lnTo>
                  <a:lnTo>
                    <a:pt x="3" y="255"/>
                  </a:lnTo>
                  <a:lnTo>
                    <a:pt x="3" y="255"/>
                  </a:lnTo>
                  <a:lnTo>
                    <a:pt x="15" y="257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20185">
              <a:extLst>
                <a:ext uri="{FF2B5EF4-FFF2-40B4-BE49-F238E27FC236}">
                  <a16:creationId xmlns:a16="http://schemas.microsoft.com/office/drawing/2014/main" id="{FF031773-7E13-4B7A-9132-3A7B201BF0D0}"/>
                </a:ext>
              </a:extLst>
            </p:cNvPr>
            <p:cNvSpPr/>
            <p:nvPr/>
          </p:nvSpPr>
          <p:spPr bwMode="auto">
            <a:xfrm>
              <a:off x="4927787" y="7777575"/>
              <a:ext cx="172087" cy="171420"/>
            </a:xfrm>
            <a:custGeom>
              <a:avLst/>
              <a:gdLst>
                <a:gd name="T0" fmla="*/ 258 w 258"/>
                <a:gd name="T1" fmla="*/ 0 h 257"/>
                <a:gd name="T2" fmla="*/ 244 w 258"/>
                <a:gd name="T3" fmla="*/ 0 h 257"/>
                <a:gd name="T4" fmla="*/ 7 w 258"/>
                <a:gd name="T5" fmla="*/ 248 h 257"/>
                <a:gd name="T6" fmla="*/ 0 w 258"/>
                <a:gd name="T7" fmla="*/ 257 h 257"/>
                <a:gd name="T8" fmla="*/ 3 w 258"/>
                <a:gd name="T9" fmla="*/ 255 h 257"/>
                <a:gd name="T10" fmla="*/ 3 w 258"/>
                <a:gd name="T11" fmla="*/ 255 h 257"/>
                <a:gd name="T12" fmla="*/ 15 w 258"/>
                <a:gd name="T13" fmla="*/ 257 h 257"/>
                <a:gd name="T14" fmla="*/ 258 w 258"/>
                <a:gd name="T1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8" h="257">
                  <a:moveTo>
                    <a:pt x="258" y="0"/>
                  </a:moveTo>
                  <a:lnTo>
                    <a:pt x="244" y="0"/>
                  </a:lnTo>
                  <a:lnTo>
                    <a:pt x="7" y="248"/>
                  </a:lnTo>
                  <a:lnTo>
                    <a:pt x="0" y="257"/>
                  </a:lnTo>
                  <a:lnTo>
                    <a:pt x="3" y="255"/>
                  </a:lnTo>
                  <a:lnTo>
                    <a:pt x="3" y="255"/>
                  </a:lnTo>
                  <a:lnTo>
                    <a:pt x="15" y="257"/>
                  </a:lnTo>
                  <a:lnTo>
                    <a:pt x="258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Freeform 20186">
              <a:extLst>
                <a:ext uri="{FF2B5EF4-FFF2-40B4-BE49-F238E27FC236}">
                  <a16:creationId xmlns:a16="http://schemas.microsoft.com/office/drawing/2014/main" id="{EC361469-A33A-4067-AD05-EDABAEA911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90536" y="7482759"/>
              <a:ext cx="282143" cy="294816"/>
            </a:xfrm>
            <a:custGeom>
              <a:avLst/>
              <a:gdLst>
                <a:gd name="T0" fmla="*/ 162 w 179"/>
                <a:gd name="T1" fmla="*/ 14 h 187"/>
                <a:gd name="T2" fmla="*/ 0 w 179"/>
                <a:gd name="T3" fmla="*/ 187 h 187"/>
                <a:gd name="T4" fmla="*/ 6 w 179"/>
                <a:gd name="T5" fmla="*/ 187 h 187"/>
                <a:gd name="T6" fmla="*/ 165 w 179"/>
                <a:gd name="T7" fmla="*/ 17 h 187"/>
                <a:gd name="T8" fmla="*/ 162 w 179"/>
                <a:gd name="T9" fmla="*/ 14 h 187"/>
                <a:gd name="T10" fmla="*/ 176 w 179"/>
                <a:gd name="T11" fmla="*/ 0 h 187"/>
                <a:gd name="T12" fmla="*/ 169 w 179"/>
                <a:gd name="T13" fmla="*/ 6 h 187"/>
                <a:gd name="T14" fmla="*/ 172 w 179"/>
                <a:gd name="T15" fmla="*/ 9 h 187"/>
                <a:gd name="T16" fmla="*/ 179 w 179"/>
                <a:gd name="T17" fmla="*/ 3 h 187"/>
                <a:gd name="T18" fmla="*/ 176 w 179"/>
                <a:gd name="T1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9" h="187">
                  <a:moveTo>
                    <a:pt x="162" y="14"/>
                  </a:moveTo>
                  <a:cubicBezTo>
                    <a:pt x="0" y="187"/>
                    <a:pt x="0" y="187"/>
                    <a:pt x="0" y="187"/>
                  </a:cubicBezTo>
                  <a:cubicBezTo>
                    <a:pt x="6" y="187"/>
                    <a:pt x="6" y="187"/>
                    <a:pt x="6" y="187"/>
                  </a:cubicBezTo>
                  <a:cubicBezTo>
                    <a:pt x="165" y="17"/>
                    <a:pt x="165" y="17"/>
                    <a:pt x="165" y="17"/>
                  </a:cubicBezTo>
                  <a:cubicBezTo>
                    <a:pt x="164" y="16"/>
                    <a:pt x="163" y="15"/>
                    <a:pt x="162" y="14"/>
                  </a:cubicBezTo>
                  <a:moveTo>
                    <a:pt x="176" y="0"/>
                  </a:moveTo>
                  <a:cubicBezTo>
                    <a:pt x="169" y="6"/>
                    <a:pt x="169" y="6"/>
                    <a:pt x="169" y="6"/>
                  </a:cubicBezTo>
                  <a:cubicBezTo>
                    <a:pt x="170" y="7"/>
                    <a:pt x="171" y="8"/>
                    <a:pt x="172" y="9"/>
                  </a:cubicBezTo>
                  <a:cubicBezTo>
                    <a:pt x="179" y="3"/>
                    <a:pt x="179" y="3"/>
                    <a:pt x="179" y="3"/>
                  </a:cubicBezTo>
                  <a:cubicBezTo>
                    <a:pt x="178" y="2"/>
                    <a:pt x="177" y="1"/>
                    <a:pt x="17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Freeform 20187">
              <a:extLst>
                <a:ext uri="{FF2B5EF4-FFF2-40B4-BE49-F238E27FC236}">
                  <a16:creationId xmlns:a16="http://schemas.microsoft.com/office/drawing/2014/main" id="{D9C28BA3-1E70-448D-A190-A4F75EA468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2954" y="5887287"/>
              <a:ext cx="93381" cy="34684"/>
            </a:xfrm>
            <a:custGeom>
              <a:avLst/>
              <a:gdLst>
                <a:gd name="T0" fmla="*/ 7 w 59"/>
                <a:gd name="T1" fmla="*/ 9 h 22"/>
                <a:gd name="T2" fmla="*/ 0 w 59"/>
                <a:gd name="T3" fmla="*/ 19 h 22"/>
                <a:gd name="T4" fmla="*/ 4 w 59"/>
                <a:gd name="T5" fmla="*/ 22 h 22"/>
                <a:gd name="T6" fmla="*/ 11 w 59"/>
                <a:gd name="T7" fmla="*/ 12 h 22"/>
                <a:gd name="T8" fmla="*/ 7 w 59"/>
                <a:gd name="T9" fmla="*/ 9 h 22"/>
                <a:gd name="T10" fmla="*/ 47 w 59"/>
                <a:gd name="T11" fmla="*/ 0 h 22"/>
                <a:gd name="T12" fmla="*/ 46 w 59"/>
                <a:gd name="T13" fmla="*/ 4 h 22"/>
                <a:gd name="T14" fmla="*/ 57 w 59"/>
                <a:gd name="T15" fmla="*/ 9 h 22"/>
                <a:gd name="T16" fmla="*/ 59 w 59"/>
                <a:gd name="T17" fmla="*/ 5 h 22"/>
                <a:gd name="T18" fmla="*/ 53 w 59"/>
                <a:gd name="T19" fmla="*/ 2 h 22"/>
                <a:gd name="T20" fmla="*/ 47 w 59"/>
                <a:gd name="T2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22">
                  <a:moveTo>
                    <a:pt x="7" y="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1" y="20"/>
                    <a:pt x="2" y="21"/>
                    <a:pt x="4" y="2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9" y="11"/>
                    <a:pt x="8" y="10"/>
                    <a:pt x="7" y="9"/>
                  </a:cubicBezTo>
                  <a:moveTo>
                    <a:pt x="47" y="0"/>
                  </a:moveTo>
                  <a:cubicBezTo>
                    <a:pt x="47" y="1"/>
                    <a:pt x="46" y="3"/>
                    <a:pt x="46" y="4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8"/>
                    <a:pt x="58" y="6"/>
                    <a:pt x="59" y="5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47" y="0"/>
                    <a:pt x="47" y="0"/>
                    <a:pt x="4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20188">
              <a:extLst>
                <a:ext uri="{FF2B5EF4-FFF2-40B4-BE49-F238E27FC236}">
                  <a16:creationId xmlns:a16="http://schemas.microsoft.com/office/drawing/2014/main" id="{1D2DED5C-8BDC-4648-97C0-B2F648EA961D}"/>
                </a:ext>
              </a:extLst>
            </p:cNvPr>
            <p:cNvSpPr/>
            <p:nvPr/>
          </p:nvSpPr>
          <p:spPr bwMode="auto">
            <a:xfrm>
              <a:off x="6668004" y="6215453"/>
              <a:ext cx="6670" cy="7337"/>
            </a:xfrm>
            <a:custGeom>
              <a:avLst/>
              <a:gdLst>
                <a:gd name="T0" fmla="*/ 0 w 4"/>
                <a:gd name="T1" fmla="*/ 0 h 5"/>
                <a:gd name="T2" fmla="*/ 0 w 4"/>
                <a:gd name="T3" fmla="*/ 4 h 5"/>
                <a:gd name="T4" fmla="*/ 2 w 4"/>
                <a:gd name="T5" fmla="*/ 5 h 5"/>
                <a:gd name="T6" fmla="*/ 4 w 4"/>
                <a:gd name="T7" fmla="*/ 1 h 5"/>
                <a:gd name="T8" fmla="*/ 0 w 4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4"/>
                    <a:pt x="3" y="3"/>
                    <a:pt x="4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20189">
              <a:extLst>
                <a:ext uri="{FF2B5EF4-FFF2-40B4-BE49-F238E27FC236}">
                  <a16:creationId xmlns:a16="http://schemas.microsoft.com/office/drawing/2014/main" id="{FDC1D8A5-B972-488D-B441-D0EE081D1B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12446" y="5904629"/>
              <a:ext cx="1755558" cy="1538777"/>
            </a:xfrm>
            <a:custGeom>
              <a:avLst/>
              <a:gdLst>
                <a:gd name="T0" fmla="*/ 286 w 1114"/>
                <a:gd name="T1" fmla="*/ 966 h 976"/>
                <a:gd name="T2" fmla="*/ 282 w 1114"/>
                <a:gd name="T3" fmla="*/ 969 h 976"/>
                <a:gd name="T4" fmla="*/ 289 w 1114"/>
                <a:gd name="T5" fmla="*/ 976 h 976"/>
                <a:gd name="T6" fmla="*/ 292 w 1114"/>
                <a:gd name="T7" fmla="*/ 973 h 976"/>
                <a:gd name="T8" fmla="*/ 286 w 1114"/>
                <a:gd name="T9" fmla="*/ 966 h 976"/>
                <a:gd name="T10" fmla="*/ 304 w 1114"/>
                <a:gd name="T11" fmla="*/ 960 h 976"/>
                <a:gd name="T12" fmla="*/ 303 w 1114"/>
                <a:gd name="T13" fmla="*/ 969 h 976"/>
                <a:gd name="T14" fmla="*/ 303 w 1114"/>
                <a:gd name="T15" fmla="*/ 969 h 976"/>
                <a:gd name="T16" fmla="*/ 308 w 1114"/>
                <a:gd name="T17" fmla="*/ 970 h 976"/>
                <a:gd name="T18" fmla="*/ 308 w 1114"/>
                <a:gd name="T19" fmla="*/ 969 h 976"/>
                <a:gd name="T20" fmla="*/ 309 w 1114"/>
                <a:gd name="T21" fmla="*/ 960 h 976"/>
                <a:gd name="T22" fmla="*/ 304 w 1114"/>
                <a:gd name="T23" fmla="*/ 960 h 976"/>
                <a:gd name="T24" fmla="*/ 3 w 1114"/>
                <a:gd name="T25" fmla="*/ 664 h 976"/>
                <a:gd name="T26" fmla="*/ 0 w 1114"/>
                <a:gd name="T27" fmla="*/ 667 h 976"/>
                <a:gd name="T28" fmla="*/ 275 w 1114"/>
                <a:gd name="T29" fmla="*/ 961 h 976"/>
                <a:gd name="T30" fmla="*/ 278 w 1114"/>
                <a:gd name="T31" fmla="*/ 958 h 976"/>
                <a:gd name="T32" fmla="*/ 3 w 1114"/>
                <a:gd name="T33" fmla="*/ 664 h 976"/>
                <a:gd name="T34" fmla="*/ 364 w 1114"/>
                <a:gd name="T35" fmla="*/ 433 h 976"/>
                <a:gd name="T36" fmla="*/ 306 w 1114"/>
                <a:gd name="T37" fmla="*/ 949 h 976"/>
                <a:gd name="T38" fmla="*/ 310 w 1114"/>
                <a:gd name="T39" fmla="*/ 950 h 976"/>
                <a:gd name="T40" fmla="*/ 368 w 1114"/>
                <a:gd name="T41" fmla="*/ 434 h 976"/>
                <a:gd name="T42" fmla="*/ 364 w 1114"/>
                <a:gd name="T43" fmla="*/ 433 h 976"/>
                <a:gd name="T44" fmla="*/ 627 w 1114"/>
                <a:gd name="T45" fmla="*/ 20 h 976"/>
                <a:gd name="T46" fmla="*/ 391 w 1114"/>
                <a:gd name="T47" fmla="*/ 359 h 976"/>
                <a:gd name="T48" fmla="*/ 395 w 1114"/>
                <a:gd name="T49" fmla="*/ 361 h 976"/>
                <a:gd name="T50" fmla="*/ 631 w 1114"/>
                <a:gd name="T51" fmla="*/ 22 h 976"/>
                <a:gd name="T52" fmla="*/ 627 w 1114"/>
                <a:gd name="T53" fmla="*/ 20 h 976"/>
                <a:gd name="T54" fmla="*/ 706 w 1114"/>
                <a:gd name="T55" fmla="*/ 0 h 976"/>
                <a:gd name="T56" fmla="*/ 704 w 1114"/>
                <a:gd name="T57" fmla="*/ 4 h 976"/>
                <a:gd name="T58" fmla="*/ 1114 w 1114"/>
                <a:gd name="T59" fmla="*/ 201 h 976"/>
                <a:gd name="T60" fmla="*/ 1114 w 1114"/>
                <a:gd name="T61" fmla="*/ 197 h 976"/>
                <a:gd name="T62" fmla="*/ 706 w 1114"/>
                <a:gd name="T63" fmla="*/ 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14" h="976">
                  <a:moveTo>
                    <a:pt x="286" y="966"/>
                  </a:moveTo>
                  <a:cubicBezTo>
                    <a:pt x="284" y="967"/>
                    <a:pt x="283" y="968"/>
                    <a:pt x="282" y="969"/>
                  </a:cubicBezTo>
                  <a:cubicBezTo>
                    <a:pt x="289" y="976"/>
                    <a:pt x="289" y="976"/>
                    <a:pt x="289" y="976"/>
                  </a:cubicBezTo>
                  <a:cubicBezTo>
                    <a:pt x="290" y="975"/>
                    <a:pt x="291" y="974"/>
                    <a:pt x="292" y="973"/>
                  </a:cubicBezTo>
                  <a:cubicBezTo>
                    <a:pt x="286" y="966"/>
                    <a:pt x="286" y="966"/>
                    <a:pt x="286" y="966"/>
                  </a:cubicBezTo>
                  <a:moveTo>
                    <a:pt x="304" y="960"/>
                  </a:moveTo>
                  <a:cubicBezTo>
                    <a:pt x="303" y="969"/>
                    <a:pt x="303" y="969"/>
                    <a:pt x="303" y="969"/>
                  </a:cubicBezTo>
                  <a:cubicBezTo>
                    <a:pt x="303" y="969"/>
                    <a:pt x="303" y="969"/>
                    <a:pt x="303" y="969"/>
                  </a:cubicBezTo>
                  <a:cubicBezTo>
                    <a:pt x="305" y="969"/>
                    <a:pt x="306" y="969"/>
                    <a:pt x="308" y="970"/>
                  </a:cubicBezTo>
                  <a:cubicBezTo>
                    <a:pt x="308" y="969"/>
                    <a:pt x="308" y="969"/>
                    <a:pt x="308" y="969"/>
                  </a:cubicBezTo>
                  <a:cubicBezTo>
                    <a:pt x="309" y="960"/>
                    <a:pt x="309" y="960"/>
                    <a:pt x="309" y="960"/>
                  </a:cubicBezTo>
                  <a:cubicBezTo>
                    <a:pt x="307" y="960"/>
                    <a:pt x="306" y="960"/>
                    <a:pt x="304" y="960"/>
                  </a:cubicBezTo>
                  <a:moveTo>
                    <a:pt x="3" y="664"/>
                  </a:moveTo>
                  <a:cubicBezTo>
                    <a:pt x="2" y="665"/>
                    <a:pt x="1" y="666"/>
                    <a:pt x="0" y="667"/>
                  </a:cubicBezTo>
                  <a:cubicBezTo>
                    <a:pt x="275" y="961"/>
                    <a:pt x="275" y="961"/>
                    <a:pt x="275" y="961"/>
                  </a:cubicBezTo>
                  <a:cubicBezTo>
                    <a:pt x="276" y="960"/>
                    <a:pt x="277" y="959"/>
                    <a:pt x="278" y="958"/>
                  </a:cubicBezTo>
                  <a:cubicBezTo>
                    <a:pt x="3" y="664"/>
                    <a:pt x="3" y="664"/>
                    <a:pt x="3" y="664"/>
                  </a:cubicBezTo>
                  <a:moveTo>
                    <a:pt x="364" y="433"/>
                  </a:moveTo>
                  <a:cubicBezTo>
                    <a:pt x="306" y="949"/>
                    <a:pt x="306" y="949"/>
                    <a:pt x="306" y="949"/>
                  </a:cubicBezTo>
                  <a:cubicBezTo>
                    <a:pt x="307" y="949"/>
                    <a:pt x="308" y="950"/>
                    <a:pt x="310" y="950"/>
                  </a:cubicBezTo>
                  <a:cubicBezTo>
                    <a:pt x="368" y="434"/>
                    <a:pt x="368" y="434"/>
                    <a:pt x="368" y="434"/>
                  </a:cubicBezTo>
                  <a:cubicBezTo>
                    <a:pt x="367" y="434"/>
                    <a:pt x="365" y="433"/>
                    <a:pt x="364" y="433"/>
                  </a:cubicBezTo>
                  <a:moveTo>
                    <a:pt x="627" y="20"/>
                  </a:moveTo>
                  <a:cubicBezTo>
                    <a:pt x="391" y="359"/>
                    <a:pt x="391" y="359"/>
                    <a:pt x="391" y="359"/>
                  </a:cubicBezTo>
                  <a:cubicBezTo>
                    <a:pt x="392" y="360"/>
                    <a:pt x="393" y="360"/>
                    <a:pt x="395" y="361"/>
                  </a:cubicBezTo>
                  <a:cubicBezTo>
                    <a:pt x="631" y="22"/>
                    <a:pt x="631" y="22"/>
                    <a:pt x="631" y="22"/>
                  </a:cubicBezTo>
                  <a:cubicBezTo>
                    <a:pt x="630" y="21"/>
                    <a:pt x="629" y="20"/>
                    <a:pt x="627" y="20"/>
                  </a:cubicBezTo>
                  <a:moveTo>
                    <a:pt x="706" y="0"/>
                  </a:moveTo>
                  <a:cubicBezTo>
                    <a:pt x="705" y="1"/>
                    <a:pt x="705" y="2"/>
                    <a:pt x="704" y="4"/>
                  </a:cubicBezTo>
                  <a:cubicBezTo>
                    <a:pt x="1114" y="201"/>
                    <a:pt x="1114" y="201"/>
                    <a:pt x="1114" y="201"/>
                  </a:cubicBezTo>
                  <a:cubicBezTo>
                    <a:pt x="1114" y="197"/>
                    <a:pt x="1114" y="197"/>
                    <a:pt x="1114" y="197"/>
                  </a:cubicBezTo>
                  <a:cubicBezTo>
                    <a:pt x="706" y="0"/>
                    <a:pt x="706" y="0"/>
                    <a:pt x="70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20190">
              <a:extLst>
                <a:ext uri="{FF2B5EF4-FFF2-40B4-BE49-F238E27FC236}">
                  <a16:creationId xmlns:a16="http://schemas.microsoft.com/office/drawing/2014/main" id="{27296C2A-AE02-4789-8C82-27BB5B924F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56773" y="5907964"/>
              <a:ext cx="613645" cy="666337"/>
            </a:xfrm>
            <a:custGeom>
              <a:avLst/>
              <a:gdLst>
                <a:gd name="T0" fmla="*/ 230 w 389"/>
                <a:gd name="T1" fmla="*/ 25 h 423"/>
                <a:gd name="T2" fmla="*/ 115 w 389"/>
                <a:gd name="T3" fmla="*/ 351 h 423"/>
                <a:gd name="T4" fmla="*/ 0 w 389"/>
                <a:gd name="T5" fmla="*/ 378 h 423"/>
                <a:gd name="T6" fmla="*/ 1 w 389"/>
                <a:gd name="T7" fmla="*/ 382 h 423"/>
                <a:gd name="T8" fmla="*/ 114 w 389"/>
                <a:gd name="T9" fmla="*/ 356 h 423"/>
                <a:gd name="T10" fmla="*/ 91 w 389"/>
                <a:gd name="T11" fmla="*/ 421 h 423"/>
                <a:gd name="T12" fmla="*/ 95 w 389"/>
                <a:gd name="T13" fmla="*/ 423 h 423"/>
                <a:gd name="T14" fmla="*/ 119 w 389"/>
                <a:gd name="T15" fmla="*/ 355 h 423"/>
                <a:gd name="T16" fmla="*/ 370 w 389"/>
                <a:gd name="T17" fmla="*/ 296 h 423"/>
                <a:gd name="T18" fmla="*/ 369 w 389"/>
                <a:gd name="T19" fmla="*/ 291 h 423"/>
                <a:gd name="T20" fmla="*/ 120 w 389"/>
                <a:gd name="T21" fmla="*/ 350 h 423"/>
                <a:gd name="T22" fmla="*/ 234 w 389"/>
                <a:gd name="T23" fmla="*/ 26 h 423"/>
                <a:gd name="T24" fmla="*/ 230 w 389"/>
                <a:gd name="T25" fmla="*/ 25 h 423"/>
                <a:gd name="T26" fmla="*/ 275 w 389"/>
                <a:gd name="T27" fmla="*/ 23 h 423"/>
                <a:gd name="T28" fmla="*/ 271 w 389"/>
                <a:gd name="T29" fmla="*/ 25 h 423"/>
                <a:gd name="T30" fmla="*/ 385 w 389"/>
                <a:gd name="T31" fmla="*/ 251 h 423"/>
                <a:gd name="T32" fmla="*/ 389 w 389"/>
                <a:gd name="T33" fmla="*/ 249 h 423"/>
                <a:gd name="T34" fmla="*/ 275 w 389"/>
                <a:gd name="T35" fmla="*/ 23 h 423"/>
                <a:gd name="T36" fmla="*/ 239 w 389"/>
                <a:gd name="T37" fmla="*/ 0 h 423"/>
                <a:gd name="T38" fmla="*/ 235 w 389"/>
                <a:gd name="T39" fmla="*/ 12 h 423"/>
                <a:gd name="T40" fmla="*/ 239 w 389"/>
                <a:gd name="T41" fmla="*/ 13 h 423"/>
                <a:gd name="T42" fmla="*/ 243 w 389"/>
                <a:gd name="T43" fmla="*/ 2 h 423"/>
                <a:gd name="T44" fmla="*/ 239 w 389"/>
                <a:gd name="T45" fmla="*/ 0 h 423"/>
                <a:gd name="T46" fmla="*/ 263 w 389"/>
                <a:gd name="T47" fmla="*/ 0 h 423"/>
                <a:gd name="T48" fmla="*/ 259 w 389"/>
                <a:gd name="T49" fmla="*/ 2 h 423"/>
                <a:gd name="T50" fmla="*/ 265 w 389"/>
                <a:gd name="T51" fmla="*/ 12 h 423"/>
                <a:gd name="T52" fmla="*/ 268 w 389"/>
                <a:gd name="T53" fmla="*/ 11 h 423"/>
                <a:gd name="T54" fmla="*/ 263 w 389"/>
                <a:gd name="T55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9" h="423">
                  <a:moveTo>
                    <a:pt x="230" y="25"/>
                  </a:moveTo>
                  <a:cubicBezTo>
                    <a:pt x="115" y="351"/>
                    <a:pt x="115" y="351"/>
                    <a:pt x="115" y="351"/>
                  </a:cubicBezTo>
                  <a:cubicBezTo>
                    <a:pt x="0" y="378"/>
                    <a:pt x="0" y="378"/>
                    <a:pt x="0" y="378"/>
                  </a:cubicBezTo>
                  <a:cubicBezTo>
                    <a:pt x="0" y="380"/>
                    <a:pt x="1" y="381"/>
                    <a:pt x="1" y="382"/>
                  </a:cubicBezTo>
                  <a:cubicBezTo>
                    <a:pt x="114" y="356"/>
                    <a:pt x="114" y="356"/>
                    <a:pt x="114" y="356"/>
                  </a:cubicBezTo>
                  <a:cubicBezTo>
                    <a:pt x="91" y="421"/>
                    <a:pt x="91" y="421"/>
                    <a:pt x="91" y="421"/>
                  </a:cubicBezTo>
                  <a:cubicBezTo>
                    <a:pt x="92" y="422"/>
                    <a:pt x="93" y="422"/>
                    <a:pt x="95" y="423"/>
                  </a:cubicBezTo>
                  <a:cubicBezTo>
                    <a:pt x="119" y="355"/>
                    <a:pt x="119" y="355"/>
                    <a:pt x="119" y="355"/>
                  </a:cubicBezTo>
                  <a:cubicBezTo>
                    <a:pt x="370" y="296"/>
                    <a:pt x="370" y="296"/>
                    <a:pt x="370" y="296"/>
                  </a:cubicBezTo>
                  <a:cubicBezTo>
                    <a:pt x="369" y="294"/>
                    <a:pt x="369" y="293"/>
                    <a:pt x="369" y="291"/>
                  </a:cubicBezTo>
                  <a:cubicBezTo>
                    <a:pt x="120" y="350"/>
                    <a:pt x="120" y="350"/>
                    <a:pt x="120" y="350"/>
                  </a:cubicBezTo>
                  <a:cubicBezTo>
                    <a:pt x="234" y="26"/>
                    <a:pt x="234" y="26"/>
                    <a:pt x="234" y="26"/>
                  </a:cubicBezTo>
                  <a:cubicBezTo>
                    <a:pt x="233" y="26"/>
                    <a:pt x="231" y="25"/>
                    <a:pt x="230" y="25"/>
                  </a:cubicBezTo>
                  <a:moveTo>
                    <a:pt x="275" y="23"/>
                  </a:moveTo>
                  <a:cubicBezTo>
                    <a:pt x="273" y="23"/>
                    <a:pt x="272" y="24"/>
                    <a:pt x="271" y="25"/>
                  </a:cubicBezTo>
                  <a:cubicBezTo>
                    <a:pt x="385" y="251"/>
                    <a:pt x="385" y="251"/>
                    <a:pt x="385" y="251"/>
                  </a:cubicBezTo>
                  <a:cubicBezTo>
                    <a:pt x="387" y="250"/>
                    <a:pt x="388" y="250"/>
                    <a:pt x="389" y="249"/>
                  </a:cubicBezTo>
                  <a:cubicBezTo>
                    <a:pt x="275" y="23"/>
                    <a:pt x="275" y="23"/>
                    <a:pt x="275" y="23"/>
                  </a:cubicBezTo>
                  <a:moveTo>
                    <a:pt x="239" y="0"/>
                  </a:moveTo>
                  <a:cubicBezTo>
                    <a:pt x="235" y="12"/>
                    <a:pt x="235" y="12"/>
                    <a:pt x="235" y="12"/>
                  </a:cubicBezTo>
                  <a:cubicBezTo>
                    <a:pt x="236" y="12"/>
                    <a:pt x="237" y="13"/>
                    <a:pt x="239" y="13"/>
                  </a:cubicBezTo>
                  <a:cubicBezTo>
                    <a:pt x="243" y="2"/>
                    <a:pt x="243" y="2"/>
                    <a:pt x="243" y="2"/>
                  </a:cubicBezTo>
                  <a:cubicBezTo>
                    <a:pt x="241" y="2"/>
                    <a:pt x="240" y="1"/>
                    <a:pt x="239" y="0"/>
                  </a:cubicBezTo>
                  <a:moveTo>
                    <a:pt x="263" y="0"/>
                  </a:moveTo>
                  <a:cubicBezTo>
                    <a:pt x="262" y="0"/>
                    <a:pt x="260" y="1"/>
                    <a:pt x="259" y="2"/>
                  </a:cubicBezTo>
                  <a:cubicBezTo>
                    <a:pt x="265" y="12"/>
                    <a:pt x="265" y="12"/>
                    <a:pt x="265" y="12"/>
                  </a:cubicBezTo>
                  <a:cubicBezTo>
                    <a:pt x="266" y="12"/>
                    <a:pt x="267" y="11"/>
                    <a:pt x="268" y="11"/>
                  </a:cubicBezTo>
                  <a:cubicBezTo>
                    <a:pt x="263" y="0"/>
                    <a:pt x="263" y="0"/>
                    <a:pt x="26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20191">
              <a:extLst>
                <a:ext uri="{FF2B5EF4-FFF2-40B4-BE49-F238E27FC236}">
                  <a16:creationId xmlns:a16="http://schemas.microsoft.com/office/drawing/2014/main" id="{67EBEF0D-10FB-48C9-BB9A-CC28553C80DE}"/>
                </a:ext>
              </a:extLst>
            </p:cNvPr>
            <p:cNvSpPr/>
            <p:nvPr/>
          </p:nvSpPr>
          <p:spPr bwMode="auto">
            <a:xfrm>
              <a:off x="6668004" y="6242133"/>
              <a:ext cx="3335" cy="8004"/>
            </a:xfrm>
            <a:custGeom>
              <a:avLst/>
              <a:gdLst>
                <a:gd name="T0" fmla="*/ 1 w 2"/>
                <a:gd name="T1" fmla="*/ 0 h 5"/>
                <a:gd name="T2" fmla="*/ 0 w 2"/>
                <a:gd name="T3" fmla="*/ 0 h 5"/>
                <a:gd name="T4" fmla="*/ 0 w 2"/>
                <a:gd name="T5" fmla="*/ 5 h 5"/>
                <a:gd name="T6" fmla="*/ 2 w 2"/>
                <a:gd name="T7" fmla="*/ 4 h 5"/>
                <a:gd name="T8" fmla="*/ 1 w 2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5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1" y="1"/>
                    <a:pt x="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20192">
              <a:extLst>
                <a:ext uri="{FF2B5EF4-FFF2-40B4-BE49-F238E27FC236}">
                  <a16:creationId xmlns:a16="http://schemas.microsoft.com/office/drawing/2014/main" id="{FCB886F7-0ED3-4415-B30D-4E85397A8C4C}"/>
                </a:ext>
              </a:extLst>
            </p:cNvPr>
            <p:cNvSpPr/>
            <p:nvPr/>
          </p:nvSpPr>
          <p:spPr bwMode="auto">
            <a:xfrm>
              <a:off x="6253793" y="6242133"/>
              <a:ext cx="414210" cy="104053"/>
            </a:xfrm>
            <a:custGeom>
              <a:avLst/>
              <a:gdLst>
                <a:gd name="T0" fmla="*/ 263 w 263"/>
                <a:gd name="T1" fmla="*/ 0 h 66"/>
                <a:gd name="T2" fmla="*/ 0 w 263"/>
                <a:gd name="T3" fmla="*/ 62 h 66"/>
                <a:gd name="T4" fmla="*/ 1 w 263"/>
                <a:gd name="T5" fmla="*/ 66 h 66"/>
                <a:gd name="T6" fmla="*/ 263 w 263"/>
                <a:gd name="T7" fmla="*/ 5 h 66"/>
                <a:gd name="T8" fmla="*/ 263 w 263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66">
                  <a:moveTo>
                    <a:pt x="263" y="0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0" y="64"/>
                    <a:pt x="1" y="65"/>
                    <a:pt x="1" y="66"/>
                  </a:cubicBezTo>
                  <a:cubicBezTo>
                    <a:pt x="263" y="5"/>
                    <a:pt x="263" y="5"/>
                    <a:pt x="263" y="5"/>
                  </a:cubicBezTo>
                  <a:cubicBezTo>
                    <a:pt x="263" y="0"/>
                    <a:pt x="263" y="0"/>
                    <a:pt x="26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20193">
              <a:extLst>
                <a:ext uri="{FF2B5EF4-FFF2-40B4-BE49-F238E27FC236}">
                  <a16:creationId xmlns:a16="http://schemas.microsoft.com/office/drawing/2014/main" id="{B78EB3D5-7DBC-4F54-9C8C-B5BAA5F15078}"/>
                </a:ext>
              </a:extLst>
            </p:cNvPr>
            <p:cNvSpPr/>
            <p:nvPr/>
          </p:nvSpPr>
          <p:spPr bwMode="auto">
            <a:xfrm>
              <a:off x="6668004" y="6273482"/>
              <a:ext cx="30015" cy="85376"/>
            </a:xfrm>
            <a:custGeom>
              <a:avLst/>
              <a:gdLst>
                <a:gd name="T0" fmla="*/ 19 w 19"/>
                <a:gd name="T1" fmla="*/ 0 h 54"/>
                <a:gd name="T2" fmla="*/ 0 w 19"/>
                <a:gd name="T3" fmla="*/ 54 h 54"/>
                <a:gd name="T4" fmla="*/ 0 w 19"/>
                <a:gd name="T5" fmla="*/ 54 h 54"/>
                <a:gd name="T6" fmla="*/ 19 w 19"/>
                <a:gd name="T7" fmla="*/ 0 h 54"/>
                <a:gd name="T8" fmla="*/ 19 w 19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54">
                  <a:moveTo>
                    <a:pt x="19" y="0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20194">
              <a:extLst>
                <a:ext uri="{FF2B5EF4-FFF2-40B4-BE49-F238E27FC236}">
                  <a16:creationId xmlns:a16="http://schemas.microsoft.com/office/drawing/2014/main" id="{EDEAB649-4107-4579-96AE-6DE0E98A89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8026" y="6358858"/>
              <a:ext cx="1269978" cy="1093886"/>
            </a:xfrm>
            <a:custGeom>
              <a:avLst/>
              <a:gdLst>
                <a:gd name="T0" fmla="*/ 11 w 806"/>
                <a:gd name="T1" fmla="*/ 690 h 694"/>
                <a:gd name="T2" fmla="*/ 22 w 806"/>
                <a:gd name="T3" fmla="*/ 689 h 694"/>
                <a:gd name="T4" fmla="*/ 3 w 806"/>
                <a:gd name="T5" fmla="*/ 673 h 694"/>
                <a:gd name="T6" fmla="*/ 0 w 806"/>
                <a:gd name="T7" fmla="*/ 682 h 694"/>
                <a:gd name="T8" fmla="*/ 7 w 806"/>
                <a:gd name="T9" fmla="*/ 674 h 694"/>
                <a:gd name="T10" fmla="*/ 339 w 806"/>
                <a:gd name="T11" fmla="*/ 523 h 694"/>
                <a:gd name="T12" fmla="*/ 31 w 806"/>
                <a:gd name="T13" fmla="*/ 685 h 694"/>
                <a:gd name="T14" fmla="*/ 339 w 806"/>
                <a:gd name="T15" fmla="*/ 523 h 694"/>
                <a:gd name="T16" fmla="*/ 353 w 806"/>
                <a:gd name="T17" fmla="*/ 516 h 694"/>
                <a:gd name="T18" fmla="*/ 367 w 806"/>
                <a:gd name="T19" fmla="*/ 513 h 694"/>
                <a:gd name="T20" fmla="*/ 427 w 806"/>
                <a:gd name="T21" fmla="*/ 478 h 694"/>
                <a:gd name="T22" fmla="*/ 417 w 806"/>
                <a:gd name="T23" fmla="*/ 488 h 694"/>
                <a:gd name="T24" fmla="*/ 427 w 806"/>
                <a:gd name="T25" fmla="*/ 478 h 694"/>
                <a:gd name="T26" fmla="*/ 441 w 806"/>
                <a:gd name="T27" fmla="*/ 471 h 694"/>
                <a:gd name="T28" fmla="*/ 658 w 806"/>
                <a:gd name="T29" fmla="*/ 365 h 694"/>
                <a:gd name="T30" fmla="*/ 670 w 806"/>
                <a:gd name="T31" fmla="*/ 355 h 694"/>
                <a:gd name="T32" fmla="*/ 665 w 806"/>
                <a:gd name="T33" fmla="*/ 362 h 694"/>
                <a:gd name="T34" fmla="*/ 670 w 806"/>
                <a:gd name="T35" fmla="*/ 355 h 694"/>
                <a:gd name="T36" fmla="*/ 663 w 806"/>
                <a:gd name="T37" fmla="*/ 344 h 694"/>
                <a:gd name="T38" fmla="*/ 671 w 806"/>
                <a:gd name="T39" fmla="*/ 343 h 694"/>
                <a:gd name="T40" fmla="*/ 692 w 806"/>
                <a:gd name="T41" fmla="*/ 331 h 694"/>
                <a:gd name="T42" fmla="*/ 690 w 806"/>
                <a:gd name="T43" fmla="*/ 338 h 694"/>
                <a:gd name="T44" fmla="*/ 692 w 806"/>
                <a:gd name="T45" fmla="*/ 331 h 694"/>
                <a:gd name="T46" fmla="*/ 672 w 806"/>
                <a:gd name="T47" fmla="*/ 332 h 694"/>
                <a:gd name="T48" fmla="*/ 679 w 806"/>
                <a:gd name="T49" fmla="*/ 337 h 694"/>
                <a:gd name="T50" fmla="*/ 688 w 806"/>
                <a:gd name="T51" fmla="*/ 330 h 694"/>
                <a:gd name="T52" fmla="*/ 686 w 806"/>
                <a:gd name="T53" fmla="*/ 336 h 694"/>
                <a:gd name="T54" fmla="*/ 688 w 806"/>
                <a:gd name="T55" fmla="*/ 330 h 694"/>
                <a:gd name="T56" fmla="*/ 6 w 806"/>
                <a:gd name="T57" fmla="*/ 663 h 694"/>
                <a:gd name="T58" fmla="*/ 182 w 806"/>
                <a:gd name="T59" fmla="*/ 175 h 694"/>
                <a:gd name="T60" fmla="*/ 208 w 806"/>
                <a:gd name="T61" fmla="*/ 159 h 694"/>
                <a:gd name="T62" fmla="*/ 656 w 806"/>
                <a:gd name="T63" fmla="*/ 341 h 694"/>
                <a:gd name="T64" fmla="*/ 208 w 806"/>
                <a:gd name="T65" fmla="*/ 159 h 694"/>
                <a:gd name="T66" fmla="*/ 100 w 806"/>
                <a:gd name="T67" fmla="*/ 121 h 694"/>
                <a:gd name="T68" fmla="*/ 171 w 806"/>
                <a:gd name="T69" fmla="*/ 144 h 694"/>
                <a:gd name="T70" fmla="*/ 780 w 806"/>
                <a:gd name="T71" fmla="*/ 64 h 694"/>
                <a:gd name="T72" fmla="*/ 691 w 806"/>
                <a:gd name="T73" fmla="*/ 322 h 694"/>
                <a:gd name="T74" fmla="*/ 524 w 806"/>
                <a:gd name="T75" fmla="*/ 31 h 694"/>
                <a:gd name="T76" fmla="*/ 669 w 806"/>
                <a:gd name="T77" fmla="*/ 325 h 694"/>
                <a:gd name="T78" fmla="*/ 524 w 806"/>
                <a:gd name="T79" fmla="*/ 31 h 694"/>
                <a:gd name="T80" fmla="*/ 695 w 806"/>
                <a:gd name="T81" fmla="*/ 324 h 694"/>
                <a:gd name="T82" fmla="*/ 806 w 806"/>
                <a:gd name="T83" fmla="*/ 0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06" h="694">
                  <a:moveTo>
                    <a:pt x="20" y="685"/>
                  </a:moveTo>
                  <a:cubicBezTo>
                    <a:pt x="11" y="690"/>
                    <a:pt x="11" y="690"/>
                    <a:pt x="11" y="690"/>
                  </a:cubicBezTo>
                  <a:cubicBezTo>
                    <a:pt x="12" y="691"/>
                    <a:pt x="13" y="692"/>
                    <a:pt x="13" y="694"/>
                  </a:cubicBezTo>
                  <a:cubicBezTo>
                    <a:pt x="22" y="689"/>
                    <a:pt x="22" y="689"/>
                    <a:pt x="22" y="689"/>
                  </a:cubicBezTo>
                  <a:cubicBezTo>
                    <a:pt x="21" y="688"/>
                    <a:pt x="20" y="687"/>
                    <a:pt x="20" y="685"/>
                  </a:cubicBezTo>
                  <a:moveTo>
                    <a:pt x="3" y="673"/>
                  </a:moveTo>
                  <a:cubicBezTo>
                    <a:pt x="0" y="681"/>
                    <a:pt x="0" y="681"/>
                    <a:pt x="0" y="681"/>
                  </a:cubicBezTo>
                  <a:cubicBezTo>
                    <a:pt x="0" y="682"/>
                    <a:pt x="0" y="682"/>
                    <a:pt x="0" y="682"/>
                  </a:cubicBezTo>
                  <a:cubicBezTo>
                    <a:pt x="1" y="682"/>
                    <a:pt x="2" y="682"/>
                    <a:pt x="4" y="683"/>
                  </a:cubicBezTo>
                  <a:cubicBezTo>
                    <a:pt x="7" y="674"/>
                    <a:pt x="7" y="674"/>
                    <a:pt x="7" y="674"/>
                  </a:cubicBezTo>
                  <a:cubicBezTo>
                    <a:pt x="5" y="674"/>
                    <a:pt x="4" y="673"/>
                    <a:pt x="3" y="673"/>
                  </a:cubicBezTo>
                  <a:moveTo>
                    <a:pt x="339" y="523"/>
                  </a:moveTo>
                  <a:cubicBezTo>
                    <a:pt x="29" y="681"/>
                    <a:pt x="29" y="681"/>
                    <a:pt x="29" y="681"/>
                  </a:cubicBezTo>
                  <a:cubicBezTo>
                    <a:pt x="30" y="682"/>
                    <a:pt x="30" y="683"/>
                    <a:pt x="31" y="685"/>
                  </a:cubicBezTo>
                  <a:cubicBezTo>
                    <a:pt x="341" y="527"/>
                    <a:pt x="341" y="527"/>
                    <a:pt x="341" y="527"/>
                  </a:cubicBezTo>
                  <a:cubicBezTo>
                    <a:pt x="341" y="525"/>
                    <a:pt x="340" y="524"/>
                    <a:pt x="339" y="523"/>
                  </a:cubicBezTo>
                  <a:moveTo>
                    <a:pt x="365" y="509"/>
                  </a:moveTo>
                  <a:cubicBezTo>
                    <a:pt x="353" y="516"/>
                    <a:pt x="353" y="516"/>
                    <a:pt x="353" y="516"/>
                  </a:cubicBezTo>
                  <a:cubicBezTo>
                    <a:pt x="354" y="517"/>
                    <a:pt x="354" y="518"/>
                    <a:pt x="355" y="520"/>
                  </a:cubicBezTo>
                  <a:cubicBezTo>
                    <a:pt x="367" y="513"/>
                    <a:pt x="367" y="513"/>
                    <a:pt x="367" y="513"/>
                  </a:cubicBezTo>
                  <a:cubicBezTo>
                    <a:pt x="366" y="512"/>
                    <a:pt x="366" y="511"/>
                    <a:pt x="365" y="509"/>
                  </a:cubicBezTo>
                  <a:moveTo>
                    <a:pt x="427" y="478"/>
                  </a:moveTo>
                  <a:cubicBezTo>
                    <a:pt x="415" y="484"/>
                    <a:pt x="415" y="484"/>
                    <a:pt x="415" y="484"/>
                  </a:cubicBezTo>
                  <a:cubicBezTo>
                    <a:pt x="416" y="485"/>
                    <a:pt x="417" y="486"/>
                    <a:pt x="417" y="488"/>
                  </a:cubicBezTo>
                  <a:cubicBezTo>
                    <a:pt x="429" y="482"/>
                    <a:pt x="429" y="482"/>
                    <a:pt x="429" y="482"/>
                  </a:cubicBezTo>
                  <a:cubicBezTo>
                    <a:pt x="429" y="480"/>
                    <a:pt x="428" y="479"/>
                    <a:pt x="427" y="478"/>
                  </a:cubicBezTo>
                  <a:moveTo>
                    <a:pt x="656" y="361"/>
                  </a:moveTo>
                  <a:cubicBezTo>
                    <a:pt x="441" y="471"/>
                    <a:pt x="441" y="471"/>
                    <a:pt x="441" y="471"/>
                  </a:cubicBezTo>
                  <a:cubicBezTo>
                    <a:pt x="442" y="472"/>
                    <a:pt x="443" y="473"/>
                    <a:pt x="443" y="475"/>
                  </a:cubicBezTo>
                  <a:cubicBezTo>
                    <a:pt x="658" y="365"/>
                    <a:pt x="658" y="365"/>
                    <a:pt x="658" y="365"/>
                  </a:cubicBezTo>
                  <a:cubicBezTo>
                    <a:pt x="657" y="364"/>
                    <a:pt x="657" y="363"/>
                    <a:pt x="656" y="361"/>
                  </a:cubicBezTo>
                  <a:moveTo>
                    <a:pt x="670" y="355"/>
                  </a:moveTo>
                  <a:cubicBezTo>
                    <a:pt x="663" y="358"/>
                    <a:pt x="663" y="358"/>
                    <a:pt x="663" y="358"/>
                  </a:cubicBezTo>
                  <a:cubicBezTo>
                    <a:pt x="664" y="359"/>
                    <a:pt x="664" y="360"/>
                    <a:pt x="665" y="362"/>
                  </a:cubicBezTo>
                  <a:cubicBezTo>
                    <a:pt x="671" y="358"/>
                    <a:pt x="671" y="358"/>
                    <a:pt x="671" y="358"/>
                  </a:cubicBezTo>
                  <a:cubicBezTo>
                    <a:pt x="671" y="357"/>
                    <a:pt x="670" y="356"/>
                    <a:pt x="670" y="355"/>
                  </a:cubicBezTo>
                  <a:moveTo>
                    <a:pt x="665" y="340"/>
                  </a:moveTo>
                  <a:cubicBezTo>
                    <a:pt x="664" y="341"/>
                    <a:pt x="664" y="343"/>
                    <a:pt x="663" y="344"/>
                  </a:cubicBezTo>
                  <a:cubicBezTo>
                    <a:pt x="670" y="347"/>
                    <a:pt x="670" y="347"/>
                    <a:pt x="670" y="347"/>
                  </a:cubicBezTo>
                  <a:cubicBezTo>
                    <a:pt x="670" y="345"/>
                    <a:pt x="671" y="344"/>
                    <a:pt x="671" y="343"/>
                  </a:cubicBezTo>
                  <a:cubicBezTo>
                    <a:pt x="665" y="340"/>
                    <a:pt x="665" y="340"/>
                    <a:pt x="665" y="340"/>
                  </a:cubicBezTo>
                  <a:moveTo>
                    <a:pt x="692" y="331"/>
                  </a:moveTo>
                  <a:cubicBezTo>
                    <a:pt x="690" y="338"/>
                    <a:pt x="690" y="338"/>
                    <a:pt x="690" y="338"/>
                  </a:cubicBezTo>
                  <a:cubicBezTo>
                    <a:pt x="690" y="338"/>
                    <a:pt x="690" y="338"/>
                    <a:pt x="690" y="338"/>
                  </a:cubicBezTo>
                  <a:cubicBezTo>
                    <a:pt x="692" y="331"/>
                    <a:pt x="692" y="331"/>
                    <a:pt x="692" y="331"/>
                  </a:cubicBezTo>
                  <a:cubicBezTo>
                    <a:pt x="692" y="331"/>
                    <a:pt x="692" y="331"/>
                    <a:pt x="692" y="331"/>
                  </a:cubicBezTo>
                  <a:moveTo>
                    <a:pt x="676" y="330"/>
                  </a:moveTo>
                  <a:cubicBezTo>
                    <a:pt x="675" y="331"/>
                    <a:pt x="673" y="332"/>
                    <a:pt x="672" y="332"/>
                  </a:cubicBezTo>
                  <a:cubicBezTo>
                    <a:pt x="675" y="339"/>
                    <a:pt x="675" y="339"/>
                    <a:pt x="675" y="339"/>
                  </a:cubicBezTo>
                  <a:cubicBezTo>
                    <a:pt x="677" y="338"/>
                    <a:pt x="678" y="337"/>
                    <a:pt x="679" y="337"/>
                  </a:cubicBezTo>
                  <a:cubicBezTo>
                    <a:pt x="676" y="330"/>
                    <a:pt x="676" y="330"/>
                    <a:pt x="676" y="330"/>
                  </a:cubicBezTo>
                  <a:moveTo>
                    <a:pt x="688" y="330"/>
                  </a:moveTo>
                  <a:cubicBezTo>
                    <a:pt x="686" y="336"/>
                    <a:pt x="686" y="336"/>
                    <a:pt x="686" y="336"/>
                  </a:cubicBezTo>
                  <a:cubicBezTo>
                    <a:pt x="686" y="336"/>
                    <a:pt x="686" y="336"/>
                    <a:pt x="686" y="336"/>
                  </a:cubicBezTo>
                  <a:cubicBezTo>
                    <a:pt x="688" y="330"/>
                    <a:pt x="688" y="330"/>
                    <a:pt x="688" y="330"/>
                  </a:cubicBezTo>
                  <a:cubicBezTo>
                    <a:pt x="688" y="330"/>
                    <a:pt x="688" y="330"/>
                    <a:pt x="688" y="330"/>
                  </a:cubicBezTo>
                  <a:moveTo>
                    <a:pt x="178" y="174"/>
                  </a:moveTo>
                  <a:cubicBezTo>
                    <a:pt x="6" y="663"/>
                    <a:pt x="6" y="663"/>
                    <a:pt x="6" y="663"/>
                  </a:cubicBezTo>
                  <a:cubicBezTo>
                    <a:pt x="8" y="663"/>
                    <a:pt x="9" y="664"/>
                    <a:pt x="10" y="664"/>
                  </a:cubicBezTo>
                  <a:cubicBezTo>
                    <a:pt x="182" y="175"/>
                    <a:pt x="182" y="175"/>
                    <a:pt x="182" y="175"/>
                  </a:cubicBezTo>
                  <a:cubicBezTo>
                    <a:pt x="181" y="175"/>
                    <a:pt x="179" y="174"/>
                    <a:pt x="178" y="174"/>
                  </a:cubicBezTo>
                  <a:moveTo>
                    <a:pt x="208" y="159"/>
                  </a:moveTo>
                  <a:cubicBezTo>
                    <a:pt x="208" y="160"/>
                    <a:pt x="207" y="162"/>
                    <a:pt x="207" y="163"/>
                  </a:cubicBezTo>
                  <a:cubicBezTo>
                    <a:pt x="656" y="341"/>
                    <a:pt x="656" y="341"/>
                    <a:pt x="656" y="341"/>
                  </a:cubicBezTo>
                  <a:cubicBezTo>
                    <a:pt x="656" y="340"/>
                    <a:pt x="657" y="338"/>
                    <a:pt x="657" y="337"/>
                  </a:cubicBezTo>
                  <a:cubicBezTo>
                    <a:pt x="208" y="159"/>
                    <a:pt x="208" y="159"/>
                    <a:pt x="208" y="159"/>
                  </a:cubicBezTo>
                  <a:moveTo>
                    <a:pt x="102" y="116"/>
                  </a:moveTo>
                  <a:cubicBezTo>
                    <a:pt x="101" y="118"/>
                    <a:pt x="101" y="119"/>
                    <a:pt x="100" y="121"/>
                  </a:cubicBezTo>
                  <a:cubicBezTo>
                    <a:pt x="169" y="148"/>
                    <a:pt x="169" y="148"/>
                    <a:pt x="169" y="148"/>
                  </a:cubicBezTo>
                  <a:cubicBezTo>
                    <a:pt x="169" y="146"/>
                    <a:pt x="170" y="145"/>
                    <a:pt x="171" y="144"/>
                  </a:cubicBezTo>
                  <a:cubicBezTo>
                    <a:pt x="102" y="116"/>
                    <a:pt x="102" y="116"/>
                    <a:pt x="102" y="116"/>
                  </a:cubicBezTo>
                  <a:moveTo>
                    <a:pt x="780" y="64"/>
                  </a:moveTo>
                  <a:cubicBezTo>
                    <a:pt x="691" y="322"/>
                    <a:pt x="691" y="322"/>
                    <a:pt x="691" y="322"/>
                  </a:cubicBezTo>
                  <a:cubicBezTo>
                    <a:pt x="691" y="322"/>
                    <a:pt x="691" y="322"/>
                    <a:pt x="691" y="322"/>
                  </a:cubicBezTo>
                  <a:cubicBezTo>
                    <a:pt x="780" y="64"/>
                    <a:pt x="780" y="64"/>
                    <a:pt x="780" y="64"/>
                  </a:cubicBezTo>
                  <a:moveTo>
                    <a:pt x="524" y="31"/>
                  </a:moveTo>
                  <a:cubicBezTo>
                    <a:pt x="523" y="31"/>
                    <a:pt x="522" y="32"/>
                    <a:pt x="520" y="32"/>
                  </a:cubicBezTo>
                  <a:cubicBezTo>
                    <a:pt x="669" y="325"/>
                    <a:pt x="669" y="325"/>
                    <a:pt x="669" y="325"/>
                  </a:cubicBezTo>
                  <a:cubicBezTo>
                    <a:pt x="670" y="325"/>
                    <a:pt x="671" y="324"/>
                    <a:pt x="673" y="323"/>
                  </a:cubicBezTo>
                  <a:cubicBezTo>
                    <a:pt x="524" y="31"/>
                    <a:pt x="524" y="31"/>
                    <a:pt x="524" y="31"/>
                  </a:cubicBezTo>
                  <a:moveTo>
                    <a:pt x="806" y="0"/>
                  </a:moveTo>
                  <a:cubicBezTo>
                    <a:pt x="695" y="324"/>
                    <a:pt x="695" y="324"/>
                    <a:pt x="695" y="324"/>
                  </a:cubicBezTo>
                  <a:cubicBezTo>
                    <a:pt x="695" y="324"/>
                    <a:pt x="695" y="324"/>
                    <a:pt x="695" y="324"/>
                  </a:cubicBezTo>
                  <a:cubicBezTo>
                    <a:pt x="806" y="0"/>
                    <a:pt x="806" y="0"/>
                    <a:pt x="806" y="0"/>
                  </a:cubicBezTo>
                  <a:cubicBezTo>
                    <a:pt x="806" y="0"/>
                    <a:pt x="806" y="0"/>
                    <a:pt x="80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20199">
              <a:extLst>
                <a:ext uri="{FF2B5EF4-FFF2-40B4-BE49-F238E27FC236}">
                  <a16:creationId xmlns:a16="http://schemas.microsoft.com/office/drawing/2014/main" id="{AAE1D286-9623-4867-948B-EBEA48AA135E}"/>
                </a:ext>
              </a:extLst>
            </p:cNvPr>
            <p:cNvSpPr/>
            <p:nvPr/>
          </p:nvSpPr>
          <p:spPr bwMode="auto">
            <a:xfrm>
              <a:off x="6527932" y="8010359"/>
              <a:ext cx="12673" cy="0"/>
            </a:xfrm>
            <a:custGeom>
              <a:avLst/>
              <a:gdLst>
                <a:gd name="T0" fmla="*/ 16 w 19"/>
                <a:gd name="T1" fmla="*/ 0 w 19"/>
                <a:gd name="T2" fmla="*/ 0 w 19"/>
                <a:gd name="T3" fmla="*/ 19 w 19"/>
                <a:gd name="T4" fmla="*/ 16 w 1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9">
                  <a:moveTo>
                    <a:pt x="16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20200">
              <a:extLst>
                <a:ext uri="{FF2B5EF4-FFF2-40B4-BE49-F238E27FC236}">
                  <a16:creationId xmlns:a16="http://schemas.microsoft.com/office/drawing/2014/main" id="{89E3E237-6FB8-47D9-BEBB-ADDDDFA7CA10}"/>
                </a:ext>
              </a:extLst>
            </p:cNvPr>
            <p:cNvSpPr/>
            <p:nvPr/>
          </p:nvSpPr>
          <p:spPr bwMode="auto">
            <a:xfrm>
              <a:off x="6527932" y="8010359"/>
              <a:ext cx="12673" cy="0"/>
            </a:xfrm>
            <a:custGeom>
              <a:avLst/>
              <a:gdLst>
                <a:gd name="T0" fmla="*/ 16 w 19"/>
                <a:gd name="T1" fmla="*/ 0 w 19"/>
                <a:gd name="T2" fmla="*/ 0 w 19"/>
                <a:gd name="T3" fmla="*/ 19 w 19"/>
                <a:gd name="T4" fmla="*/ 16 w 1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9">
                  <a:moveTo>
                    <a:pt x="16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6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20201">
              <a:extLst>
                <a:ext uri="{FF2B5EF4-FFF2-40B4-BE49-F238E27FC236}">
                  <a16:creationId xmlns:a16="http://schemas.microsoft.com/office/drawing/2014/main" id="{77A1C078-50F3-48A1-BA6E-86E90C3665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06907" y="7470087"/>
              <a:ext cx="925803" cy="151410"/>
            </a:xfrm>
            <a:custGeom>
              <a:avLst/>
              <a:gdLst>
                <a:gd name="T0" fmla="*/ 18 w 587"/>
                <a:gd name="T1" fmla="*/ 79 h 96"/>
                <a:gd name="T2" fmla="*/ 15 w 587"/>
                <a:gd name="T3" fmla="*/ 95 h 96"/>
                <a:gd name="T4" fmla="*/ 19 w 587"/>
                <a:gd name="T5" fmla="*/ 96 h 96"/>
                <a:gd name="T6" fmla="*/ 22 w 587"/>
                <a:gd name="T7" fmla="*/ 80 h 96"/>
                <a:gd name="T8" fmla="*/ 18 w 587"/>
                <a:gd name="T9" fmla="*/ 79 h 96"/>
                <a:gd name="T10" fmla="*/ 578 w 587"/>
                <a:gd name="T11" fmla="*/ 2 h 96"/>
                <a:gd name="T12" fmla="*/ 577 w 587"/>
                <a:gd name="T13" fmla="*/ 5 h 96"/>
                <a:gd name="T14" fmla="*/ 585 w 587"/>
                <a:gd name="T15" fmla="*/ 9 h 96"/>
                <a:gd name="T16" fmla="*/ 587 w 587"/>
                <a:gd name="T17" fmla="*/ 6 h 96"/>
                <a:gd name="T18" fmla="*/ 578 w 587"/>
                <a:gd name="T19" fmla="*/ 2 h 96"/>
                <a:gd name="T20" fmla="*/ 4 w 587"/>
                <a:gd name="T21" fmla="*/ 0 h 96"/>
                <a:gd name="T22" fmla="*/ 0 w 587"/>
                <a:gd name="T23" fmla="*/ 2 h 96"/>
                <a:gd name="T24" fmla="*/ 8 w 587"/>
                <a:gd name="T25" fmla="*/ 17 h 96"/>
                <a:gd name="T26" fmla="*/ 12 w 587"/>
                <a:gd name="T27" fmla="*/ 14 h 96"/>
                <a:gd name="T28" fmla="*/ 4 w 587"/>
                <a:gd name="T2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87" h="96">
                  <a:moveTo>
                    <a:pt x="18" y="79"/>
                  </a:moveTo>
                  <a:cubicBezTo>
                    <a:pt x="15" y="95"/>
                    <a:pt x="15" y="95"/>
                    <a:pt x="15" y="95"/>
                  </a:cubicBezTo>
                  <a:cubicBezTo>
                    <a:pt x="16" y="96"/>
                    <a:pt x="18" y="96"/>
                    <a:pt x="19" y="96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1" y="80"/>
                    <a:pt x="20" y="79"/>
                    <a:pt x="18" y="79"/>
                  </a:cubicBezTo>
                  <a:moveTo>
                    <a:pt x="578" y="2"/>
                  </a:moveTo>
                  <a:cubicBezTo>
                    <a:pt x="578" y="3"/>
                    <a:pt x="577" y="4"/>
                    <a:pt x="577" y="5"/>
                  </a:cubicBezTo>
                  <a:cubicBezTo>
                    <a:pt x="585" y="9"/>
                    <a:pt x="585" y="9"/>
                    <a:pt x="585" y="9"/>
                  </a:cubicBezTo>
                  <a:cubicBezTo>
                    <a:pt x="586" y="8"/>
                    <a:pt x="586" y="7"/>
                    <a:pt x="587" y="6"/>
                  </a:cubicBezTo>
                  <a:cubicBezTo>
                    <a:pt x="578" y="2"/>
                    <a:pt x="578" y="2"/>
                    <a:pt x="578" y="2"/>
                  </a:cubicBezTo>
                  <a:moveTo>
                    <a:pt x="4" y="0"/>
                  </a:moveTo>
                  <a:cubicBezTo>
                    <a:pt x="3" y="0"/>
                    <a:pt x="1" y="1"/>
                    <a:pt x="0" y="2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6"/>
                    <a:pt x="11" y="15"/>
                    <a:pt x="12" y="14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20204">
              <a:extLst>
                <a:ext uri="{FF2B5EF4-FFF2-40B4-BE49-F238E27FC236}">
                  <a16:creationId xmlns:a16="http://schemas.microsoft.com/office/drawing/2014/main" id="{B988EEE0-FA0A-4E60-B9F8-77E133529D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70824" y="6650339"/>
              <a:ext cx="90046" cy="725033"/>
            </a:xfrm>
            <a:custGeom>
              <a:avLst/>
              <a:gdLst>
                <a:gd name="T0" fmla="*/ 50 w 57"/>
                <a:gd name="T1" fmla="*/ 25 h 460"/>
                <a:gd name="T2" fmla="*/ 0 w 57"/>
                <a:gd name="T3" fmla="*/ 459 h 460"/>
                <a:gd name="T4" fmla="*/ 4 w 57"/>
                <a:gd name="T5" fmla="*/ 460 h 460"/>
                <a:gd name="T6" fmla="*/ 54 w 57"/>
                <a:gd name="T7" fmla="*/ 26 h 460"/>
                <a:gd name="T8" fmla="*/ 50 w 57"/>
                <a:gd name="T9" fmla="*/ 25 h 460"/>
                <a:gd name="T10" fmla="*/ 53 w 57"/>
                <a:gd name="T11" fmla="*/ 0 h 460"/>
                <a:gd name="T12" fmla="*/ 51 w 57"/>
                <a:gd name="T13" fmla="*/ 12 h 460"/>
                <a:gd name="T14" fmla="*/ 56 w 57"/>
                <a:gd name="T15" fmla="*/ 12 h 460"/>
                <a:gd name="T16" fmla="*/ 57 w 57"/>
                <a:gd name="T17" fmla="*/ 0 h 460"/>
                <a:gd name="T18" fmla="*/ 53 w 57"/>
                <a:gd name="T19" fmla="*/ 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460">
                  <a:moveTo>
                    <a:pt x="50" y="25"/>
                  </a:moveTo>
                  <a:cubicBezTo>
                    <a:pt x="0" y="459"/>
                    <a:pt x="0" y="459"/>
                    <a:pt x="0" y="459"/>
                  </a:cubicBezTo>
                  <a:cubicBezTo>
                    <a:pt x="1" y="459"/>
                    <a:pt x="3" y="460"/>
                    <a:pt x="4" y="460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3" y="26"/>
                    <a:pt x="51" y="26"/>
                    <a:pt x="50" y="25"/>
                  </a:cubicBezTo>
                  <a:moveTo>
                    <a:pt x="53" y="0"/>
                  </a:moveTo>
                  <a:cubicBezTo>
                    <a:pt x="51" y="12"/>
                    <a:pt x="51" y="12"/>
                    <a:pt x="51" y="12"/>
                  </a:cubicBezTo>
                  <a:cubicBezTo>
                    <a:pt x="53" y="12"/>
                    <a:pt x="54" y="12"/>
                    <a:pt x="56" y="12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5" y="0"/>
                    <a:pt x="54" y="0"/>
                    <a:pt x="5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20205">
              <a:extLst>
                <a:ext uri="{FF2B5EF4-FFF2-40B4-BE49-F238E27FC236}">
                  <a16:creationId xmlns:a16="http://schemas.microsoft.com/office/drawing/2014/main" id="{C2489FFE-7361-447B-AF2B-280E04ED4878}"/>
                </a:ext>
              </a:extLst>
            </p:cNvPr>
            <p:cNvSpPr/>
            <p:nvPr/>
          </p:nvSpPr>
          <p:spPr bwMode="auto">
            <a:xfrm>
              <a:off x="6101049" y="7167267"/>
              <a:ext cx="387530" cy="124730"/>
            </a:xfrm>
            <a:custGeom>
              <a:avLst/>
              <a:gdLst>
                <a:gd name="T0" fmla="*/ 1 w 246"/>
                <a:gd name="T1" fmla="*/ 0 h 79"/>
                <a:gd name="T2" fmla="*/ 0 w 246"/>
                <a:gd name="T3" fmla="*/ 4 h 79"/>
                <a:gd name="T4" fmla="*/ 246 w 246"/>
                <a:gd name="T5" fmla="*/ 79 h 79"/>
                <a:gd name="T6" fmla="*/ 246 w 246"/>
                <a:gd name="T7" fmla="*/ 75 h 79"/>
                <a:gd name="T8" fmla="*/ 1 w 246"/>
                <a:gd name="T9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79">
                  <a:moveTo>
                    <a:pt x="1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246" y="79"/>
                    <a:pt x="246" y="79"/>
                    <a:pt x="246" y="79"/>
                  </a:cubicBezTo>
                  <a:cubicBezTo>
                    <a:pt x="246" y="75"/>
                    <a:pt x="246" y="75"/>
                    <a:pt x="246" y="75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20208">
              <a:extLst>
                <a:ext uri="{FF2B5EF4-FFF2-40B4-BE49-F238E27FC236}">
                  <a16:creationId xmlns:a16="http://schemas.microsoft.com/office/drawing/2014/main" id="{3CD430A0-C839-4FAB-8635-2246E3BCEB87}"/>
                </a:ext>
              </a:extLst>
            </p:cNvPr>
            <p:cNvSpPr/>
            <p:nvPr/>
          </p:nvSpPr>
          <p:spPr bwMode="auto">
            <a:xfrm flipV="1">
              <a:off x="5435371" y="7487427"/>
              <a:ext cx="417540" cy="137401"/>
            </a:xfrm>
            <a:custGeom>
              <a:avLst/>
              <a:gdLst>
                <a:gd name="T0" fmla="*/ 168 w 172"/>
                <a:gd name="T1" fmla="*/ 0 h 350"/>
                <a:gd name="T2" fmla="*/ 41 w 172"/>
                <a:gd name="T3" fmla="*/ 264 h 350"/>
                <a:gd name="T4" fmla="*/ 39 w 172"/>
                <a:gd name="T5" fmla="*/ 268 h 350"/>
                <a:gd name="T6" fmla="*/ 0 w 172"/>
                <a:gd name="T7" fmla="*/ 350 h 350"/>
                <a:gd name="T8" fmla="*/ 5 w 172"/>
                <a:gd name="T9" fmla="*/ 350 h 350"/>
                <a:gd name="T10" fmla="*/ 43 w 172"/>
                <a:gd name="T11" fmla="*/ 270 h 350"/>
                <a:gd name="T12" fmla="*/ 45 w 172"/>
                <a:gd name="T13" fmla="*/ 266 h 350"/>
                <a:gd name="T14" fmla="*/ 172 w 172"/>
                <a:gd name="T15" fmla="*/ 2 h 350"/>
                <a:gd name="T16" fmla="*/ 168 w 172"/>
                <a:gd name="T17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350">
                  <a:moveTo>
                    <a:pt x="168" y="0"/>
                  </a:moveTo>
                  <a:cubicBezTo>
                    <a:pt x="41" y="264"/>
                    <a:pt x="41" y="264"/>
                    <a:pt x="41" y="264"/>
                  </a:cubicBezTo>
                  <a:cubicBezTo>
                    <a:pt x="39" y="268"/>
                    <a:pt x="39" y="268"/>
                    <a:pt x="39" y="268"/>
                  </a:cubicBezTo>
                  <a:cubicBezTo>
                    <a:pt x="0" y="350"/>
                    <a:pt x="0" y="350"/>
                    <a:pt x="0" y="350"/>
                  </a:cubicBezTo>
                  <a:cubicBezTo>
                    <a:pt x="5" y="350"/>
                    <a:pt x="5" y="350"/>
                    <a:pt x="5" y="350"/>
                  </a:cubicBezTo>
                  <a:cubicBezTo>
                    <a:pt x="43" y="270"/>
                    <a:pt x="43" y="270"/>
                    <a:pt x="43" y="270"/>
                  </a:cubicBezTo>
                  <a:cubicBezTo>
                    <a:pt x="45" y="266"/>
                    <a:pt x="45" y="266"/>
                    <a:pt x="45" y="266"/>
                  </a:cubicBezTo>
                  <a:cubicBezTo>
                    <a:pt x="172" y="2"/>
                    <a:pt x="172" y="2"/>
                    <a:pt x="172" y="2"/>
                  </a:cubicBezTo>
                  <a:cubicBezTo>
                    <a:pt x="170" y="1"/>
                    <a:pt x="169" y="0"/>
                    <a:pt x="16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20209">
              <a:extLst>
                <a:ext uri="{FF2B5EF4-FFF2-40B4-BE49-F238E27FC236}">
                  <a16:creationId xmlns:a16="http://schemas.microsoft.com/office/drawing/2014/main" id="{2E7B39E9-9D5F-443C-9FE5-3F608559DE9D}"/>
                </a:ext>
              </a:extLst>
            </p:cNvPr>
            <p:cNvSpPr/>
            <p:nvPr/>
          </p:nvSpPr>
          <p:spPr bwMode="auto">
            <a:xfrm>
              <a:off x="6668004" y="7339354"/>
              <a:ext cx="244791" cy="82042"/>
            </a:xfrm>
            <a:custGeom>
              <a:avLst/>
              <a:gdLst>
                <a:gd name="T0" fmla="*/ 0 w 155"/>
                <a:gd name="T1" fmla="*/ 0 h 52"/>
                <a:gd name="T2" fmla="*/ 0 w 155"/>
                <a:gd name="T3" fmla="*/ 5 h 52"/>
                <a:gd name="T4" fmla="*/ 154 w 155"/>
                <a:gd name="T5" fmla="*/ 52 h 52"/>
                <a:gd name="T6" fmla="*/ 155 w 155"/>
                <a:gd name="T7" fmla="*/ 48 h 52"/>
                <a:gd name="T8" fmla="*/ 0 w 155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52">
                  <a:moveTo>
                    <a:pt x="0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54" y="52"/>
                    <a:pt x="154" y="52"/>
                    <a:pt x="154" y="52"/>
                  </a:cubicBezTo>
                  <a:cubicBezTo>
                    <a:pt x="155" y="50"/>
                    <a:pt x="155" y="49"/>
                    <a:pt x="155" y="4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20210">
              <a:extLst>
                <a:ext uri="{FF2B5EF4-FFF2-40B4-BE49-F238E27FC236}">
                  <a16:creationId xmlns:a16="http://schemas.microsoft.com/office/drawing/2014/main" id="{C6443F61-60DD-4299-9B0C-F26EACDFC2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82322" y="7154594"/>
              <a:ext cx="685681" cy="192097"/>
            </a:xfrm>
            <a:custGeom>
              <a:avLst/>
              <a:gdLst>
                <a:gd name="T0" fmla="*/ 325 w 435"/>
                <a:gd name="T1" fmla="*/ 84 h 122"/>
                <a:gd name="T2" fmla="*/ 326 w 435"/>
                <a:gd name="T3" fmla="*/ 89 h 122"/>
                <a:gd name="T4" fmla="*/ 435 w 435"/>
                <a:gd name="T5" fmla="*/ 122 h 122"/>
                <a:gd name="T6" fmla="*/ 435 w 435"/>
                <a:gd name="T7" fmla="*/ 117 h 122"/>
                <a:gd name="T8" fmla="*/ 325 w 435"/>
                <a:gd name="T9" fmla="*/ 84 h 122"/>
                <a:gd name="T10" fmla="*/ 6 w 435"/>
                <a:gd name="T11" fmla="*/ 18 h 122"/>
                <a:gd name="T12" fmla="*/ 0 w 435"/>
                <a:gd name="T13" fmla="*/ 31 h 122"/>
                <a:gd name="T14" fmla="*/ 4 w 435"/>
                <a:gd name="T15" fmla="*/ 33 h 122"/>
                <a:gd name="T16" fmla="*/ 10 w 435"/>
                <a:gd name="T17" fmla="*/ 20 h 122"/>
                <a:gd name="T18" fmla="*/ 6 w 435"/>
                <a:gd name="T19" fmla="*/ 18 h 122"/>
                <a:gd name="T20" fmla="*/ 48 w 435"/>
                <a:gd name="T21" fmla="*/ 0 h 122"/>
                <a:gd name="T22" fmla="*/ 47 w 435"/>
                <a:gd name="T23" fmla="*/ 4 h 122"/>
                <a:gd name="T24" fmla="*/ 60 w 435"/>
                <a:gd name="T25" fmla="*/ 8 h 122"/>
                <a:gd name="T26" fmla="*/ 61 w 435"/>
                <a:gd name="T27" fmla="*/ 4 h 122"/>
                <a:gd name="T28" fmla="*/ 48 w 435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5" h="122">
                  <a:moveTo>
                    <a:pt x="325" y="84"/>
                  </a:moveTo>
                  <a:cubicBezTo>
                    <a:pt x="326" y="89"/>
                    <a:pt x="326" y="89"/>
                    <a:pt x="326" y="89"/>
                  </a:cubicBezTo>
                  <a:cubicBezTo>
                    <a:pt x="435" y="122"/>
                    <a:pt x="435" y="122"/>
                    <a:pt x="435" y="122"/>
                  </a:cubicBezTo>
                  <a:cubicBezTo>
                    <a:pt x="435" y="117"/>
                    <a:pt x="435" y="117"/>
                    <a:pt x="435" y="117"/>
                  </a:cubicBezTo>
                  <a:cubicBezTo>
                    <a:pt x="325" y="84"/>
                    <a:pt x="325" y="84"/>
                    <a:pt x="325" y="84"/>
                  </a:cubicBezTo>
                  <a:moveTo>
                    <a:pt x="6" y="18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2" y="31"/>
                    <a:pt x="3" y="32"/>
                    <a:pt x="4" y="33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7" y="19"/>
                    <a:pt x="6" y="18"/>
                  </a:cubicBezTo>
                  <a:moveTo>
                    <a:pt x="48" y="0"/>
                  </a:moveTo>
                  <a:cubicBezTo>
                    <a:pt x="48" y="1"/>
                    <a:pt x="47" y="2"/>
                    <a:pt x="47" y="4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0" y="6"/>
                    <a:pt x="61" y="5"/>
                    <a:pt x="61" y="4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20213">
              <a:extLst>
                <a:ext uri="{FF2B5EF4-FFF2-40B4-BE49-F238E27FC236}">
                  <a16:creationId xmlns:a16="http://schemas.microsoft.com/office/drawing/2014/main" id="{B9CBFE7B-EF88-499C-818B-2857BB07F50B}"/>
                </a:ext>
              </a:extLst>
            </p:cNvPr>
            <p:cNvSpPr/>
            <p:nvPr/>
          </p:nvSpPr>
          <p:spPr bwMode="auto">
            <a:xfrm>
              <a:off x="6513926" y="6809753"/>
              <a:ext cx="154078" cy="83376"/>
            </a:xfrm>
            <a:custGeom>
              <a:avLst/>
              <a:gdLst>
                <a:gd name="T0" fmla="*/ 98 w 98"/>
                <a:gd name="T1" fmla="*/ 0 h 53"/>
                <a:gd name="T2" fmla="*/ 0 w 98"/>
                <a:gd name="T3" fmla="*/ 49 h 53"/>
                <a:gd name="T4" fmla="*/ 2 w 98"/>
                <a:gd name="T5" fmla="*/ 53 h 53"/>
                <a:gd name="T6" fmla="*/ 98 w 98"/>
                <a:gd name="T7" fmla="*/ 5 h 53"/>
                <a:gd name="T8" fmla="*/ 98 w 98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53">
                  <a:moveTo>
                    <a:pt x="98" y="0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1" y="50"/>
                    <a:pt x="2" y="52"/>
                    <a:pt x="2" y="53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20214">
              <a:extLst>
                <a:ext uri="{FF2B5EF4-FFF2-40B4-BE49-F238E27FC236}">
                  <a16:creationId xmlns:a16="http://schemas.microsoft.com/office/drawing/2014/main" id="{76053779-D970-4314-AF56-E540620036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8004" y="6656342"/>
              <a:ext cx="780396" cy="737706"/>
            </a:xfrm>
            <a:custGeom>
              <a:avLst/>
              <a:gdLst>
                <a:gd name="T0" fmla="*/ 0 w 495"/>
                <a:gd name="T1" fmla="*/ 288 h 468"/>
                <a:gd name="T2" fmla="*/ 0 w 495"/>
                <a:gd name="T3" fmla="*/ 295 h 468"/>
                <a:gd name="T4" fmla="*/ 163 w 495"/>
                <a:gd name="T5" fmla="*/ 468 h 468"/>
                <a:gd name="T6" fmla="*/ 166 w 495"/>
                <a:gd name="T7" fmla="*/ 465 h 468"/>
                <a:gd name="T8" fmla="*/ 0 w 495"/>
                <a:gd name="T9" fmla="*/ 288 h 468"/>
                <a:gd name="T10" fmla="*/ 491 w 495"/>
                <a:gd name="T11" fmla="*/ 178 h 468"/>
                <a:gd name="T12" fmla="*/ 354 w 495"/>
                <a:gd name="T13" fmla="*/ 320 h 468"/>
                <a:gd name="T14" fmla="*/ 350 w 495"/>
                <a:gd name="T15" fmla="*/ 324 h 468"/>
                <a:gd name="T16" fmla="*/ 215 w 495"/>
                <a:gd name="T17" fmla="*/ 464 h 468"/>
                <a:gd name="T18" fmla="*/ 218 w 495"/>
                <a:gd name="T19" fmla="*/ 467 h 468"/>
                <a:gd name="T20" fmla="*/ 352 w 495"/>
                <a:gd name="T21" fmla="*/ 329 h 468"/>
                <a:gd name="T22" fmla="*/ 355 w 495"/>
                <a:gd name="T23" fmla="*/ 325 h 468"/>
                <a:gd name="T24" fmla="*/ 495 w 495"/>
                <a:gd name="T25" fmla="*/ 181 h 468"/>
                <a:gd name="T26" fmla="*/ 491 w 495"/>
                <a:gd name="T27" fmla="*/ 178 h 468"/>
                <a:gd name="T28" fmla="*/ 291 w 495"/>
                <a:gd name="T29" fmla="*/ 0 h 468"/>
                <a:gd name="T30" fmla="*/ 288 w 495"/>
                <a:gd name="T31" fmla="*/ 4 h 468"/>
                <a:gd name="T32" fmla="*/ 487 w 495"/>
                <a:gd name="T33" fmla="*/ 139 h 468"/>
                <a:gd name="T34" fmla="*/ 490 w 495"/>
                <a:gd name="T35" fmla="*/ 135 h 468"/>
                <a:gd name="T36" fmla="*/ 291 w 495"/>
                <a:gd name="T37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5" h="468">
                  <a:moveTo>
                    <a:pt x="0" y="288"/>
                  </a:moveTo>
                  <a:cubicBezTo>
                    <a:pt x="0" y="295"/>
                    <a:pt x="0" y="295"/>
                    <a:pt x="0" y="295"/>
                  </a:cubicBezTo>
                  <a:cubicBezTo>
                    <a:pt x="163" y="468"/>
                    <a:pt x="163" y="468"/>
                    <a:pt x="163" y="468"/>
                  </a:cubicBezTo>
                  <a:cubicBezTo>
                    <a:pt x="164" y="467"/>
                    <a:pt x="165" y="466"/>
                    <a:pt x="166" y="465"/>
                  </a:cubicBezTo>
                  <a:cubicBezTo>
                    <a:pt x="0" y="288"/>
                    <a:pt x="0" y="288"/>
                    <a:pt x="0" y="288"/>
                  </a:cubicBezTo>
                  <a:moveTo>
                    <a:pt x="491" y="178"/>
                  </a:moveTo>
                  <a:cubicBezTo>
                    <a:pt x="354" y="320"/>
                    <a:pt x="354" y="320"/>
                    <a:pt x="354" y="320"/>
                  </a:cubicBezTo>
                  <a:cubicBezTo>
                    <a:pt x="350" y="324"/>
                    <a:pt x="350" y="324"/>
                    <a:pt x="350" y="324"/>
                  </a:cubicBezTo>
                  <a:cubicBezTo>
                    <a:pt x="215" y="464"/>
                    <a:pt x="215" y="464"/>
                    <a:pt x="215" y="464"/>
                  </a:cubicBezTo>
                  <a:cubicBezTo>
                    <a:pt x="216" y="465"/>
                    <a:pt x="217" y="466"/>
                    <a:pt x="218" y="467"/>
                  </a:cubicBezTo>
                  <a:cubicBezTo>
                    <a:pt x="352" y="329"/>
                    <a:pt x="352" y="329"/>
                    <a:pt x="352" y="329"/>
                  </a:cubicBezTo>
                  <a:cubicBezTo>
                    <a:pt x="355" y="325"/>
                    <a:pt x="355" y="325"/>
                    <a:pt x="355" y="325"/>
                  </a:cubicBezTo>
                  <a:cubicBezTo>
                    <a:pt x="495" y="181"/>
                    <a:pt x="495" y="181"/>
                    <a:pt x="495" y="181"/>
                  </a:cubicBezTo>
                  <a:cubicBezTo>
                    <a:pt x="493" y="180"/>
                    <a:pt x="492" y="179"/>
                    <a:pt x="491" y="178"/>
                  </a:cubicBezTo>
                  <a:moveTo>
                    <a:pt x="291" y="0"/>
                  </a:moveTo>
                  <a:cubicBezTo>
                    <a:pt x="290" y="1"/>
                    <a:pt x="289" y="3"/>
                    <a:pt x="288" y="4"/>
                  </a:cubicBezTo>
                  <a:cubicBezTo>
                    <a:pt x="487" y="139"/>
                    <a:pt x="487" y="139"/>
                    <a:pt x="487" y="139"/>
                  </a:cubicBezTo>
                  <a:cubicBezTo>
                    <a:pt x="488" y="137"/>
                    <a:pt x="489" y="136"/>
                    <a:pt x="490" y="135"/>
                  </a:cubicBezTo>
                  <a:cubicBezTo>
                    <a:pt x="291" y="0"/>
                    <a:pt x="291" y="0"/>
                    <a:pt x="29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20215">
              <a:extLst>
                <a:ext uri="{FF2B5EF4-FFF2-40B4-BE49-F238E27FC236}">
                  <a16:creationId xmlns:a16="http://schemas.microsoft.com/office/drawing/2014/main" id="{C29D5301-125F-42F9-AF08-E31E9B3B76A4}"/>
                </a:ext>
              </a:extLst>
            </p:cNvPr>
            <p:cNvSpPr/>
            <p:nvPr/>
          </p:nvSpPr>
          <p:spPr bwMode="auto">
            <a:xfrm>
              <a:off x="6504588" y="6941820"/>
              <a:ext cx="163416" cy="179424"/>
            </a:xfrm>
            <a:custGeom>
              <a:avLst/>
              <a:gdLst>
                <a:gd name="T0" fmla="*/ 3 w 104"/>
                <a:gd name="T1" fmla="*/ 0 h 114"/>
                <a:gd name="T2" fmla="*/ 0 w 104"/>
                <a:gd name="T3" fmla="*/ 3 h 114"/>
                <a:gd name="T4" fmla="*/ 104 w 104"/>
                <a:gd name="T5" fmla="*/ 114 h 114"/>
                <a:gd name="T6" fmla="*/ 104 w 104"/>
                <a:gd name="T7" fmla="*/ 107 h 114"/>
                <a:gd name="T8" fmla="*/ 3 w 104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14">
                  <a:moveTo>
                    <a:pt x="3" y="0"/>
                  </a:moveTo>
                  <a:cubicBezTo>
                    <a:pt x="3" y="1"/>
                    <a:pt x="1" y="2"/>
                    <a:pt x="0" y="3"/>
                  </a:cubicBezTo>
                  <a:cubicBezTo>
                    <a:pt x="104" y="114"/>
                    <a:pt x="104" y="114"/>
                    <a:pt x="104" y="114"/>
                  </a:cubicBezTo>
                  <a:cubicBezTo>
                    <a:pt x="104" y="107"/>
                    <a:pt x="104" y="107"/>
                    <a:pt x="104" y="107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20217">
              <a:extLst>
                <a:ext uri="{FF2B5EF4-FFF2-40B4-BE49-F238E27FC236}">
                  <a16:creationId xmlns:a16="http://schemas.microsoft.com/office/drawing/2014/main" id="{AEBF2882-6D99-4716-8ABA-00ECDB067B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88579" y="6893128"/>
              <a:ext cx="17342" cy="44022"/>
            </a:xfrm>
            <a:custGeom>
              <a:avLst/>
              <a:gdLst>
                <a:gd name="T0" fmla="*/ 3 w 11"/>
                <a:gd name="T1" fmla="*/ 20 h 28"/>
                <a:gd name="T2" fmla="*/ 0 w 11"/>
                <a:gd name="T3" fmla="*/ 23 h 28"/>
                <a:gd name="T4" fmla="*/ 5 w 11"/>
                <a:gd name="T5" fmla="*/ 28 h 28"/>
                <a:gd name="T6" fmla="*/ 8 w 11"/>
                <a:gd name="T7" fmla="*/ 25 h 28"/>
                <a:gd name="T8" fmla="*/ 3 w 11"/>
                <a:gd name="T9" fmla="*/ 20 h 28"/>
                <a:gd name="T10" fmla="*/ 9 w 11"/>
                <a:gd name="T11" fmla="*/ 0 h 28"/>
                <a:gd name="T12" fmla="*/ 3 w 11"/>
                <a:gd name="T13" fmla="*/ 3 h 28"/>
                <a:gd name="T14" fmla="*/ 5 w 11"/>
                <a:gd name="T15" fmla="*/ 7 h 28"/>
                <a:gd name="T16" fmla="*/ 11 w 11"/>
                <a:gd name="T17" fmla="*/ 3 h 28"/>
                <a:gd name="T18" fmla="*/ 9 w 11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28">
                  <a:moveTo>
                    <a:pt x="3" y="20"/>
                  </a:moveTo>
                  <a:cubicBezTo>
                    <a:pt x="2" y="21"/>
                    <a:pt x="1" y="22"/>
                    <a:pt x="0" y="23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7"/>
                    <a:pt x="7" y="26"/>
                    <a:pt x="8" y="25"/>
                  </a:cubicBezTo>
                  <a:cubicBezTo>
                    <a:pt x="3" y="20"/>
                    <a:pt x="3" y="20"/>
                    <a:pt x="3" y="20"/>
                  </a:cubicBezTo>
                  <a:moveTo>
                    <a:pt x="9" y="0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4" y="4"/>
                    <a:pt x="5" y="5"/>
                    <a:pt x="5" y="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0" y="1"/>
                    <a:pt x="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20218">
              <a:extLst>
                <a:ext uri="{FF2B5EF4-FFF2-40B4-BE49-F238E27FC236}">
                  <a16:creationId xmlns:a16="http://schemas.microsoft.com/office/drawing/2014/main" id="{635FE875-1F63-41D4-B8F0-9BCB90C5D2C8}"/>
                </a:ext>
              </a:extLst>
            </p:cNvPr>
            <p:cNvSpPr/>
            <p:nvPr/>
          </p:nvSpPr>
          <p:spPr bwMode="auto">
            <a:xfrm>
              <a:off x="6907459" y="6178767"/>
              <a:ext cx="16008" cy="11339"/>
            </a:xfrm>
            <a:custGeom>
              <a:avLst/>
              <a:gdLst>
                <a:gd name="T0" fmla="*/ 2 w 10"/>
                <a:gd name="T1" fmla="*/ 0 h 7"/>
                <a:gd name="T2" fmla="*/ 0 w 10"/>
                <a:gd name="T3" fmla="*/ 4 h 7"/>
                <a:gd name="T4" fmla="*/ 8 w 10"/>
                <a:gd name="T5" fmla="*/ 7 h 7"/>
                <a:gd name="T6" fmla="*/ 10 w 10"/>
                <a:gd name="T7" fmla="*/ 3 h 7"/>
                <a:gd name="T8" fmla="*/ 2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2" y="0"/>
                  </a:moveTo>
                  <a:cubicBezTo>
                    <a:pt x="1" y="1"/>
                    <a:pt x="1" y="3"/>
                    <a:pt x="0" y="4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9" y="5"/>
                    <a:pt x="9" y="4"/>
                    <a:pt x="10" y="3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20219">
              <a:extLst>
                <a:ext uri="{FF2B5EF4-FFF2-40B4-BE49-F238E27FC236}">
                  <a16:creationId xmlns:a16="http://schemas.microsoft.com/office/drawing/2014/main" id="{0C00D8FB-E449-4A36-A1D6-443AE9A1C5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86992" y="5852603"/>
              <a:ext cx="20677" cy="41354"/>
            </a:xfrm>
            <a:custGeom>
              <a:avLst/>
              <a:gdLst>
                <a:gd name="T0" fmla="*/ 2 w 13"/>
                <a:gd name="T1" fmla="*/ 18 h 26"/>
                <a:gd name="T2" fmla="*/ 0 w 13"/>
                <a:gd name="T3" fmla="*/ 22 h 26"/>
                <a:gd name="T4" fmla="*/ 6 w 13"/>
                <a:gd name="T5" fmla="*/ 24 h 26"/>
                <a:gd name="T6" fmla="*/ 12 w 13"/>
                <a:gd name="T7" fmla="*/ 26 h 26"/>
                <a:gd name="T8" fmla="*/ 13 w 13"/>
                <a:gd name="T9" fmla="*/ 22 h 26"/>
                <a:gd name="T10" fmla="*/ 2 w 13"/>
                <a:gd name="T11" fmla="*/ 18 h 26"/>
                <a:gd name="T12" fmla="*/ 12 w 13"/>
                <a:gd name="T13" fmla="*/ 0 h 26"/>
                <a:gd name="T14" fmla="*/ 0 w 13"/>
                <a:gd name="T15" fmla="*/ 4 h 26"/>
                <a:gd name="T16" fmla="*/ 1 w 13"/>
                <a:gd name="T17" fmla="*/ 8 h 26"/>
                <a:gd name="T18" fmla="*/ 13 w 13"/>
                <a:gd name="T19" fmla="*/ 4 h 26"/>
                <a:gd name="T20" fmla="*/ 12 w 13"/>
                <a:gd name="T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26">
                  <a:moveTo>
                    <a:pt x="2" y="18"/>
                  </a:moveTo>
                  <a:cubicBezTo>
                    <a:pt x="1" y="20"/>
                    <a:pt x="1" y="21"/>
                    <a:pt x="0" y="22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3"/>
                    <a:pt x="13" y="22"/>
                  </a:cubicBezTo>
                  <a:cubicBezTo>
                    <a:pt x="2" y="18"/>
                    <a:pt x="2" y="18"/>
                    <a:pt x="2" y="18"/>
                  </a:cubicBezTo>
                  <a:moveTo>
                    <a:pt x="12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" y="5"/>
                    <a:pt x="1" y="6"/>
                    <a:pt x="1" y="8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2" y="2"/>
                    <a:pt x="12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20223">
              <a:extLst>
                <a:ext uri="{FF2B5EF4-FFF2-40B4-BE49-F238E27FC236}">
                  <a16:creationId xmlns:a16="http://schemas.microsoft.com/office/drawing/2014/main" id="{A9CB22E3-8B4F-4A8C-879F-70E7B8150B5F}"/>
                </a:ext>
              </a:extLst>
            </p:cNvPr>
            <p:cNvSpPr/>
            <p:nvPr/>
          </p:nvSpPr>
          <p:spPr bwMode="auto">
            <a:xfrm>
              <a:off x="6026345" y="5893957"/>
              <a:ext cx="641659" cy="214108"/>
            </a:xfrm>
            <a:custGeom>
              <a:avLst/>
              <a:gdLst>
                <a:gd name="T0" fmla="*/ 1 w 407"/>
                <a:gd name="T1" fmla="*/ 0 h 136"/>
                <a:gd name="T2" fmla="*/ 0 w 407"/>
                <a:gd name="T3" fmla="*/ 4 h 136"/>
                <a:gd name="T4" fmla="*/ 407 w 407"/>
                <a:gd name="T5" fmla="*/ 136 h 136"/>
                <a:gd name="T6" fmla="*/ 407 w 407"/>
                <a:gd name="T7" fmla="*/ 131 h 136"/>
                <a:gd name="T8" fmla="*/ 1 w 407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136">
                  <a:moveTo>
                    <a:pt x="1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407" y="136"/>
                    <a:pt x="407" y="136"/>
                    <a:pt x="407" y="136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20224">
              <a:extLst>
                <a:ext uri="{FF2B5EF4-FFF2-40B4-BE49-F238E27FC236}">
                  <a16:creationId xmlns:a16="http://schemas.microsoft.com/office/drawing/2014/main" id="{48E8DEE1-D0D7-413B-959A-452C9830C4C4}"/>
                </a:ext>
              </a:extLst>
            </p:cNvPr>
            <p:cNvSpPr/>
            <p:nvPr/>
          </p:nvSpPr>
          <p:spPr bwMode="auto">
            <a:xfrm>
              <a:off x="6668004" y="6272148"/>
              <a:ext cx="30015" cy="86710"/>
            </a:xfrm>
            <a:custGeom>
              <a:avLst/>
              <a:gdLst>
                <a:gd name="T0" fmla="*/ 15 w 19"/>
                <a:gd name="T1" fmla="*/ 0 h 55"/>
                <a:gd name="T2" fmla="*/ 0 w 19"/>
                <a:gd name="T3" fmla="*/ 42 h 55"/>
                <a:gd name="T4" fmla="*/ 0 w 19"/>
                <a:gd name="T5" fmla="*/ 55 h 55"/>
                <a:gd name="T6" fmla="*/ 19 w 19"/>
                <a:gd name="T7" fmla="*/ 1 h 55"/>
                <a:gd name="T8" fmla="*/ 15 w 19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55">
                  <a:moveTo>
                    <a:pt x="15" y="0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7" y="1"/>
                    <a:pt x="16" y="0"/>
                    <a:pt x="1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20225">
              <a:extLst>
                <a:ext uri="{FF2B5EF4-FFF2-40B4-BE49-F238E27FC236}">
                  <a16:creationId xmlns:a16="http://schemas.microsoft.com/office/drawing/2014/main" id="{28B00E91-235C-4E72-BCED-1F29354A8B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183" y="6338181"/>
              <a:ext cx="959820" cy="731703"/>
            </a:xfrm>
            <a:custGeom>
              <a:avLst/>
              <a:gdLst>
                <a:gd name="T0" fmla="*/ 4 w 609"/>
                <a:gd name="T1" fmla="*/ 184 h 464"/>
                <a:gd name="T2" fmla="*/ 0 w 609"/>
                <a:gd name="T3" fmla="*/ 187 h 464"/>
                <a:gd name="T4" fmla="*/ 164 w 609"/>
                <a:gd name="T5" fmla="*/ 464 h 464"/>
                <a:gd name="T6" fmla="*/ 168 w 609"/>
                <a:gd name="T7" fmla="*/ 462 h 464"/>
                <a:gd name="T8" fmla="*/ 4 w 609"/>
                <a:gd name="T9" fmla="*/ 184 h 464"/>
                <a:gd name="T10" fmla="*/ 609 w 609"/>
                <a:gd name="T11" fmla="*/ 0 h 464"/>
                <a:gd name="T12" fmla="*/ 583 w 609"/>
                <a:gd name="T13" fmla="*/ 77 h 464"/>
                <a:gd name="T14" fmla="*/ 494 w 609"/>
                <a:gd name="T15" fmla="*/ 335 h 464"/>
                <a:gd name="T16" fmla="*/ 498 w 609"/>
                <a:gd name="T17" fmla="*/ 337 h 464"/>
                <a:gd name="T18" fmla="*/ 609 w 609"/>
                <a:gd name="T19" fmla="*/ 13 h 464"/>
                <a:gd name="T20" fmla="*/ 609 w 609"/>
                <a:gd name="T21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9" h="464">
                  <a:moveTo>
                    <a:pt x="4" y="184"/>
                  </a:moveTo>
                  <a:cubicBezTo>
                    <a:pt x="3" y="185"/>
                    <a:pt x="2" y="186"/>
                    <a:pt x="0" y="187"/>
                  </a:cubicBezTo>
                  <a:cubicBezTo>
                    <a:pt x="164" y="464"/>
                    <a:pt x="164" y="464"/>
                    <a:pt x="164" y="464"/>
                  </a:cubicBezTo>
                  <a:cubicBezTo>
                    <a:pt x="165" y="463"/>
                    <a:pt x="166" y="462"/>
                    <a:pt x="168" y="462"/>
                  </a:cubicBezTo>
                  <a:cubicBezTo>
                    <a:pt x="4" y="184"/>
                    <a:pt x="4" y="184"/>
                    <a:pt x="4" y="184"/>
                  </a:cubicBezTo>
                  <a:moveTo>
                    <a:pt x="609" y="0"/>
                  </a:moveTo>
                  <a:cubicBezTo>
                    <a:pt x="583" y="77"/>
                    <a:pt x="583" y="77"/>
                    <a:pt x="583" y="77"/>
                  </a:cubicBezTo>
                  <a:cubicBezTo>
                    <a:pt x="494" y="335"/>
                    <a:pt x="494" y="335"/>
                    <a:pt x="494" y="335"/>
                  </a:cubicBezTo>
                  <a:cubicBezTo>
                    <a:pt x="495" y="336"/>
                    <a:pt x="497" y="336"/>
                    <a:pt x="498" y="337"/>
                  </a:cubicBezTo>
                  <a:cubicBezTo>
                    <a:pt x="609" y="13"/>
                    <a:pt x="609" y="13"/>
                    <a:pt x="609" y="13"/>
                  </a:cubicBezTo>
                  <a:cubicBezTo>
                    <a:pt x="609" y="0"/>
                    <a:pt x="609" y="0"/>
                    <a:pt x="60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20226">
              <a:extLst>
                <a:ext uri="{FF2B5EF4-FFF2-40B4-BE49-F238E27FC236}">
                  <a16:creationId xmlns:a16="http://schemas.microsoft.com/office/drawing/2014/main" id="{CA7CA91C-2CB0-435F-8C79-9B9CB1BCEE7E}"/>
                </a:ext>
              </a:extLst>
            </p:cNvPr>
            <p:cNvSpPr/>
            <p:nvPr/>
          </p:nvSpPr>
          <p:spPr bwMode="auto">
            <a:xfrm>
              <a:off x="6384526" y="7777575"/>
              <a:ext cx="143406" cy="242789"/>
            </a:xfrm>
            <a:custGeom>
              <a:avLst/>
              <a:gdLst>
                <a:gd name="T0" fmla="*/ 198 w 215"/>
                <a:gd name="T1" fmla="*/ 0 h 364"/>
                <a:gd name="T2" fmla="*/ 189 w 215"/>
                <a:gd name="T3" fmla="*/ 0 h 364"/>
                <a:gd name="T4" fmla="*/ 203 w 215"/>
                <a:gd name="T5" fmla="*/ 323 h 364"/>
                <a:gd name="T6" fmla="*/ 12 w 215"/>
                <a:gd name="T7" fmla="*/ 0 h 364"/>
                <a:gd name="T8" fmla="*/ 0 w 215"/>
                <a:gd name="T9" fmla="*/ 0 h 364"/>
                <a:gd name="T10" fmla="*/ 196 w 215"/>
                <a:gd name="T11" fmla="*/ 333 h 364"/>
                <a:gd name="T12" fmla="*/ 203 w 215"/>
                <a:gd name="T13" fmla="*/ 345 h 364"/>
                <a:gd name="T14" fmla="*/ 205 w 215"/>
                <a:gd name="T15" fmla="*/ 347 h 364"/>
                <a:gd name="T16" fmla="*/ 208 w 215"/>
                <a:gd name="T17" fmla="*/ 349 h 364"/>
                <a:gd name="T18" fmla="*/ 215 w 215"/>
                <a:gd name="T19" fmla="*/ 364 h 364"/>
                <a:gd name="T20" fmla="*/ 215 w 215"/>
                <a:gd name="T21" fmla="*/ 349 h 364"/>
                <a:gd name="T22" fmla="*/ 215 w 215"/>
                <a:gd name="T23" fmla="*/ 349 h 364"/>
                <a:gd name="T24" fmla="*/ 210 w 215"/>
                <a:gd name="T25" fmla="*/ 349 h 364"/>
                <a:gd name="T26" fmla="*/ 210 w 215"/>
                <a:gd name="T27" fmla="*/ 340 h 364"/>
                <a:gd name="T28" fmla="*/ 215 w 215"/>
                <a:gd name="T29" fmla="*/ 340 h 364"/>
                <a:gd name="T30" fmla="*/ 213 w 215"/>
                <a:gd name="T31" fmla="*/ 330 h 364"/>
                <a:gd name="T32" fmla="*/ 198 w 215"/>
                <a:gd name="T33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5" h="364">
                  <a:moveTo>
                    <a:pt x="198" y="0"/>
                  </a:moveTo>
                  <a:lnTo>
                    <a:pt x="189" y="0"/>
                  </a:lnTo>
                  <a:lnTo>
                    <a:pt x="203" y="323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96" y="333"/>
                  </a:lnTo>
                  <a:lnTo>
                    <a:pt x="203" y="345"/>
                  </a:lnTo>
                  <a:lnTo>
                    <a:pt x="205" y="347"/>
                  </a:lnTo>
                  <a:lnTo>
                    <a:pt x="208" y="349"/>
                  </a:lnTo>
                  <a:lnTo>
                    <a:pt x="215" y="364"/>
                  </a:lnTo>
                  <a:lnTo>
                    <a:pt x="215" y="349"/>
                  </a:lnTo>
                  <a:lnTo>
                    <a:pt x="215" y="349"/>
                  </a:lnTo>
                  <a:lnTo>
                    <a:pt x="210" y="349"/>
                  </a:lnTo>
                  <a:lnTo>
                    <a:pt x="210" y="340"/>
                  </a:lnTo>
                  <a:lnTo>
                    <a:pt x="215" y="340"/>
                  </a:lnTo>
                  <a:lnTo>
                    <a:pt x="213" y="330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20227">
              <a:extLst>
                <a:ext uri="{FF2B5EF4-FFF2-40B4-BE49-F238E27FC236}">
                  <a16:creationId xmlns:a16="http://schemas.microsoft.com/office/drawing/2014/main" id="{0F2C285C-978A-4EA8-867B-49C41820C139}"/>
                </a:ext>
              </a:extLst>
            </p:cNvPr>
            <p:cNvSpPr/>
            <p:nvPr/>
          </p:nvSpPr>
          <p:spPr bwMode="auto">
            <a:xfrm>
              <a:off x="6384526" y="7777575"/>
              <a:ext cx="143406" cy="242789"/>
            </a:xfrm>
            <a:custGeom>
              <a:avLst/>
              <a:gdLst>
                <a:gd name="T0" fmla="*/ 198 w 215"/>
                <a:gd name="T1" fmla="*/ 0 h 364"/>
                <a:gd name="T2" fmla="*/ 189 w 215"/>
                <a:gd name="T3" fmla="*/ 0 h 364"/>
                <a:gd name="T4" fmla="*/ 203 w 215"/>
                <a:gd name="T5" fmla="*/ 323 h 364"/>
                <a:gd name="T6" fmla="*/ 12 w 215"/>
                <a:gd name="T7" fmla="*/ 0 h 364"/>
                <a:gd name="T8" fmla="*/ 0 w 215"/>
                <a:gd name="T9" fmla="*/ 0 h 364"/>
                <a:gd name="T10" fmla="*/ 196 w 215"/>
                <a:gd name="T11" fmla="*/ 333 h 364"/>
                <a:gd name="T12" fmla="*/ 203 w 215"/>
                <a:gd name="T13" fmla="*/ 345 h 364"/>
                <a:gd name="T14" fmla="*/ 205 w 215"/>
                <a:gd name="T15" fmla="*/ 347 h 364"/>
                <a:gd name="T16" fmla="*/ 208 w 215"/>
                <a:gd name="T17" fmla="*/ 349 h 364"/>
                <a:gd name="T18" fmla="*/ 215 w 215"/>
                <a:gd name="T19" fmla="*/ 364 h 364"/>
                <a:gd name="T20" fmla="*/ 215 w 215"/>
                <a:gd name="T21" fmla="*/ 349 h 364"/>
                <a:gd name="T22" fmla="*/ 215 w 215"/>
                <a:gd name="T23" fmla="*/ 349 h 364"/>
                <a:gd name="T24" fmla="*/ 210 w 215"/>
                <a:gd name="T25" fmla="*/ 349 h 364"/>
                <a:gd name="T26" fmla="*/ 210 w 215"/>
                <a:gd name="T27" fmla="*/ 340 h 364"/>
                <a:gd name="T28" fmla="*/ 215 w 215"/>
                <a:gd name="T29" fmla="*/ 340 h 364"/>
                <a:gd name="T30" fmla="*/ 213 w 215"/>
                <a:gd name="T31" fmla="*/ 330 h 364"/>
                <a:gd name="T32" fmla="*/ 198 w 215"/>
                <a:gd name="T33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5" h="364">
                  <a:moveTo>
                    <a:pt x="198" y="0"/>
                  </a:moveTo>
                  <a:lnTo>
                    <a:pt x="189" y="0"/>
                  </a:lnTo>
                  <a:lnTo>
                    <a:pt x="203" y="323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96" y="333"/>
                  </a:lnTo>
                  <a:lnTo>
                    <a:pt x="203" y="345"/>
                  </a:lnTo>
                  <a:lnTo>
                    <a:pt x="205" y="347"/>
                  </a:lnTo>
                  <a:lnTo>
                    <a:pt x="208" y="349"/>
                  </a:lnTo>
                  <a:lnTo>
                    <a:pt x="215" y="364"/>
                  </a:lnTo>
                  <a:lnTo>
                    <a:pt x="215" y="349"/>
                  </a:lnTo>
                  <a:lnTo>
                    <a:pt x="215" y="349"/>
                  </a:lnTo>
                  <a:lnTo>
                    <a:pt x="210" y="349"/>
                  </a:lnTo>
                  <a:lnTo>
                    <a:pt x="210" y="340"/>
                  </a:lnTo>
                  <a:lnTo>
                    <a:pt x="215" y="340"/>
                  </a:lnTo>
                  <a:lnTo>
                    <a:pt x="213" y="330"/>
                  </a:lnTo>
                  <a:lnTo>
                    <a:pt x="198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20228">
              <a:extLst>
                <a:ext uri="{FF2B5EF4-FFF2-40B4-BE49-F238E27FC236}">
                  <a16:creationId xmlns:a16="http://schemas.microsoft.com/office/drawing/2014/main" id="{00F0C2A7-0C24-4C56-B71D-5028E5FEA7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79654" y="6879121"/>
              <a:ext cx="536939" cy="898454"/>
            </a:xfrm>
            <a:custGeom>
              <a:avLst/>
              <a:gdLst>
                <a:gd name="T0" fmla="*/ 54 w 341"/>
                <a:gd name="T1" fmla="*/ 217 h 570"/>
                <a:gd name="T2" fmla="*/ 50 w 341"/>
                <a:gd name="T3" fmla="*/ 219 h 570"/>
                <a:gd name="T4" fmla="*/ 257 w 341"/>
                <a:gd name="T5" fmla="*/ 570 h 570"/>
                <a:gd name="T6" fmla="*/ 262 w 341"/>
                <a:gd name="T7" fmla="*/ 570 h 570"/>
                <a:gd name="T8" fmla="*/ 54 w 341"/>
                <a:gd name="T9" fmla="*/ 217 h 570"/>
                <a:gd name="T10" fmla="*/ 39 w 341"/>
                <a:gd name="T11" fmla="*/ 192 h 570"/>
                <a:gd name="T12" fmla="*/ 35 w 341"/>
                <a:gd name="T13" fmla="*/ 194 h 570"/>
                <a:gd name="T14" fmla="*/ 42 w 341"/>
                <a:gd name="T15" fmla="*/ 206 h 570"/>
                <a:gd name="T16" fmla="*/ 46 w 341"/>
                <a:gd name="T17" fmla="*/ 204 h 570"/>
                <a:gd name="T18" fmla="*/ 39 w 341"/>
                <a:gd name="T19" fmla="*/ 192 h 570"/>
                <a:gd name="T20" fmla="*/ 3 w 341"/>
                <a:gd name="T21" fmla="*/ 132 h 570"/>
                <a:gd name="T22" fmla="*/ 0 w 341"/>
                <a:gd name="T23" fmla="*/ 134 h 570"/>
                <a:gd name="T24" fmla="*/ 7 w 341"/>
                <a:gd name="T25" fmla="*/ 146 h 570"/>
                <a:gd name="T26" fmla="*/ 10 w 341"/>
                <a:gd name="T27" fmla="*/ 144 h 570"/>
                <a:gd name="T28" fmla="*/ 3 w 341"/>
                <a:gd name="T29" fmla="*/ 132 h 570"/>
                <a:gd name="T30" fmla="*/ 318 w 341"/>
                <a:gd name="T31" fmla="*/ 50 h 570"/>
                <a:gd name="T32" fmla="*/ 315 w 341"/>
                <a:gd name="T33" fmla="*/ 50 h 570"/>
                <a:gd name="T34" fmla="*/ 315 w 341"/>
                <a:gd name="T35" fmla="*/ 50 h 570"/>
                <a:gd name="T36" fmla="*/ 314 w 341"/>
                <a:gd name="T37" fmla="*/ 50 h 570"/>
                <a:gd name="T38" fmla="*/ 323 w 341"/>
                <a:gd name="T39" fmla="*/ 258 h 570"/>
                <a:gd name="T40" fmla="*/ 323 w 341"/>
                <a:gd name="T41" fmla="*/ 262 h 570"/>
                <a:gd name="T42" fmla="*/ 337 w 341"/>
                <a:gd name="T43" fmla="*/ 570 h 570"/>
                <a:gd name="T44" fmla="*/ 341 w 341"/>
                <a:gd name="T45" fmla="*/ 570 h 570"/>
                <a:gd name="T46" fmla="*/ 328 w 341"/>
                <a:gd name="T47" fmla="*/ 264 h 570"/>
                <a:gd name="T48" fmla="*/ 327 w 341"/>
                <a:gd name="T49" fmla="*/ 259 h 570"/>
                <a:gd name="T50" fmla="*/ 318 w 341"/>
                <a:gd name="T51" fmla="*/ 50 h 570"/>
                <a:gd name="T52" fmla="*/ 317 w 341"/>
                <a:gd name="T53" fmla="*/ 35 h 570"/>
                <a:gd name="T54" fmla="*/ 315 w 341"/>
                <a:gd name="T55" fmla="*/ 35 h 570"/>
                <a:gd name="T56" fmla="*/ 315 w 341"/>
                <a:gd name="T57" fmla="*/ 35 h 570"/>
                <a:gd name="T58" fmla="*/ 313 w 341"/>
                <a:gd name="T59" fmla="*/ 35 h 570"/>
                <a:gd name="T60" fmla="*/ 313 w 341"/>
                <a:gd name="T61" fmla="*/ 42 h 570"/>
                <a:gd name="T62" fmla="*/ 315 w 341"/>
                <a:gd name="T63" fmla="*/ 42 h 570"/>
                <a:gd name="T64" fmla="*/ 315 w 341"/>
                <a:gd name="T65" fmla="*/ 42 h 570"/>
                <a:gd name="T66" fmla="*/ 318 w 341"/>
                <a:gd name="T67" fmla="*/ 42 h 570"/>
                <a:gd name="T68" fmla="*/ 317 w 341"/>
                <a:gd name="T69" fmla="*/ 35 h 570"/>
                <a:gd name="T70" fmla="*/ 319 w 341"/>
                <a:gd name="T71" fmla="*/ 0 h 570"/>
                <a:gd name="T72" fmla="*/ 317 w 341"/>
                <a:gd name="T73" fmla="*/ 6 h 570"/>
                <a:gd name="T74" fmla="*/ 321 w 341"/>
                <a:gd name="T75" fmla="*/ 8 h 570"/>
                <a:gd name="T76" fmla="*/ 323 w 341"/>
                <a:gd name="T77" fmla="*/ 1 h 570"/>
                <a:gd name="T78" fmla="*/ 319 w 341"/>
                <a:gd name="T79" fmla="*/ 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41" h="570">
                  <a:moveTo>
                    <a:pt x="54" y="217"/>
                  </a:moveTo>
                  <a:cubicBezTo>
                    <a:pt x="53" y="218"/>
                    <a:pt x="51" y="219"/>
                    <a:pt x="50" y="219"/>
                  </a:cubicBezTo>
                  <a:cubicBezTo>
                    <a:pt x="257" y="570"/>
                    <a:pt x="257" y="570"/>
                    <a:pt x="257" y="570"/>
                  </a:cubicBezTo>
                  <a:cubicBezTo>
                    <a:pt x="262" y="570"/>
                    <a:pt x="262" y="570"/>
                    <a:pt x="262" y="570"/>
                  </a:cubicBezTo>
                  <a:cubicBezTo>
                    <a:pt x="54" y="217"/>
                    <a:pt x="54" y="217"/>
                    <a:pt x="54" y="217"/>
                  </a:cubicBezTo>
                  <a:moveTo>
                    <a:pt x="39" y="192"/>
                  </a:moveTo>
                  <a:cubicBezTo>
                    <a:pt x="38" y="193"/>
                    <a:pt x="37" y="194"/>
                    <a:pt x="35" y="194"/>
                  </a:cubicBezTo>
                  <a:cubicBezTo>
                    <a:pt x="42" y="206"/>
                    <a:pt x="42" y="206"/>
                    <a:pt x="42" y="206"/>
                  </a:cubicBezTo>
                  <a:cubicBezTo>
                    <a:pt x="43" y="205"/>
                    <a:pt x="45" y="205"/>
                    <a:pt x="46" y="204"/>
                  </a:cubicBezTo>
                  <a:cubicBezTo>
                    <a:pt x="39" y="192"/>
                    <a:pt x="39" y="192"/>
                    <a:pt x="39" y="192"/>
                  </a:cubicBezTo>
                  <a:moveTo>
                    <a:pt x="3" y="132"/>
                  </a:moveTo>
                  <a:cubicBezTo>
                    <a:pt x="2" y="133"/>
                    <a:pt x="1" y="133"/>
                    <a:pt x="0" y="134"/>
                  </a:cubicBezTo>
                  <a:cubicBezTo>
                    <a:pt x="7" y="146"/>
                    <a:pt x="7" y="146"/>
                    <a:pt x="7" y="146"/>
                  </a:cubicBezTo>
                  <a:cubicBezTo>
                    <a:pt x="8" y="145"/>
                    <a:pt x="9" y="144"/>
                    <a:pt x="10" y="144"/>
                  </a:cubicBezTo>
                  <a:cubicBezTo>
                    <a:pt x="3" y="132"/>
                    <a:pt x="3" y="132"/>
                    <a:pt x="3" y="132"/>
                  </a:cubicBezTo>
                  <a:moveTo>
                    <a:pt x="318" y="50"/>
                  </a:moveTo>
                  <a:cubicBezTo>
                    <a:pt x="317" y="50"/>
                    <a:pt x="316" y="50"/>
                    <a:pt x="315" y="50"/>
                  </a:cubicBezTo>
                  <a:cubicBezTo>
                    <a:pt x="315" y="50"/>
                    <a:pt x="315" y="50"/>
                    <a:pt x="315" y="50"/>
                  </a:cubicBezTo>
                  <a:cubicBezTo>
                    <a:pt x="314" y="50"/>
                    <a:pt x="314" y="50"/>
                    <a:pt x="314" y="50"/>
                  </a:cubicBezTo>
                  <a:cubicBezTo>
                    <a:pt x="323" y="258"/>
                    <a:pt x="323" y="258"/>
                    <a:pt x="323" y="258"/>
                  </a:cubicBezTo>
                  <a:cubicBezTo>
                    <a:pt x="323" y="262"/>
                    <a:pt x="323" y="262"/>
                    <a:pt x="323" y="262"/>
                  </a:cubicBezTo>
                  <a:cubicBezTo>
                    <a:pt x="337" y="570"/>
                    <a:pt x="337" y="570"/>
                    <a:pt x="337" y="570"/>
                  </a:cubicBezTo>
                  <a:cubicBezTo>
                    <a:pt x="341" y="570"/>
                    <a:pt x="341" y="570"/>
                    <a:pt x="341" y="570"/>
                  </a:cubicBezTo>
                  <a:cubicBezTo>
                    <a:pt x="328" y="264"/>
                    <a:pt x="328" y="264"/>
                    <a:pt x="328" y="264"/>
                  </a:cubicBezTo>
                  <a:cubicBezTo>
                    <a:pt x="327" y="259"/>
                    <a:pt x="327" y="259"/>
                    <a:pt x="327" y="259"/>
                  </a:cubicBezTo>
                  <a:cubicBezTo>
                    <a:pt x="318" y="50"/>
                    <a:pt x="318" y="50"/>
                    <a:pt x="318" y="50"/>
                  </a:cubicBezTo>
                  <a:moveTo>
                    <a:pt x="317" y="35"/>
                  </a:moveTo>
                  <a:cubicBezTo>
                    <a:pt x="317" y="35"/>
                    <a:pt x="316" y="35"/>
                    <a:pt x="315" y="35"/>
                  </a:cubicBezTo>
                  <a:cubicBezTo>
                    <a:pt x="315" y="35"/>
                    <a:pt x="315" y="35"/>
                    <a:pt x="315" y="35"/>
                  </a:cubicBezTo>
                  <a:cubicBezTo>
                    <a:pt x="314" y="35"/>
                    <a:pt x="313" y="35"/>
                    <a:pt x="313" y="35"/>
                  </a:cubicBezTo>
                  <a:cubicBezTo>
                    <a:pt x="313" y="42"/>
                    <a:pt x="313" y="42"/>
                    <a:pt x="313" y="42"/>
                  </a:cubicBezTo>
                  <a:cubicBezTo>
                    <a:pt x="314" y="42"/>
                    <a:pt x="314" y="42"/>
                    <a:pt x="315" y="42"/>
                  </a:cubicBezTo>
                  <a:cubicBezTo>
                    <a:pt x="315" y="42"/>
                    <a:pt x="315" y="42"/>
                    <a:pt x="315" y="42"/>
                  </a:cubicBezTo>
                  <a:cubicBezTo>
                    <a:pt x="316" y="42"/>
                    <a:pt x="317" y="42"/>
                    <a:pt x="318" y="42"/>
                  </a:cubicBezTo>
                  <a:cubicBezTo>
                    <a:pt x="317" y="35"/>
                    <a:pt x="317" y="35"/>
                    <a:pt x="317" y="35"/>
                  </a:cubicBezTo>
                  <a:moveTo>
                    <a:pt x="319" y="0"/>
                  </a:moveTo>
                  <a:cubicBezTo>
                    <a:pt x="317" y="6"/>
                    <a:pt x="317" y="6"/>
                    <a:pt x="317" y="6"/>
                  </a:cubicBezTo>
                  <a:cubicBezTo>
                    <a:pt x="318" y="7"/>
                    <a:pt x="320" y="7"/>
                    <a:pt x="321" y="8"/>
                  </a:cubicBezTo>
                  <a:cubicBezTo>
                    <a:pt x="323" y="1"/>
                    <a:pt x="323" y="1"/>
                    <a:pt x="323" y="1"/>
                  </a:cubicBezTo>
                  <a:cubicBezTo>
                    <a:pt x="322" y="0"/>
                    <a:pt x="321" y="0"/>
                    <a:pt x="31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20252">
              <a:extLst>
                <a:ext uri="{FF2B5EF4-FFF2-40B4-BE49-F238E27FC236}">
                  <a16:creationId xmlns:a16="http://schemas.microsoft.com/office/drawing/2014/main" id="{31E6091F-19DA-4D54-8535-5848AD3FB0D1}"/>
                </a:ext>
              </a:extLst>
            </p:cNvPr>
            <p:cNvSpPr/>
            <p:nvPr/>
          </p:nvSpPr>
          <p:spPr bwMode="auto">
            <a:xfrm>
              <a:off x="4294132" y="6280152"/>
              <a:ext cx="64700" cy="64032"/>
            </a:xfrm>
            <a:custGeom>
              <a:avLst/>
              <a:gdLst>
                <a:gd name="T0" fmla="*/ 21 w 41"/>
                <a:gd name="T1" fmla="*/ 0 h 41"/>
                <a:gd name="T2" fmla="*/ 20 w 41"/>
                <a:gd name="T3" fmla="*/ 0 h 41"/>
                <a:gd name="T4" fmla="*/ 13 w 41"/>
                <a:gd name="T5" fmla="*/ 1 h 41"/>
                <a:gd name="T6" fmla="*/ 9 w 41"/>
                <a:gd name="T7" fmla="*/ 3 h 41"/>
                <a:gd name="T8" fmla="*/ 6 w 41"/>
                <a:gd name="T9" fmla="*/ 5 h 41"/>
                <a:gd name="T10" fmla="*/ 4 w 41"/>
                <a:gd name="T11" fmla="*/ 9 h 41"/>
                <a:gd name="T12" fmla="*/ 2 w 41"/>
                <a:gd name="T13" fmla="*/ 13 h 41"/>
                <a:gd name="T14" fmla="*/ 0 w 41"/>
                <a:gd name="T15" fmla="*/ 17 h 41"/>
                <a:gd name="T16" fmla="*/ 0 w 41"/>
                <a:gd name="T17" fmla="*/ 21 h 41"/>
                <a:gd name="T18" fmla="*/ 1 w 41"/>
                <a:gd name="T19" fmla="*/ 27 h 41"/>
                <a:gd name="T20" fmla="*/ 3 w 41"/>
                <a:gd name="T21" fmla="*/ 31 h 41"/>
                <a:gd name="T22" fmla="*/ 11 w 41"/>
                <a:gd name="T23" fmla="*/ 38 h 41"/>
                <a:gd name="T24" fmla="*/ 15 w 41"/>
                <a:gd name="T25" fmla="*/ 40 h 41"/>
                <a:gd name="T26" fmla="*/ 21 w 41"/>
                <a:gd name="T27" fmla="*/ 41 h 41"/>
                <a:gd name="T28" fmla="*/ 21 w 41"/>
                <a:gd name="T29" fmla="*/ 41 h 41"/>
                <a:gd name="T30" fmla="*/ 22 w 41"/>
                <a:gd name="T31" fmla="*/ 41 h 41"/>
                <a:gd name="T32" fmla="*/ 26 w 41"/>
                <a:gd name="T33" fmla="*/ 40 h 41"/>
                <a:gd name="T34" fmla="*/ 33 w 41"/>
                <a:gd name="T35" fmla="*/ 37 h 41"/>
                <a:gd name="T36" fmla="*/ 36 w 41"/>
                <a:gd name="T37" fmla="*/ 34 h 41"/>
                <a:gd name="T38" fmla="*/ 41 w 41"/>
                <a:gd name="T39" fmla="*/ 26 h 41"/>
                <a:gd name="T40" fmla="*/ 41 w 41"/>
                <a:gd name="T41" fmla="*/ 22 h 41"/>
                <a:gd name="T42" fmla="*/ 41 w 41"/>
                <a:gd name="T43" fmla="*/ 20 h 41"/>
                <a:gd name="T44" fmla="*/ 40 w 41"/>
                <a:gd name="T45" fmla="*/ 12 h 41"/>
                <a:gd name="T46" fmla="*/ 37 w 41"/>
                <a:gd name="T47" fmla="*/ 9 h 41"/>
                <a:gd name="T48" fmla="*/ 21 w 41"/>
                <a:gd name="T4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41">
                  <a:moveTo>
                    <a:pt x="21" y="0"/>
                  </a:moveTo>
                  <a:cubicBezTo>
                    <a:pt x="21" y="0"/>
                    <a:pt x="20" y="0"/>
                    <a:pt x="20" y="0"/>
                  </a:cubicBezTo>
                  <a:cubicBezTo>
                    <a:pt x="18" y="0"/>
                    <a:pt x="15" y="0"/>
                    <a:pt x="13" y="1"/>
                  </a:cubicBezTo>
                  <a:cubicBezTo>
                    <a:pt x="12" y="2"/>
                    <a:pt x="10" y="2"/>
                    <a:pt x="9" y="3"/>
                  </a:cubicBezTo>
                  <a:cubicBezTo>
                    <a:pt x="8" y="4"/>
                    <a:pt x="7" y="5"/>
                    <a:pt x="6" y="5"/>
                  </a:cubicBezTo>
                  <a:cubicBezTo>
                    <a:pt x="5" y="6"/>
                    <a:pt x="4" y="8"/>
                    <a:pt x="4" y="9"/>
                  </a:cubicBezTo>
                  <a:cubicBezTo>
                    <a:pt x="3" y="10"/>
                    <a:pt x="2" y="11"/>
                    <a:pt x="2" y="13"/>
                  </a:cubicBezTo>
                  <a:cubicBezTo>
                    <a:pt x="1" y="14"/>
                    <a:pt x="1" y="15"/>
                    <a:pt x="0" y="17"/>
                  </a:cubicBezTo>
                  <a:cubicBezTo>
                    <a:pt x="0" y="18"/>
                    <a:pt x="0" y="19"/>
                    <a:pt x="0" y="21"/>
                  </a:cubicBezTo>
                  <a:cubicBezTo>
                    <a:pt x="0" y="23"/>
                    <a:pt x="0" y="25"/>
                    <a:pt x="1" y="27"/>
                  </a:cubicBezTo>
                  <a:cubicBezTo>
                    <a:pt x="2" y="28"/>
                    <a:pt x="2" y="30"/>
                    <a:pt x="3" y="31"/>
                  </a:cubicBezTo>
                  <a:cubicBezTo>
                    <a:pt x="5" y="34"/>
                    <a:pt x="7" y="37"/>
                    <a:pt x="11" y="38"/>
                  </a:cubicBezTo>
                  <a:cubicBezTo>
                    <a:pt x="12" y="39"/>
                    <a:pt x="13" y="40"/>
                    <a:pt x="15" y="40"/>
                  </a:cubicBezTo>
                  <a:cubicBezTo>
                    <a:pt x="16" y="41"/>
                    <a:pt x="18" y="41"/>
                    <a:pt x="21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1" y="41"/>
                    <a:pt x="22" y="41"/>
                    <a:pt x="22" y="41"/>
                  </a:cubicBezTo>
                  <a:cubicBezTo>
                    <a:pt x="24" y="41"/>
                    <a:pt x="25" y="41"/>
                    <a:pt x="26" y="40"/>
                  </a:cubicBezTo>
                  <a:cubicBezTo>
                    <a:pt x="29" y="40"/>
                    <a:pt x="31" y="38"/>
                    <a:pt x="33" y="37"/>
                  </a:cubicBezTo>
                  <a:cubicBezTo>
                    <a:pt x="34" y="36"/>
                    <a:pt x="35" y="35"/>
                    <a:pt x="36" y="34"/>
                  </a:cubicBezTo>
                  <a:cubicBezTo>
                    <a:pt x="38" y="32"/>
                    <a:pt x="40" y="29"/>
                    <a:pt x="41" y="26"/>
                  </a:cubicBezTo>
                  <a:cubicBezTo>
                    <a:pt x="41" y="24"/>
                    <a:pt x="41" y="23"/>
                    <a:pt x="41" y="22"/>
                  </a:cubicBezTo>
                  <a:cubicBezTo>
                    <a:pt x="41" y="21"/>
                    <a:pt x="41" y="21"/>
                    <a:pt x="41" y="20"/>
                  </a:cubicBezTo>
                  <a:cubicBezTo>
                    <a:pt x="41" y="17"/>
                    <a:pt x="41" y="15"/>
                    <a:pt x="40" y="12"/>
                  </a:cubicBezTo>
                  <a:cubicBezTo>
                    <a:pt x="39" y="11"/>
                    <a:pt x="38" y="10"/>
                    <a:pt x="37" y="9"/>
                  </a:cubicBezTo>
                  <a:cubicBezTo>
                    <a:pt x="34" y="3"/>
                    <a:pt x="28" y="0"/>
                    <a:pt x="2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20253">
              <a:extLst>
                <a:ext uri="{FF2B5EF4-FFF2-40B4-BE49-F238E27FC236}">
                  <a16:creationId xmlns:a16="http://schemas.microsoft.com/office/drawing/2014/main" id="{28644302-6AB3-4ABD-9A20-35965B308061}"/>
                </a:ext>
              </a:extLst>
            </p:cNvPr>
            <p:cNvSpPr/>
            <p:nvPr/>
          </p:nvSpPr>
          <p:spPr bwMode="auto">
            <a:xfrm>
              <a:off x="4762370" y="6016685"/>
              <a:ext cx="64700" cy="64700"/>
            </a:xfrm>
            <a:custGeom>
              <a:avLst/>
              <a:gdLst>
                <a:gd name="T0" fmla="*/ 20 w 41"/>
                <a:gd name="T1" fmla="*/ 0 h 41"/>
                <a:gd name="T2" fmla="*/ 20 w 41"/>
                <a:gd name="T3" fmla="*/ 0 h 41"/>
                <a:gd name="T4" fmla="*/ 0 w 41"/>
                <a:gd name="T5" fmla="*/ 21 h 41"/>
                <a:gd name="T6" fmla="*/ 1 w 41"/>
                <a:gd name="T7" fmla="*/ 28 h 41"/>
                <a:gd name="T8" fmla="*/ 3 w 41"/>
                <a:gd name="T9" fmla="*/ 32 h 41"/>
                <a:gd name="T10" fmla="*/ 19 w 41"/>
                <a:gd name="T11" fmla="*/ 41 h 41"/>
                <a:gd name="T12" fmla="*/ 20 w 41"/>
                <a:gd name="T13" fmla="*/ 41 h 41"/>
                <a:gd name="T14" fmla="*/ 21 w 41"/>
                <a:gd name="T15" fmla="*/ 41 h 41"/>
                <a:gd name="T16" fmla="*/ 24 w 41"/>
                <a:gd name="T17" fmla="*/ 41 h 41"/>
                <a:gd name="T18" fmla="*/ 32 w 41"/>
                <a:gd name="T19" fmla="*/ 38 h 41"/>
                <a:gd name="T20" fmla="*/ 35 w 41"/>
                <a:gd name="T21" fmla="*/ 35 h 41"/>
                <a:gd name="T22" fmla="*/ 41 w 41"/>
                <a:gd name="T23" fmla="*/ 21 h 41"/>
                <a:gd name="T24" fmla="*/ 20 w 41"/>
                <a:gd name="T2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41"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0"/>
                    <a:pt x="0" y="21"/>
                  </a:cubicBezTo>
                  <a:cubicBezTo>
                    <a:pt x="0" y="24"/>
                    <a:pt x="0" y="26"/>
                    <a:pt x="1" y="28"/>
                  </a:cubicBezTo>
                  <a:cubicBezTo>
                    <a:pt x="2" y="30"/>
                    <a:pt x="2" y="31"/>
                    <a:pt x="3" y="32"/>
                  </a:cubicBezTo>
                  <a:cubicBezTo>
                    <a:pt x="7" y="37"/>
                    <a:pt x="13" y="41"/>
                    <a:pt x="19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2" y="41"/>
                    <a:pt x="23" y="41"/>
                    <a:pt x="24" y="41"/>
                  </a:cubicBezTo>
                  <a:cubicBezTo>
                    <a:pt x="27" y="41"/>
                    <a:pt x="29" y="40"/>
                    <a:pt x="32" y="38"/>
                  </a:cubicBezTo>
                  <a:cubicBezTo>
                    <a:pt x="33" y="37"/>
                    <a:pt x="34" y="36"/>
                    <a:pt x="35" y="35"/>
                  </a:cubicBezTo>
                  <a:cubicBezTo>
                    <a:pt x="39" y="32"/>
                    <a:pt x="41" y="26"/>
                    <a:pt x="41" y="21"/>
                  </a:cubicBezTo>
                  <a:cubicBezTo>
                    <a:pt x="41" y="9"/>
                    <a:pt x="32" y="0"/>
                    <a:pt x="2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20254">
              <a:extLst>
                <a:ext uri="{FF2B5EF4-FFF2-40B4-BE49-F238E27FC236}">
                  <a16:creationId xmlns:a16="http://schemas.microsoft.com/office/drawing/2014/main" id="{80254E31-9DBC-4A3F-9849-93B93CCAAD36}"/>
                </a:ext>
              </a:extLst>
            </p:cNvPr>
            <p:cNvSpPr/>
            <p:nvPr/>
          </p:nvSpPr>
          <p:spPr bwMode="auto">
            <a:xfrm>
              <a:off x="5434044" y="6460910"/>
              <a:ext cx="126064" cy="128065"/>
            </a:xfrm>
            <a:custGeom>
              <a:avLst/>
              <a:gdLst>
                <a:gd name="T0" fmla="*/ 40 w 80"/>
                <a:gd name="T1" fmla="*/ 0 h 81"/>
                <a:gd name="T2" fmla="*/ 39 w 80"/>
                <a:gd name="T3" fmla="*/ 0 h 81"/>
                <a:gd name="T4" fmla="*/ 2 w 80"/>
                <a:gd name="T5" fmla="*/ 28 h 81"/>
                <a:gd name="T6" fmla="*/ 1 w 80"/>
                <a:gd name="T7" fmla="*/ 32 h 81"/>
                <a:gd name="T8" fmla="*/ 0 w 80"/>
                <a:gd name="T9" fmla="*/ 41 h 81"/>
                <a:gd name="T10" fmla="*/ 4 w 80"/>
                <a:gd name="T11" fmla="*/ 59 h 81"/>
                <a:gd name="T12" fmla="*/ 6 w 80"/>
                <a:gd name="T13" fmla="*/ 63 h 81"/>
                <a:gd name="T14" fmla="*/ 33 w 80"/>
                <a:gd name="T15" fmla="*/ 80 h 81"/>
                <a:gd name="T16" fmla="*/ 37 w 80"/>
                <a:gd name="T17" fmla="*/ 81 h 81"/>
                <a:gd name="T18" fmla="*/ 40 w 80"/>
                <a:gd name="T19" fmla="*/ 81 h 81"/>
                <a:gd name="T20" fmla="*/ 41 w 80"/>
                <a:gd name="T21" fmla="*/ 81 h 81"/>
                <a:gd name="T22" fmla="*/ 77 w 80"/>
                <a:gd name="T23" fmla="*/ 56 h 81"/>
                <a:gd name="T24" fmla="*/ 79 w 80"/>
                <a:gd name="T25" fmla="*/ 51 h 81"/>
                <a:gd name="T26" fmla="*/ 80 w 80"/>
                <a:gd name="T27" fmla="*/ 40 h 81"/>
                <a:gd name="T28" fmla="*/ 79 w 80"/>
                <a:gd name="T29" fmla="*/ 31 h 81"/>
                <a:gd name="T30" fmla="*/ 78 w 80"/>
                <a:gd name="T31" fmla="*/ 27 h 81"/>
                <a:gd name="T32" fmla="*/ 64 w 80"/>
                <a:gd name="T33" fmla="*/ 8 h 81"/>
                <a:gd name="T34" fmla="*/ 60 w 80"/>
                <a:gd name="T35" fmla="*/ 6 h 81"/>
                <a:gd name="T36" fmla="*/ 40 w 80"/>
                <a:gd name="T3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0" h="81">
                  <a:moveTo>
                    <a:pt x="40" y="0"/>
                  </a:moveTo>
                  <a:cubicBezTo>
                    <a:pt x="40" y="0"/>
                    <a:pt x="39" y="0"/>
                    <a:pt x="39" y="0"/>
                  </a:cubicBezTo>
                  <a:cubicBezTo>
                    <a:pt x="22" y="1"/>
                    <a:pt x="7" y="12"/>
                    <a:pt x="2" y="28"/>
                  </a:cubicBezTo>
                  <a:cubicBezTo>
                    <a:pt x="1" y="29"/>
                    <a:pt x="1" y="31"/>
                    <a:pt x="1" y="32"/>
                  </a:cubicBezTo>
                  <a:cubicBezTo>
                    <a:pt x="0" y="35"/>
                    <a:pt x="0" y="38"/>
                    <a:pt x="0" y="41"/>
                  </a:cubicBezTo>
                  <a:cubicBezTo>
                    <a:pt x="0" y="48"/>
                    <a:pt x="1" y="54"/>
                    <a:pt x="4" y="59"/>
                  </a:cubicBezTo>
                  <a:cubicBezTo>
                    <a:pt x="5" y="60"/>
                    <a:pt x="5" y="61"/>
                    <a:pt x="6" y="63"/>
                  </a:cubicBezTo>
                  <a:cubicBezTo>
                    <a:pt x="12" y="72"/>
                    <a:pt x="22" y="78"/>
                    <a:pt x="33" y="80"/>
                  </a:cubicBezTo>
                  <a:cubicBezTo>
                    <a:pt x="34" y="80"/>
                    <a:pt x="36" y="81"/>
                    <a:pt x="37" y="81"/>
                  </a:cubicBezTo>
                  <a:cubicBezTo>
                    <a:pt x="38" y="81"/>
                    <a:pt x="39" y="81"/>
                    <a:pt x="40" y="81"/>
                  </a:cubicBezTo>
                  <a:cubicBezTo>
                    <a:pt x="40" y="81"/>
                    <a:pt x="40" y="81"/>
                    <a:pt x="41" y="81"/>
                  </a:cubicBezTo>
                  <a:cubicBezTo>
                    <a:pt x="57" y="81"/>
                    <a:pt x="71" y="70"/>
                    <a:pt x="77" y="56"/>
                  </a:cubicBezTo>
                  <a:cubicBezTo>
                    <a:pt x="78" y="54"/>
                    <a:pt x="78" y="53"/>
                    <a:pt x="79" y="51"/>
                  </a:cubicBezTo>
                  <a:cubicBezTo>
                    <a:pt x="80" y="48"/>
                    <a:pt x="80" y="44"/>
                    <a:pt x="80" y="40"/>
                  </a:cubicBezTo>
                  <a:cubicBezTo>
                    <a:pt x="80" y="37"/>
                    <a:pt x="80" y="34"/>
                    <a:pt x="79" y="31"/>
                  </a:cubicBezTo>
                  <a:cubicBezTo>
                    <a:pt x="79" y="30"/>
                    <a:pt x="78" y="29"/>
                    <a:pt x="78" y="27"/>
                  </a:cubicBezTo>
                  <a:cubicBezTo>
                    <a:pt x="75" y="20"/>
                    <a:pt x="70" y="13"/>
                    <a:pt x="64" y="8"/>
                  </a:cubicBezTo>
                  <a:cubicBezTo>
                    <a:pt x="62" y="7"/>
                    <a:pt x="61" y="7"/>
                    <a:pt x="60" y="6"/>
                  </a:cubicBezTo>
                  <a:cubicBezTo>
                    <a:pt x="54" y="2"/>
                    <a:pt x="47" y="0"/>
                    <a:pt x="40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20256">
              <a:extLst>
                <a:ext uri="{FF2B5EF4-FFF2-40B4-BE49-F238E27FC236}">
                  <a16:creationId xmlns:a16="http://schemas.microsoft.com/office/drawing/2014/main" id="{D5247AD2-5E9A-478A-97B9-BDE9AFE55895}"/>
                </a:ext>
              </a:extLst>
            </p:cNvPr>
            <p:cNvSpPr/>
            <p:nvPr/>
          </p:nvSpPr>
          <p:spPr bwMode="auto">
            <a:xfrm>
              <a:off x="4830405" y="6869116"/>
              <a:ext cx="99384" cy="99384"/>
            </a:xfrm>
            <a:custGeom>
              <a:avLst/>
              <a:gdLst>
                <a:gd name="T0" fmla="*/ 31 w 63"/>
                <a:gd name="T1" fmla="*/ 0 h 63"/>
                <a:gd name="T2" fmla="*/ 31 w 63"/>
                <a:gd name="T3" fmla="*/ 0 h 63"/>
                <a:gd name="T4" fmla="*/ 30 w 63"/>
                <a:gd name="T5" fmla="*/ 0 h 63"/>
                <a:gd name="T6" fmla="*/ 26 w 63"/>
                <a:gd name="T7" fmla="*/ 0 h 63"/>
                <a:gd name="T8" fmla="*/ 12 w 63"/>
                <a:gd name="T9" fmla="*/ 6 h 63"/>
                <a:gd name="T10" fmla="*/ 9 w 63"/>
                <a:gd name="T11" fmla="*/ 9 h 63"/>
                <a:gd name="T12" fmla="*/ 0 w 63"/>
                <a:gd name="T13" fmla="*/ 32 h 63"/>
                <a:gd name="T14" fmla="*/ 14 w 63"/>
                <a:gd name="T15" fmla="*/ 58 h 63"/>
                <a:gd name="T16" fmla="*/ 18 w 63"/>
                <a:gd name="T17" fmla="*/ 60 h 63"/>
                <a:gd name="T18" fmla="*/ 31 w 63"/>
                <a:gd name="T19" fmla="*/ 63 h 63"/>
                <a:gd name="T20" fmla="*/ 31 w 63"/>
                <a:gd name="T21" fmla="*/ 63 h 63"/>
                <a:gd name="T22" fmla="*/ 32 w 63"/>
                <a:gd name="T23" fmla="*/ 63 h 63"/>
                <a:gd name="T24" fmla="*/ 35 w 63"/>
                <a:gd name="T25" fmla="*/ 63 h 63"/>
                <a:gd name="T26" fmla="*/ 52 w 63"/>
                <a:gd name="T27" fmla="*/ 55 h 63"/>
                <a:gd name="T28" fmla="*/ 55 w 63"/>
                <a:gd name="T29" fmla="*/ 52 h 63"/>
                <a:gd name="T30" fmla="*/ 63 w 63"/>
                <a:gd name="T31" fmla="*/ 31 h 63"/>
                <a:gd name="T32" fmla="*/ 58 w 63"/>
                <a:gd name="T33" fmla="*/ 15 h 63"/>
                <a:gd name="T34" fmla="*/ 56 w 63"/>
                <a:gd name="T35" fmla="*/ 12 h 63"/>
                <a:gd name="T36" fmla="*/ 47 w 63"/>
                <a:gd name="T37" fmla="*/ 4 h 63"/>
                <a:gd name="T38" fmla="*/ 43 w 63"/>
                <a:gd name="T39" fmla="*/ 2 h 63"/>
                <a:gd name="T40" fmla="*/ 31 w 63"/>
                <a:gd name="T4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3" h="63">
                  <a:moveTo>
                    <a:pt x="31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29" y="0"/>
                    <a:pt x="27" y="0"/>
                    <a:pt x="26" y="0"/>
                  </a:cubicBezTo>
                  <a:cubicBezTo>
                    <a:pt x="21" y="1"/>
                    <a:pt x="16" y="3"/>
                    <a:pt x="12" y="6"/>
                  </a:cubicBezTo>
                  <a:cubicBezTo>
                    <a:pt x="11" y="7"/>
                    <a:pt x="10" y="8"/>
                    <a:pt x="9" y="9"/>
                  </a:cubicBezTo>
                  <a:cubicBezTo>
                    <a:pt x="3" y="15"/>
                    <a:pt x="0" y="23"/>
                    <a:pt x="0" y="32"/>
                  </a:cubicBezTo>
                  <a:cubicBezTo>
                    <a:pt x="0" y="43"/>
                    <a:pt x="6" y="52"/>
                    <a:pt x="14" y="58"/>
                  </a:cubicBezTo>
                  <a:cubicBezTo>
                    <a:pt x="15" y="59"/>
                    <a:pt x="17" y="59"/>
                    <a:pt x="18" y="60"/>
                  </a:cubicBezTo>
                  <a:cubicBezTo>
                    <a:pt x="22" y="62"/>
                    <a:pt x="26" y="63"/>
                    <a:pt x="31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63"/>
                    <a:pt x="32" y="63"/>
                    <a:pt x="32" y="63"/>
                  </a:cubicBezTo>
                  <a:cubicBezTo>
                    <a:pt x="33" y="63"/>
                    <a:pt x="34" y="63"/>
                    <a:pt x="35" y="63"/>
                  </a:cubicBezTo>
                  <a:cubicBezTo>
                    <a:pt x="41" y="62"/>
                    <a:pt x="47" y="59"/>
                    <a:pt x="52" y="55"/>
                  </a:cubicBezTo>
                  <a:cubicBezTo>
                    <a:pt x="53" y="54"/>
                    <a:pt x="54" y="53"/>
                    <a:pt x="55" y="52"/>
                  </a:cubicBezTo>
                  <a:cubicBezTo>
                    <a:pt x="60" y="47"/>
                    <a:pt x="63" y="39"/>
                    <a:pt x="63" y="31"/>
                  </a:cubicBezTo>
                  <a:cubicBezTo>
                    <a:pt x="63" y="25"/>
                    <a:pt x="61" y="20"/>
                    <a:pt x="58" y="15"/>
                  </a:cubicBezTo>
                  <a:cubicBezTo>
                    <a:pt x="57" y="14"/>
                    <a:pt x="57" y="13"/>
                    <a:pt x="56" y="12"/>
                  </a:cubicBezTo>
                  <a:cubicBezTo>
                    <a:pt x="53" y="9"/>
                    <a:pt x="50" y="6"/>
                    <a:pt x="47" y="4"/>
                  </a:cubicBezTo>
                  <a:cubicBezTo>
                    <a:pt x="46" y="4"/>
                    <a:pt x="44" y="3"/>
                    <a:pt x="43" y="2"/>
                  </a:cubicBezTo>
                  <a:cubicBezTo>
                    <a:pt x="39" y="1"/>
                    <a:pt x="35" y="0"/>
                    <a:pt x="3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20257">
              <a:extLst>
                <a:ext uri="{FF2B5EF4-FFF2-40B4-BE49-F238E27FC236}">
                  <a16:creationId xmlns:a16="http://schemas.microsoft.com/office/drawing/2014/main" id="{62746CF5-DCA3-45EA-AC5F-25C9542EB44B}"/>
                </a:ext>
              </a:extLst>
            </p:cNvPr>
            <p:cNvSpPr/>
            <p:nvPr/>
          </p:nvSpPr>
          <p:spPr bwMode="auto">
            <a:xfrm>
              <a:off x="5660826" y="6571633"/>
              <a:ext cx="64700" cy="64700"/>
            </a:xfrm>
            <a:custGeom>
              <a:avLst/>
              <a:gdLst>
                <a:gd name="T0" fmla="*/ 21 w 41"/>
                <a:gd name="T1" fmla="*/ 0 h 41"/>
                <a:gd name="T2" fmla="*/ 20 w 41"/>
                <a:gd name="T3" fmla="*/ 0 h 41"/>
                <a:gd name="T4" fmla="*/ 4 w 41"/>
                <a:gd name="T5" fmla="*/ 9 h 41"/>
                <a:gd name="T6" fmla="*/ 2 w 41"/>
                <a:gd name="T7" fmla="*/ 13 h 41"/>
                <a:gd name="T8" fmla="*/ 0 w 41"/>
                <a:gd name="T9" fmla="*/ 21 h 41"/>
                <a:gd name="T10" fmla="*/ 11 w 41"/>
                <a:gd name="T11" fmla="*/ 39 h 41"/>
                <a:gd name="T12" fmla="*/ 15 w 41"/>
                <a:gd name="T13" fmla="*/ 40 h 41"/>
                <a:gd name="T14" fmla="*/ 21 w 41"/>
                <a:gd name="T15" fmla="*/ 41 h 41"/>
                <a:gd name="T16" fmla="*/ 21 w 41"/>
                <a:gd name="T17" fmla="*/ 41 h 41"/>
                <a:gd name="T18" fmla="*/ 30 w 41"/>
                <a:gd name="T19" fmla="*/ 39 h 41"/>
                <a:gd name="T20" fmla="*/ 34 w 41"/>
                <a:gd name="T21" fmla="*/ 36 h 41"/>
                <a:gd name="T22" fmla="*/ 40 w 41"/>
                <a:gd name="T23" fmla="*/ 28 h 41"/>
                <a:gd name="T24" fmla="*/ 41 w 41"/>
                <a:gd name="T25" fmla="*/ 24 h 41"/>
                <a:gd name="T26" fmla="*/ 41 w 41"/>
                <a:gd name="T27" fmla="*/ 20 h 41"/>
                <a:gd name="T28" fmla="*/ 29 w 41"/>
                <a:gd name="T29" fmla="*/ 2 h 41"/>
                <a:gd name="T30" fmla="*/ 25 w 41"/>
                <a:gd name="T31" fmla="*/ 0 h 41"/>
                <a:gd name="T32" fmla="*/ 21 w 41"/>
                <a:gd name="T3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" h="41">
                  <a:moveTo>
                    <a:pt x="21" y="0"/>
                  </a:moveTo>
                  <a:cubicBezTo>
                    <a:pt x="21" y="0"/>
                    <a:pt x="21" y="0"/>
                    <a:pt x="20" y="0"/>
                  </a:cubicBezTo>
                  <a:cubicBezTo>
                    <a:pt x="14" y="0"/>
                    <a:pt x="7" y="4"/>
                    <a:pt x="4" y="9"/>
                  </a:cubicBezTo>
                  <a:cubicBezTo>
                    <a:pt x="3" y="10"/>
                    <a:pt x="2" y="11"/>
                    <a:pt x="2" y="13"/>
                  </a:cubicBezTo>
                  <a:cubicBezTo>
                    <a:pt x="1" y="15"/>
                    <a:pt x="0" y="18"/>
                    <a:pt x="0" y="21"/>
                  </a:cubicBezTo>
                  <a:cubicBezTo>
                    <a:pt x="0" y="29"/>
                    <a:pt x="5" y="35"/>
                    <a:pt x="11" y="39"/>
                  </a:cubicBezTo>
                  <a:cubicBezTo>
                    <a:pt x="12" y="39"/>
                    <a:pt x="14" y="40"/>
                    <a:pt x="15" y="40"/>
                  </a:cubicBezTo>
                  <a:cubicBezTo>
                    <a:pt x="17" y="41"/>
                    <a:pt x="19" y="41"/>
                    <a:pt x="21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4" y="41"/>
                    <a:pt x="28" y="40"/>
                    <a:pt x="30" y="39"/>
                  </a:cubicBezTo>
                  <a:cubicBezTo>
                    <a:pt x="32" y="38"/>
                    <a:pt x="33" y="37"/>
                    <a:pt x="34" y="36"/>
                  </a:cubicBezTo>
                  <a:cubicBezTo>
                    <a:pt x="37" y="34"/>
                    <a:pt x="39" y="31"/>
                    <a:pt x="40" y="28"/>
                  </a:cubicBezTo>
                  <a:cubicBezTo>
                    <a:pt x="40" y="27"/>
                    <a:pt x="41" y="25"/>
                    <a:pt x="41" y="24"/>
                  </a:cubicBezTo>
                  <a:cubicBezTo>
                    <a:pt x="41" y="23"/>
                    <a:pt x="41" y="21"/>
                    <a:pt x="41" y="20"/>
                  </a:cubicBezTo>
                  <a:cubicBezTo>
                    <a:pt x="41" y="12"/>
                    <a:pt x="36" y="5"/>
                    <a:pt x="29" y="2"/>
                  </a:cubicBezTo>
                  <a:cubicBezTo>
                    <a:pt x="27" y="1"/>
                    <a:pt x="26" y="1"/>
                    <a:pt x="25" y="0"/>
                  </a:cubicBezTo>
                  <a:cubicBezTo>
                    <a:pt x="23" y="0"/>
                    <a:pt x="22" y="0"/>
                    <a:pt x="2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20258">
              <a:extLst>
                <a:ext uri="{FF2B5EF4-FFF2-40B4-BE49-F238E27FC236}">
                  <a16:creationId xmlns:a16="http://schemas.microsoft.com/office/drawing/2014/main" id="{621EF9F6-C32A-4FC9-9148-C58E892DDBF8}"/>
                </a:ext>
              </a:extLst>
            </p:cNvPr>
            <p:cNvSpPr/>
            <p:nvPr/>
          </p:nvSpPr>
          <p:spPr bwMode="auto">
            <a:xfrm>
              <a:off x="6135734" y="6294159"/>
              <a:ext cx="119394" cy="119394"/>
            </a:xfrm>
            <a:custGeom>
              <a:avLst/>
              <a:gdLst>
                <a:gd name="T0" fmla="*/ 38 w 76"/>
                <a:gd name="T1" fmla="*/ 0 h 76"/>
                <a:gd name="T2" fmla="*/ 38 w 76"/>
                <a:gd name="T3" fmla="*/ 1 h 76"/>
                <a:gd name="T4" fmla="*/ 22 w 76"/>
                <a:gd name="T5" fmla="*/ 4 h 76"/>
                <a:gd name="T6" fmla="*/ 18 w 76"/>
                <a:gd name="T7" fmla="*/ 6 h 76"/>
                <a:gd name="T8" fmla="*/ 1 w 76"/>
                <a:gd name="T9" fmla="*/ 39 h 76"/>
                <a:gd name="T10" fmla="*/ 2 w 76"/>
                <a:gd name="T11" fmla="*/ 46 h 76"/>
                <a:gd name="T12" fmla="*/ 3 w 76"/>
                <a:gd name="T13" fmla="*/ 51 h 76"/>
                <a:gd name="T14" fmla="*/ 38 w 76"/>
                <a:gd name="T15" fmla="*/ 76 h 76"/>
                <a:gd name="T16" fmla="*/ 39 w 76"/>
                <a:gd name="T17" fmla="*/ 76 h 76"/>
                <a:gd name="T18" fmla="*/ 52 w 76"/>
                <a:gd name="T19" fmla="*/ 73 h 76"/>
                <a:gd name="T20" fmla="*/ 56 w 76"/>
                <a:gd name="T21" fmla="*/ 72 h 76"/>
                <a:gd name="T22" fmla="*/ 76 w 76"/>
                <a:gd name="T23" fmla="*/ 38 h 76"/>
                <a:gd name="T24" fmla="*/ 76 w 76"/>
                <a:gd name="T25" fmla="*/ 33 h 76"/>
                <a:gd name="T26" fmla="*/ 75 w 76"/>
                <a:gd name="T27" fmla="*/ 29 h 76"/>
                <a:gd name="T28" fmla="*/ 38 w 76"/>
                <a:gd name="T2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76">
                  <a:moveTo>
                    <a:pt x="38" y="0"/>
                  </a:moveTo>
                  <a:cubicBezTo>
                    <a:pt x="38" y="0"/>
                    <a:pt x="38" y="1"/>
                    <a:pt x="38" y="1"/>
                  </a:cubicBezTo>
                  <a:cubicBezTo>
                    <a:pt x="32" y="1"/>
                    <a:pt x="27" y="2"/>
                    <a:pt x="22" y="4"/>
                  </a:cubicBezTo>
                  <a:cubicBezTo>
                    <a:pt x="21" y="5"/>
                    <a:pt x="20" y="5"/>
                    <a:pt x="18" y="6"/>
                  </a:cubicBezTo>
                  <a:cubicBezTo>
                    <a:pt x="8" y="13"/>
                    <a:pt x="0" y="25"/>
                    <a:pt x="1" y="39"/>
                  </a:cubicBezTo>
                  <a:cubicBezTo>
                    <a:pt x="1" y="42"/>
                    <a:pt x="1" y="44"/>
                    <a:pt x="2" y="46"/>
                  </a:cubicBezTo>
                  <a:cubicBezTo>
                    <a:pt x="2" y="48"/>
                    <a:pt x="2" y="49"/>
                    <a:pt x="3" y="51"/>
                  </a:cubicBezTo>
                  <a:cubicBezTo>
                    <a:pt x="8" y="65"/>
                    <a:pt x="22" y="76"/>
                    <a:pt x="38" y="76"/>
                  </a:cubicBezTo>
                  <a:cubicBezTo>
                    <a:pt x="39" y="76"/>
                    <a:pt x="39" y="76"/>
                    <a:pt x="39" y="76"/>
                  </a:cubicBezTo>
                  <a:cubicBezTo>
                    <a:pt x="44" y="76"/>
                    <a:pt x="48" y="75"/>
                    <a:pt x="52" y="73"/>
                  </a:cubicBezTo>
                  <a:cubicBezTo>
                    <a:pt x="54" y="73"/>
                    <a:pt x="55" y="72"/>
                    <a:pt x="56" y="72"/>
                  </a:cubicBezTo>
                  <a:cubicBezTo>
                    <a:pt x="68" y="65"/>
                    <a:pt x="76" y="52"/>
                    <a:pt x="76" y="38"/>
                  </a:cubicBezTo>
                  <a:cubicBezTo>
                    <a:pt x="76" y="36"/>
                    <a:pt x="76" y="35"/>
                    <a:pt x="76" y="33"/>
                  </a:cubicBezTo>
                  <a:cubicBezTo>
                    <a:pt x="76" y="32"/>
                    <a:pt x="75" y="31"/>
                    <a:pt x="75" y="29"/>
                  </a:cubicBezTo>
                  <a:cubicBezTo>
                    <a:pt x="71" y="13"/>
                    <a:pt x="56" y="0"/>
                    <a:pt x="38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20259">
              <a:extLst>
                <a:ext uri="{FF2B5EF4-FFF2-40B4-BE49-F238E27FC236}">
                  <a16:creationId xmlns:a16="http://schemas.microsoft.com/office/drawing/2014/main" id="{0CCC1632-CDD6-4F8C-84B4-03B256033B3B}"/>
                </a:ext>
              </a:extLst>
            </p:cNvPr>
            <p:cNvSpPr/>
            <p:nvPr/>
          </p:nvSpPr>
          <p:spPr bwMode="auto">
            <a:xfrm>
              <a:off x="6909460" y="7374038"/>
              <a:ext cx="119394" cy="119394"/>
            </a:xfrm>
            <a:custGeom>
              <a:avLst/>
              <a:gdLst>
                <a:gd name="T0" fmla="*/ 38 w 76"/>
                <a:gd name="T1" fmla="*/ 0 h 76"/>
                <a:gd name="T2" fmla="*/ 37 w 76"/>
                <a:gd name="T3" fmla="*/ 0 h 76"/>
                <a:gd name="T4" fmla="*/ 31 w 76"/>
                <a:gd name="T5" fmla="*/ 1 h 76"/>
                <a:gd name="T6" fmla="*/ 26 w 76"/>
                <a:gd name="T7" fmla="*/ 2 h 76"/>
                <a:gd name="T8" fmla="*/ 13 w 76"/>
                <a:gd name="T9" fmla="*/ 10 h 76"/>
                <a:gd name="T10" fmla="*/ 10 w 76"/>
                <a:gd name="T11" fmla="*/ 13 h 76"/>
                <a:gd name="T12" fmla="*/ 2 w 76"/>
                <a:gd name="T13" fmla="*/ 26 h 76"/>
                <a:gd name="T14" fmla="*/ 1 w 76"/>
                <a:gd name="T15" fmla="*/ 30 h 76"/>
                <a:gd name="T16" fmla="*/ 0 w 76"/>
                <a:gd name="T17" fmla="*/ 39 h 76"/>
                <a:gd name="T18" fmla="*/ 12 w 76"/>
                <a:gd name="T19" fmla="*/ 66 h 76"/>
                <a:gd name="T20" fmla="*/ 16 w 76"/>
                <a:gd name="T21" fmla="*/ 69 h 76"/>
                <a:gd name="T22" fmla="*/ 38 w 76"/>
                <a:gd name="T23" fmla="*/ 76 h 76"/>
                <a:gd name="T24" fmla="*/ 39 w 76"/>
                <a:gd name="T25" fmla="*/ 76 h 76"/>
                <a:gd name="T26" fmla="*/ 68 w 76"/>
                <a:gd name="T27" fmla="*/ 62 h 76"/>
                <a:gd name="T28" fmla="*/ 70 w 76"/>
                <a:gd name="T29" fmla="*/ 58 h 76"/>
                <a:gd name="T30" fmla="*/ 76 w 76"/>
                <a:gd name="T31" fmla="*/ 38 h 76"/>
                <a:gd name="T32" fmla="*/ 65 w 76"/>
                <a:gd name="T33" fmla="*/ 12 h 76"/>
                <a:gd name="T34" fmla="*/ 62 w 76"/>
                <a:gd name="T35" fmla="*/ 9 h 76"/>
                <a:gd name="T36" fmla="*/ 43 w 76"/>
                <a:gd name="T37" fmla="*/ 1 h 76"/>
                <a:gd name="T38" fmla="*/ 39 w 76"/>
                <a:gd name="T39" fmla="*/ 0 h 76"/>
                <a:gd name="T40" fmla="*/ 38 w 76"/>
                <a:gd name="T4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6" h="76">
                  <a:moveTo>
                    <a:pt x="38" y="0"/>
                  </a:moveTo>
                  <a:cubicBezTo>
                    <a:pt x="38" y="0"/>
                    <a:pt x="38" y="0"/>
                    <a:pt x="37" y="0"/>
                  </a:cubicBezTo>
                  <a:cubicBezTo>
                    <a:pt x="35" y="0"/>
                    <a:pt x="33" y="1"/>
                    <a:pt x="31" y="1"/>
                  </a:cubicBezTo>
                  <a:cubicBezTo>
                    <a:pt x="29" y="1"/>
                    <a:pt x="28" y="2"/>
                    <a:pt x="26" y="2"/>
                  </a:cubicBezTo>
                  <a:cubicBezTo>
                    <a:pt x="21" y="4"/>
                    <a:pt x="17" y="7"/>
                    <a:pt x="13" y="10"/>
                  </a:cubicBezTo>
                  <a:cubicBezTo>
                    <a:pt x="12" y="11"/>
                    <a:pt x="11" y="12"/>
                    <a:pt x="10" y="13"/>
                  </a:cubicBezTo>
                  <a:cubicBezTo>
                    <a:pt x="7" y="17"/>
                    <a:pt x="4" y="21"/>
                    <a:pt x="2" y="26"/>
                  </a:cubicBezTo>
                  <a:cubicBezTo>
                    <a:pt x="2" y="27"/>
                    <a:pt x="2" y="28"/>
                    <a:pt x="1" y="30"/>
                  </a:cubicBezTo>
                  <a:cubicBezTo>
                    <a:pt x="1" y="33"/>
                    <a:pt x="0" y="36"/>
                    <a:pt x="0" y="39"/>
                  </a:cubicBezTo>
                  <a:cubicBezTo>
                    <a:pt x="0" y="50"/>
                    <a:pt x="5" y="59"/>
                    <a:pt x="12" y="66"/>
                  </a:cubicBezTo>
                  <a:cubicBezTo>
                    <a:pt x="13" y="67"/>
                    <a:pt x="15" y="68"/>
                    <a:pt x="16" y="69"/>
                  </a:cubicBezTo>
                  <a:cubicBezTo>
                    <a:pt x="22" y="73"/>
                    <a:pt x="30" y="76"/>
                    <a:pt x="38" y="76"/>
                  </a:cubicBezTo>
                  <a:cubicBezTo>
                    <a:pt x="38" y="76"/>
                    <a:pt x="39" y="76"/>
                    <a:pt x="39" y="76"/>
                  </a:cubicBezTo>
                  <a:cubicBezTo>
                    <a:pt x="50" y="76"/>
                    <a:pt x="61" y="70"/>
                    <a:pt x="68" y="62"/>
                  </a:cubicBezTo>
                  <a:cubicBezTo>
                    <a:pt x="68" y="61"/>
                    <a:pt x="69" y="60"/>
                    <a:pt x="70" y="58"/>
                  </a:cubicBezTo>
                  <a:cubicBezTo>
                    <a:pt x="74" y="52"/>
                    <a:pt x="76" y="45"/>
                    <a:pt x="76" y="38"/>
                  </a:cubicBezTo>
                  <a:cubicBezTo>
                    <a:pt x="76" y="27"/>
                    <a:pt x="72" y="18"/>
                    <a:pt x="65" y="12"/>
                  </a:cubicBezTo>
                  <a:cubicBezTo>
                    <a:pt x="64" y="11"/>
                    <a:pt x="63" y="10"/>
                    <a:pt x="62" y="9"/>
                  </a:cubicBezTo>
                  <a:cubicBezTo>
                    <a:pt x="57" y="5"/>
                    <a:pt x="50" y="2"/>
                    <a:pt x="43" y="1"/>
                  </a:cubicBezTo>
                  <a:cubicBezTo>
                    <a:pt x="42" y="1"/>
                    <a:pt x="40" y="0"/>
                    <a:pt x="39" y="0"/>
                  </a:cubicBezTo>
                  <a:cubicBezTo>
                    <a:pt x="39" y="0"/>
                    <a:pt x="38" y="0"/>
                    <a:pt x="3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20260">
              <a:extLst>
                <a:ext uri="{FF2B5EF4-FFF2-40B4-BE49-F238E27FC236}">
                  <a16:creationId xmlns:a16="http://schemas.microsoft.com/office/drawing/2014/main" id="{B1F9A86B-0F8C-4A29-9100-8C68818CDACC}"/>
                </a:ext>
              </a:extLst>
            </p:cNvPr>
            <p:cNvSpPr/>
            <p:nvPr/>
          </p:nvSpPr>
          <p:spPr bwMode="auto">
            <a:xfrm>
              <a:off x="6668004" y="6199445"/>
              <a:ext cx="76038" cy="75372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0 h 48"/>
                <a:gd name="T4" fmla="*/ 4 w 48"/>
                <a:gd name="T5" fmla="*/ 11 h 48"/>
                <a:gd name="T6" fmla="*/ 2 w 48"/>
                <a:gd name="T7" fmla="*/ 15 h 48"/>
                <a:gd name="T8" fmla="*/ 0 w 48"/>
                <a:gd name="T9" fmla="*/ 24 h 48"/>
                <a:gd name="T10" fmla="*/ 1 w 48"/>
                <a:gd name="T11" fmla="*/ 27 h 48"/>
                <a:gd name="T12" fmla="*/ 2 w 48"/>
                <a:gd name="T13" fmla="*/ 31 h 48"/>
                <a:gd name="T14" fmla="*/ 15 w 48"/>
                <a:gd name="T15" fmla="*/ 46 h 48"/>
                <a:gd name="T16" fmla="*/ 19 w 48"/>
                <a:gd name="T17" fmla="*/ 47 h 48"/>
                <a:gd name="T18" fmla="*/ 19 w 48"/>
                <a:gd name="T19" fmla="*/ 47 h 48"/>
                <a:gd name="T20" fmla="*/ 24 w 48"/>
                <a:gd name="T21" fmla="*/ 48 h 48"/>
                <a:gd name="T22" fmla="*/ 25 w 48"/>
                <a:gd name="T23" fmla="*/ 48 h 48"/>
                <a:gd name="T24" fmla="*/ 27 w 48"/>
                <a:gd name="T25" fmla="*/ 47 h 48"/>
                <a:gd name="T26" fmla="*/ 32 w 48"/>
                <a:gd name="T27" fmla="*/ 47 h 48"/>
                <a:gd name="T28" fmla="*/ 39 w 48"/>
                <a:gd name="T29" fmla="*/ 43 h 48"/>
                <a:gd name="T30" fmla="*/ 42 w 48"/>
                <a:gd name="T31" fmla="*/ 40 h 48"/>
                <a:gd name="T32" fmla="*/ 48 w 48"/>
                <a:gd name="T33" fmla="*/ 23 h 48"/>
                <a:gd name="T34" fmla="*/ 48 w 48"/>
                <a:gd name="T35" fmla="*/ 22 h 48"/>
                <a:gd name="T36" fmla="*/ 48 w 48"/>
                <a:gd name="T37" fmla="*/ 18 h 48"/>
                <a:gd name="T38" fmla="*/ 30 w 48"/>
                <a:gd name="T39" fmla="*/ 0 h 48"/>
                <a:gd name="T40" fmla="*/ 26 w 48"/>
                <a:gd name="T41" fmla="*/ 0 h 48"/>
                <a:gd name="T42" fmla="*/ 24 w 48"/>
                <a:gd name="T4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5" y="0"/>
                    <a:pt x="8" y="5"/>
                    <a:pt x="4" y="11"/>
                  </a:cubicBezTo>
                  <a:cubicBezTo>
                    <a:pt x="3" y="13"/>
                    <a:pt x="2" y="14"/>
                    <a:pt x="2" y="15"/>
                  </a:cubicBezTo>
                  <a:cubicBezTo>
                    <a:pt x="1" y="18"/>
                    <a:pt x="0" y="21"/>
                    <a:pt x="0" y="24"/>
                  </a:cubicBezTo>
                  <a:cubicBezTo>
                    <a:pt x="0" y="25"/>
                    <a:pt x="1" y="26"/>
                    <a:pt x="1" y="27"/>
                  </a:cubicBezTo>
                  <a:cubicBezTo>
                    <a:pt x="1" y="28"/>
                    <a:pt x="1" y="30"/>
                    <a:pt x="2" y="31"/>
                  </a:cubicBezTo>
                  <a:cubicBezTo>
                    <a:pt x="4" y="38"/>
                    <a:pt x="9" y="43"/>
                    <a:pt x="15" y="46"/>
                  </a:cubicBezTo>
                  <a:cubicBezTo>
                    <a:pt x="16" y="46"/>
                    <a:pt x="17" y="47"/>
                    <a:pt x="19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20" y="47"/>
                    <a:pt x="22" y="48"/>
                    <a:pt x="24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6" y="48"/>
                    <a:pt x="27" y="48"/>
                    <a:pt x="27" y="47"/>
                  </a:cubicBezTo>
                  <a:cubicBezTo>
                    <a:pt x="29" y="47"/>
                    <a:pt x="30" y="47"/>
                    <a:pt x="32" y="47"/>
                  </a:cubicBezTo>
                  <a:cubicBezTo>
                    <a:pt x="34" y="46"/>
                    <a:pt x="37" y="44"/>
                    <a:pt x="39" y="43"/>
                  </a:cubicBezTo>
                  <a:cubicBezTo>
                    <a:pt x="40" y="42"/>
                    <a:pt x="41" y="41"/>
                    <a:pt x="42" y="40"/>
                  </a:cubicBezTo>
                  <a:cubicBezTo>
                    <a:pt x="46" y="35"/>
                    <a:pt x="48" y="30"/>
                    <a:pt x="48" y="23"/>
                  </a:cubicBezTo>
                  <a:cubicBezTo>
                    <a:pt x="48" y="23"/>
                    <a:pt x="48" y="22"/>
                    <a:pt x="48" y="22"/>
                  </a:cubicBezTo>
                  <a:cubicBezTo>
                    <a:pt x="48" y="20"/>
                    <a:pt x="48" y="19"/>
                    <a:pt x="48" y="18"/>
                  </a:cubicBezTo>
                  <a:cubicBezTo>
                    <a:pt x="45" y="9"/>
                    <a:pt x="39" y="3"/>
                    <a:pt x="30" y="0"/>
                  </a:cubicBezTo>
                  <a:cubicBezTo>
                    <a:pt x="29" y="0"/>
                    <a:pt x="27" y="0"/>
                    <a:pt x="26" y="0"/>
                  </a:cubicBezTo>
                  <a:cubicBezTo>
                    <a:pt x="25" y="0"/>
                    <a:pt x="25" y="0"/>
                    <a:pt x="2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20262">
              <a:extLst>
                <a:ext uri="{FF2B5EF4-FFF2-40B4-BE49-F238E27FC236}">
                  <a16:creationId xmlns:a16="http://schemas.microsoft.com/office/drawing/2014/main" id="{F70158A7-F1E5-4012-824B-A9C3F21DD3B7}"/>
                </a:ext>
              </a:extLst>
            </p:cNvPr>
            <p:cNvSpPr/>
            <p:nvPr/>
          </p:nvSpPr>
          <p:spPr bwMode="auto">
            <a:xfrm>
              <a:off x="7177596" y="6117403"/>
              <a:ext cx="69368" cy="68034"/>
            </a:xfrm>
            <a:custGeom>
              <a:avLst/>
              <a:gdLst>
                <a:gd name="T0" fmla="*/ 22 w 44"/>
                <a:gd name="T1" fmla="*/ 0 h 43"/>
                <a:gd name="T2" fmla="*/ 22 w 44"/>
                <a:gd name="T3" fmla="*/ 0 h 43"/>
                <a:gd name="T4" fmla="*/ 10 w 44"/>
                <a:gd name="T5" fmla="*/ 3 h 43"/>
                <a:gd name="T6" fmla="*/ 7 w 44"/>
                <a:gd name="T7" fmla="*/ 6 h 43"/>
                <a:gd name="T8" fmla="*/ 0 w 44"/>
                <a:gd name="T9" fmla="*/ 22 h 43"/>
                <a:gd name="T10" fmla="*/ 0 w 44"/>
                <a:gd name="T11" fmla="*/ 23 h 43"/>
                <a:gd name="T12" fmla="*/ 1 w 44"/>
                <a:gd name="T13" fmla="*/ 27 h 43"/>
                <a:gd name="T14" fmla="*/ 13 w 44"/>
                <a:gd name="T15" fmla="*/ 41 h 43"/>
                <a:gd name="T16" fmla="*/ 17 w 44"/>
                <a:gd name="T17" fmla="*/ 43 h 43"/>
                <a:gd name="T18" fmla="*/ 22 w 44"/>
                <a:gd name="T19" fmla="*/ 43 h 43"/>
                <a:gd name="T20" fmla="*/ 22 w 44"/>
                <a:gd name="T21" fmla="*/ 43 h 43"/>
                <a:gd name="T22" fmla="*/ 27 w 44"/>
                <a:gd name="T23" fmla="*/ 42 h 43"/>
                <a:gd name="T24" fmla="*/ 31 w 44"/>
                <a:gd name="T25" fmla="*/ 41 h 43"/>
                <a:gd name="T26" fmla="*/ 36 w 44"/>
                <a:gd name="T27" fmla="*/ 38 h 43"/>
                <a:gd name="T28" fmla="*/ 39 w 44"/>
                <a:gd name="T29" fmla="*/ 35 h 43"/>
                <a:gd name="T30" fmla="*/ 44 w 44"/>
                <a:gd name="T31" fmla="*/ 21 h 43"/>
                <a:gd name="T32" fmla="*/ 34 w 44"/>
                <a:gd name="T33" fmla="*/ 4 h 43"/>
                <a:gd name="T34" fmla="*/ 31 w 44"/>
                <a:gd name="T35" fmla="*/ 2 h 43"/>
                <a:gd name="T36" fmla="*/ 22 w 44"/>
                <a:gd name="T3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" h="43"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7" y="0"/>
                    <a:pt x="13" y="1"/>
                    <a:pt x="10" y="3"/>
                  </a:cubicBezTo>
                  <a:cubicBezTo>
                    <a:pt x="9" y="4"/>
                    <a:pt x="8" y="5"/>
                    <a:pt x="7" y="6"/>
                  </a:cubicBezTo>
                  <a:cubicBezTo>
                    <a:pt x="3" y="10"/>
                    <a:pt x="0" y="16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6"/>
                    <a:pt x="1" y="27"/>
                  </a:cubicBezTo>
                  <a:cubicBezTo>
                    <a:pt x="3" y="34"/>
                    <a:pt x="7" y="39"/>
                    <a:pt x="13" y="41"/>
                  </a:cubicBezTo>
                  <a:cubicBezTo>
                    <a:pt x="15" y="42"/>
                    <a:pt x="16" y="42"/>
                    <a:pt x="17" y="43"/>
                  </a:cubicBezTo>
                  <a:cubicBezTo>
                    <a:pt x="19" y="43"/>
                    <a:pt x="20" y="43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4" y="43"/>
                    <a:pt x="26" y="43"/>
                    <a:pt x="27" y="42"/>
                  </a:cubicBezTo>
                  <a:cubicBezTo>
                    <a:pt x="29" y="42"/>
                    <a:pt x="30" y="42"/>
                    <a:pt x="31" y="41"/>
                  </a:cubicBezTo>
                  <a:cubicBezTo>
                    <a:pt x="33" y="40"/>
                    <a:pt x="34" y="39"/>
                    <a:pt x="36" y="38"/>
                  </a:cubicBezTo>
                  <a:cubicBezTo>
                    <a:pt x="37" y="37"/>
                    <a:pt x="38" y="36"/>
                    <a:pt x="39" y="35"/>
                  </a:cubicBezTo>
                  <a:cubicBezTo>
                    <a:pt x="42" y="31"/>
                    <a:pt x="44" y="26"/>
                    <a:pt x="44" y="21"/>
                  </a:cubicBezTo>
                  <a:cubicBezTo>
                    <a:pt x="43" y="14"/>
                    <a:pt x="40" y="8"/>
                    <a:pt x="34" y="4"/>
                  </a:cubicBezTo>
                  <a:cubicBezTo>
                    <a:pt x="33" y="3"/>
                    <a:pt x="32" y="2"/>
                    <a:pt x="31" y="2"/>
                  </a:cubicBezTo>
                  <a:cubicBezTo>
                    <a:pt x="28" y="0"/>
                    <a:pt x="25" y="0"/>
                    <a:pt x="2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20263">
              <a:extLst>
                <a:ext uri="{FF2B5EF4-FFF2-40B4-BE49-F238E27FC236}">
                  <a16:creationId xmlns:a16="http://schemas.microsoft.com/office/drawing/2014/main" id="{C57D7590-F759-421F-AE38-62889C5EA6EB}"/>
                </a:ext>
              </a:extLst>
            </p:cNvPr>
            <p:cNvSpPr/>
            <p:nvPr/>
          </p:nvSpPr>
          <p:spPr bwMode="auto">
            <a:xfrm>
              <a:off x="7429724" y="6849106"/>
              <a:ext cx="105387" cy="105387"/>
            </a:xfrm>
            <a:custGeom>
              <a:avLst/>
              <a:gdLst>
                <a:gd name="T0" fmla="*/ 33 w 67"/>
                <a:gd name="T1" fmla="*/ 0 h 67"/>
                <a:gd name="T2" fmla="*/ 33 w 67"/>
                <a:gd name="T3" fmla="*/ 0 h 67"/>
                <a:gd name="T4" fmla="*/ 24 w 67"/>
                <a:gd name="T5" fmla="*/ 1 h 67"/>
                <a:gd name="T6" fmla="*/ 20 w 67"/>
                <a:gd name="T7" fmla="*/ 3 h 67"/>
                <a:gd name="T8" fmla="*/ 7 w 67"/>
                <a:gd name="T9" fmla="*/ 13 h 67"/>
                <a:gd name="T10" fmla="*/ 4 w 67"/>
                <a:gd name="T11" fmla="*/ 17 h 67"/>
                <a:gd name="T12" fmla="*/ 0 w 67"/>
                <a:gd name="T13" fmla="*/ 34 h 67"/>
                <a:gd name="T14" fmla="*/ 8 w 67"/>
                <a:gd name="T15" fmla="*/ 56 h 67"/>
                <a:gd name="T16" fmla="*/ 12 w 67"/>
                <a:gd name="T17" fmla="*/ 59 h 67"/>
                <a:gd name="T18" fmla="*/ 27 w 67"/>
                <a:gd name="T19" fmla="*/ 67 h 67"/>
                <a:gd name="T20" fmla="*/ 32 w 67"/>
                <a:gd name="T21" fmla="*/ 67 h 67"/>
                <a:gd name="T22" fmla="*/ 33 w 67"/>
                <a:gd name="T23" fmla="*/ 67 h 67"/>
                <a:gd name="T24" fmla="*/ 34 w 67"/>
                <a:gd name="T25" fmla="*/ 67 h 67"/>
                <a:gd name="T26" fmla="*/ 48 w 67"/>
                <a:gd name="T27" fmla="*/ 64 h 67"/>
                <a:gd name="T28" fmla="*/ 51 w 67"/>
                <a:gd name="T29" fmla="*/ 62 h 67"/>
                <a:gd name="T30" fmla="*/ 67 w 67"/>
                <a:gd name="T31" fmla="*/ 33 h 67"/>
                <a:gd name="T32" fmla="*/ 67 w 67"/>
                <a:gd name="T33" fmla="*/ 32 h 67"/>
                <a:gd name="T34" fmla="*/ 66 w 67"/>
                <a:gd name="T35" fmla="*/ 28 h 67"/>
                <a:gd name="T36" fmla="*/ 33 w 67"/>
                <a:gd name="T3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67">
                  <a:moveTo>
                    <a:pt x="33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0" y="0"/>
                    <a:pt x="27" y="1"/>
                    <a:pt x="24" y="1"/>
                  </a:cubicBezTo>
                  <a:cubicBezTo>
                    <a:pt x="23" y="2"/>
                    <a:pt x="21" y="2"/>
                    <a:pt x="20" y="3"/>
                  </a:cubicBezTo>
                  <a:cubicBezTo>
                    <a:pt x="15" y="5"/>
                    <a:pt x="10" y="9"/>
                    <a:pt x="7" y="13"/>
                  </a:cubicBezTo>
                  <a:cubicBezTo>
                    <a:pt x="6" y="14"/>
                    <a:pt x="5" y="15"/>
                    <a:pt x="4" y="17"/>
                  </a:cubicBezTo>
                  <a:cubicBezTo>
                    <a:pt x="1" y="22"/>
                    <a:pt x="0" y="28"/>
                    <a:pt x="0" y="34"/>
                  </a:cubicBezTo>
                  <a:cubicBezTo>
                    <a:pt x="0" y="43"/>
                    <a:pt x="3" y="50"/>
                    <a:pt x="8" y="56"/>
                  </a:cubicBezTo>
                  <a:cubicBezTo>
                    <a:pt x="9" y="57"/>
                    <a:pt x="10" y="58"/>
                    <a:pt x="12" y="59"/>
                  </a:cubicBezTo>
                  <a:cubicBezTo>
                    <a:pt x="16" y="63"/>
                    <a:pt x="21" y="65"/>
                    <a:pt x="27" y="67"/>
                  </a:cubicBezTo>
                  <a:cubicBezTo>
                    <a:pt x="29" y="67"/>
                    <a:pt x="30" y="67"/>
                    <a:pt x="32" y="67"/>
                  </a:cubicBezTo>
                  <a:cubicBezTo>
                    <a:pt x="32" y="67"/>
                    <a:pt x="33" y="67"/>
                    <a:pt x="33" y="67"/>
                  </a:cubicBezTo>
                  <a:cubicBezTo>
                    <a:pt x="33" y="67"/>
                    <a:pt x="34" y="67"/>
                    <a:pt x="34" y="67"/>
                  </a:cubicBezTo>
                  <a:cubicBezTo>
                    <a:pt x="39" y="67"/>
                    <a:pt x="43" y="66"/>
                    <a:pt x="48" y="64"/>
                  </a:cubicBezTo>
                  <a:cubicBezTo>
                    <a:pt x="49" y="63"/>
                    <a:pt x="50" y="63"/>
                    <a:pt x="51" y="62"/>
                  </a:cubicBezTo>
                  <a:cubicBezTo>
                    <a:pt x="61" y="56"/>
                    <a:pt x="67" y="45"/>
                    <a:pt x="67" y="33"/>
                  </a:cubicBezTo>
                  <a:cubicBezTo>
                    <a:pt x="67" y="33"/>
                    <a:pt x="67" y="32"/>
                    <a:pt x="67" y="32"/>
                  </a:cubicBezTo>
                  <a:cubicBezTo>
                    <a:pt x="67" y="31"/>
                    <a:pt x="66" y="29"/>
                    <a:pt x="66" y="28"/>
                  </a:cubicBezTo>
                  <a:cubicBezTo>
                    <a:pt x="63" y="12"/>
                    <a:pt x="50" y="0"/>
                    <a:pt x="3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20293">
              <a:extLst>
                <a:ext uri="{FF2B5EF4-FFF2-40B4-BE49-F238E27FC236}">
                  <a16:creationId xmlns:a16="http://schemas.microsoft.com/office/drawing/2014/main" id="{131928B4-2D5F-40E0-96E6-3D2943E6AA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70933" y="5794573"/>
              <a:ext cx="160748" cy="158747"/>
            </a:xfrm>
            <a:custGeom>
              <a:avLst/>
              <a:gdLst>
                <a:gd name="T0" fmla="*/ 27 w 102"/>
                <a:gd name="T1" fmla="*/ 78 h 101"/>
                <a:gd name="T2" fmla="*/ 14 w 102"/>
                <a:gd name="T3" fmla="*/ 51 h 101"/>
                <a:gd name="T4" fmla="*/ 51 w 102"/>
                <a:gd name="T5" fmla="*/ 13 h 101"/>
                <a:gd name="T6" fmla="*/ 51 w 102"/>
                <a:gd name="T7" fmla="*/ 13 h 101"/>
                <a:gd name="T8" fmla="*/ 86 w 102"/>
                <a:gd name="T9" fmla="*/ 37 h 101"/>
                <a:gd name="T10" fmla="*/ 87 w 102"/>
                <a:gd name="T11" fmla="*/ 41 h 101"/>
                <a:gd name="T12" fmla="*/ 88 w 102"/>
                <a:gd name="T13" fmla="*/ 50 h 101"/>
                <a:gd name="T14" fmla="*/ 87 w 102"/>
                <a:gd name="T15" fmla="*/ 59 h 101"/>
                <a:gd name="T16" fmla="*/ 86 w 102"/>
                <a:gd name="T17" fmla="*/ 63 h 101"/>
                <a:gd name="T18" fmla="*/ 86 w 102"/>
                <a:gd name="T19" fmla="*/ 64 h 101"/>
                <a:gd name="T20" fmla="*/ 84 w 102"/>
                <a:gd name="T21" fmla="*/ 68 h 101"/>
                <a:gd name="T22" fmla="*/ 69 w 102"/>
                <a:gd name="T23" fmla="*/ 83 h 101"/>
                <a:gd name="T24" fmla="*/ 66 w 102"/>
                <a:gd name="T25" fmla="*/ 84 h 101"/>
                <a:gd name="T26" fmla="*/ 52 w 102"/>
                <a:gd name="T27" fmla="*/ 87 h 101"/>
                <a:gd name="T28" fmla="*/ 51 w 102"/>
                <a:gd name="T29" fmla="*/ 87 h 101"/>
                <a:gd name="T30" fmla="*/ 40 w 102"/>
                <a:gd name="T31" fmla="*/ 85 h 101"/>
                <a:gd name="T32" fmla="*/ 36 w 102"/>
                <a:gd name="T33" fmla="*/ 84 h 101"/>
                <a:gd name="T34" fmla="*/ 31 w 102"/>
                <a:gd name="T35" fmla="*/ 81 h 101"/>
                <a:gd name="T36" fmla="*/ 27 w 102"/>
                <a:gd name="T37" fmla="*/ 78 h 101"/>
                <a:gd name="T38" fmla="*/ 51 w 102"/>
                <a:gd name="T39" fmla="*/ 0 h 101"/>
                <a:gd name="T40" fmla="*/ 50 w 102"/>
                <a:gd name="T41" fmla="*/ 0 h 101"/>
                <a:gd name="T42" fmla="*/ 1 w 102"/>
                <a:gd name="T43" fmla="*/ 51 h 101"/>
                <a:gd name="T44" fmla="*/ 19 w 102"/>
                <a:gd name="T45" fmla="*/ 90 h 101"/>
                <a:gd name="T46" fmla="*/ 23 w 102"/>
                <a:gd name="T47" fmla="*/ 92 h 101"/>
                <a:gd name="T48" fmla="*/ 31 w 102"/>
                <a:gd name="T49" fmla="*/ 97 h 101"/>
                <a:gd name="T50" fmla="*/ 35 w 102"/>
                <a:gd name="T51" fmla="*/ 98 h 101"/>
                <a:gd name="T52" fmla="*/ 51 w 102"/>
                <a:gd name="T53" fmla="*/ 101 h 101"/>
                <a:gd name="T54" fmla="*/ 52 w 102"/>
                <a:gd name="T55" fmla="*/ 101 h 101"/>
                <a:gd name="T56" fmla="*/ 72 w 102"/>
                <a:gd name="T57" fmla="*/ 97 h 101"/>
                <a:gd name="T58" fmla="*/ 76 w 102"/>
                <a:gd name="T59" fmla="*/ 95 h 101"/>
                <a:gd name="T60" fmla="*/ 96 w 102"/>
                <a:gd name="T61" fmla="*/ 74 h 101"/>
                <a:gd name="T62" fmla="*/ 98 w 102"/>
                <a:gd name="T63" fmla="*/ 70 h 101"/>
                <a:gd name="T64" fmla="*/ 99 w 102"/>
                <a:gd name="T65" fmla="*/ 67 h 101"/>
                <a:gd name="T66" fmla="*/ 100 w 102"/>
                <a:gd name="T67" fmla="*/ 63 h 101"/>
                <a:gd name="T68" fmla="*/ 102 w 102"/>
                <a:gd name="T69" fmla="*/ 49 h 101"/>
                <a:gd name="T70" fmla="*/ 100 w 102"/>
                <a:gd name="T71" fmla="*/ 38 h 101"/>
                <a:gd name="T72" fmla="*/ 99 w 102"/>
                <a:gd name="T73" fmla="*/ 34 h 101"/>
                <a:gd name="T74" fmla="*/ 51 w 102"/>
                <a:gd name="T7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2" h="101">
                  <a:moveTo>
                    <a:pt x="27" y="78"/>
                  </a:moveTo>
                  <a:cubicBezTo>
                    <a:pt x="19" y="72"/>
                    <a:pt x="14" y="62"/>
                    <a:pt x="14" y="51"/>
                  </a:cubicBezTo>
                  <a:cubicBezTo>
                    <a:pt x="14" y="31"/>
                    <a:pt x="30" y="14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67" y="13"/>
                    <a:pt x="80" y="23"/>
                    <a:pt x="86" y="37"/>
                  </a:cubicBezTo>
                  <a:cubicBezTo>
                    <a:pt x="86" y="39"/>
                    <a:pt x="87" y="40"/>
                    <a:pt x="87" y="41"/>
                  </a:cubicBezTo>
                  <a:cubicBezTo>
                    <a:pt x="88" y="44"/>
                    <a:pt x="88" y="47"/>
                    <a:pt x="88" y="50"/>
                  </a:cubicBezTo>
                  <a:cubicBezTo>
                    <a:pt x="88" y="53"/>
                    <a:pt x="88" y="56"/>
                    <a:pt x="87" y="59"/>
                  </a:cubicBezTo>
                  <a:cubicBezTo>
                    <a:pt x="87" y="60"/>
                    <a:pt x="86" y="62"/>
                    <a:pt x="86" y="63"/>
                  </a:cubicBezTo>
                  <a:cubicBezTo>
                    <a:pt x="86" y="63"/>
                    <a:pt x="86" y="64"/>
                    <a:pt x="86" y="64"/>
                  </a:cubicBezTo>
                  <a:cubicBezTo>
                    <a:pt x="85" y="65"/>
                    <a:pt x="84" y="67"/>
                    <a:pt x="84" y="68"/>
                  </a:cubicBezTo>
                  <a:cubicBezTo>
                    <a:pt x="80" y="74"/>
                    <a:pt x="75" y="79"/>
                    <a:pt x="69" y="83"/>
                  </a:cubicBezTo>
                  <a:cubicBezTo>
                    <a:pt x="68" y="83"/>
                    <a:pt x="67" y="84"/>
                    <a:pt x="66" y="84"/>
                  </a:cubicBezTo>
                  <a:cubicBezTo>
                    <a:pt x="61" y="86"/>
                    <a:pt x="57" y="87"/>
                    <a:pt x="52" y="87"/>
                  </a:cubicBezTo>
                  <a:cubicBezTo>
                    <a:pt x="52" y="87"/>
                    <a:pt x="51" y="87"/>
                    <a:pt x="51" y="87"/>
                  </a:cubicBezTo>
                  <a:cubicBezTo>
                    <a:pt x="47" y="87"/>
                    <a:pt x="43" y="87"/>
                    <a:pt x="40" y="85"/>
                  </a:cubicBezTo>
                  <a:cubicBezTo>
                    <a:pt x="38" y="85"/>
                    <a:pt x="37" y="84"/>
                    <a:pt x="36" y="84"/>
                  </a:cubicBezTo>
                  <a:cubicBezTo>
                    <a:pt x="34" y="83"/>
                    <a:pt x="32" y="82"/>
                    <a:pt x="31" y="81"/>
                  </a:cubicBezTo>
                  <a:cubicBezTo>
                    <a:pt x="29" y="80"/>
                    <a:pt x="28" y="79"/>
                    <a:pt x="27" y="78"/>
                  </a:cubicBezTo>
                  <a:moveTo>
                    <a:pt x="51" y="0"/>
                  </a:moveTo>
                  <a:cubicBezTo>
                    <a:pt x="51" y="0"/>
                    <a:pt x="51" y="0"/>
                    <a:pt x="50" y="0"/>
                  </a:cubicBezTo>
                  <a:cubicBezTo>
                    <a:pt x="22" y="0"/>
                    <a:pt x="0" y="23"/>
                    <a:pt x="1" y="51"/>
                  </a:cubicBezTo>
                  <a:cubicBezTo>
                    <a:pt x="1" y="67"/>
                    <a:pt x="8" y="81"/>
                    <a:pt x="19" y="90"/>
                  </a:cubicBezTo>
                  <a:cubicBezTo>
                    <a:pt x="21" y="90"/>
                    <a:pt x="22" y="91"/>
                    <a:pt x="23" y="92"/>
                  </a:cubicBezTo>
                  <a:cubicBezTo>
                    <a:pt x="25" y="94"/>
                    <a:pt x="28" y="95"/>
                    <a:pt x="31" y="97"/>
                  </a:cubicBezTo>
                  <a:cubicBezTo>
                    <a:pt x="32" y="97"/>
                    <a:pt x="34" y="98"/>
                    <a:pt x="35" y="98"/>
                  </a:cubicBezTo>
                  <a:cubicBezTo>
                    <a:pt x="40" y="100"/>
                    <a:pt x="46" y="101"/>
                    <a:pt x="51" y="101"/>
                  </a:cubicBezTo>
                  <a:cubicBezTo>
                    <a:pt x="51" y="101"/>
                    <a:pt x="52" y="101"/>
                    <a:pt x="52" y="101"/>
                  </a:cubicBezTo>
                  <a:cubicBezTo>
                    <a:pt x="59" y="101"/>
                    <a:pt x="66" y="99"/>
                    <a:pt x="72" y="97"/>
                  </a:cubicBezTo>
                  <a:cubicBezTo>
                    <a:pt x="73" y="96"/>
                    <a:pt x="74" y="95"/>
                    <a:pt x="76" y="95"/>
                  </a:cubicBezTo>
                  <a:cubicBezTo>
                    <a:pt x="84" y="90"/>
                    <a:pt x="91" y="83"/>
                    <a:pt x="96" y="74"/>
                  </a:cubicBezTo>
                  <a:cubicBezTo>
                    <a:pt x="97" y="72"/>
                    <a:pt x="97" y="71"/>
                    <a:pt x="98" y="70"/>
                  </a:cubicBezTo>
                  <a:cubicBezTo>
                    <a:pt x="98" y="69"/>
                    <a:pt x="98" y="68"/>
                    <a:pt x="99" y="67"/>
                  </a:cubicBezTo>
                  <a:cubicBezTo>
                    <a:pt x="99" y="66"/>
                    <a:pt x="100" y="64"/>
                    <a:pt x="100" y="63"/>
                  </a:cubicBezTo>
                  <a:cubicBezTo>
                    <a:pt x="101" y="59"/>
                    <a:pt x="102" y="54"/>
                    <a:pt x="102" y="49"/>
                  </a:cubicBezTo>
                  <a:cubicBezTo>
                    <a:pt x="102" y="46"/>
                    <a:pt x="101" y="42"/>
                    <a:pt x="100" y="38"/>
                  </a:cubicBezTo>
                  <a:cubicBezTo>
                    <a:pt x="100" y="37"/>
                    <a:pt x="99" y="35"/>
                    <a:pt x="99" y="34"/>
                  </a:cubicBezTo>
                  <a:cubicBezTo>
                    <a:pt x="92" y="14"/>
                    <a:pt x="73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20294">
              <a:extLst>
                <a:ext uri="{FF2B5EF4-FFF2-40B4-BE49-F238E27FC236}">
                  <a16:creationId xmlns:a16="http://schemas.microsoft.com/office/drawing/2014/main" id="{007DBFD9-A51E-4A1C-9EF6-221DB025E071}"/>
                </a:ext>
              </a:extLst>
            </p:cNvPr>
            <p:cNvSpPr/>
            <p:nvPr/>
          </p:nvSpPr>
          <p:spPr bwMode="auto">
            <a:xfrm>
              <a:off x="7021516" y="6572967"/>
              <a:ext cx="78706" cy="77372"/>
            </a:xfrm>
            <a:custGeom>
              <a:avLst/>
              <a:gdLst>
                <a:gd name="T0" fmla="*/ 25 w 50"/>
                <a:gd name="T1" fmla="*/ 0 h 49"/>
                <a:gd name="T2" fmla="*/ 25 w 50"/>
                <a:gd name="T3" fmla="*/ 0 h 49"/>
                <a:gd name="T4" fmla="*/ 20 w 50"/>
                <a:gd name="T5" fmla="*/ 0 h 49"/>
                <a:gd name="T6" fmla="*/ 16 w 50"/>
                <a:gd name="T7" fmla="*/ 1 h 49"/>
                <a:gd name="T8" fmla="*/ 8 w 50"/>
                <a:gd name="T9" fmla="*/ 6 h 49"/>
                <a:gd name="T10" fmla="*/ 5 w 50"/>
                <a:gd name="T11" fmla="*/ 10 h 49"/>
                <a:gd name="T12" fmla="*/ 0 w 50"/>
                <a:gd name="T13" fmla="*/ 25 h 49"/>
                <a:gd name="T14" fmla="*/ 3 w 50"/>
                <a:gd name="T15" fmla="*/ 36 h 49"/>
                <a:gd name="T16" fmla="*/ 6 w 50"/>
                <a:gd name="T17" fmla="*/ 40 h 49"/>
                <a:gd name="T18" fmla="*/ 21 w 50"/>
                <a:gd name="T19" fmla="*/ 49 h 49"/>
                <a:gd name="T20" fmla="*/ 25 w 50"/>
                <a:gd name="T21" fmla="*/ 49 h 49"/>
                <a:gd name="T22" fmla="*/ 25 w 50"/>
                <a:gd name="T23" fmla="*/ 49 h 49"/>
                <a:gd name="T24" fmla="*/ 26 w 50"/>
                <a:gd name="T25" fmla="*/ 49 h 49"/>
                <a:gd name="T26" fmla="*/ 29 w 50"/>
                <a:gd name="T27" fmla="*/ 49 h 49"/>
                <a:gd name="T28" fmla="*/ 33 w 50"/>
                <a:gd name="T29" fmla="*/ 48 h 49"/>
                <a:gd name="T30" fmla="*/ 43 w 50"/>
                <a:gd name="T31" fmla="*/ 42 h 49"/>
                <a:gd name="T32" fmla="*/ 45 w 50"/>
                <a:gd name="T33" fmla="*/ 39 h 49"/>
                <a:gd name="T34" fmla="*/ 50 w 50"/>
                <a:gd name="T35" fmla="*/ 24 h 49"/>
                <a:gd name="T36" fmla="*/ 36 w 50"/>
                <a:gd name="T37" fmla="*/ 2 h 49"/>
                <a:gd name="T38" fmla="*/ 32 w 50"/>
                <a:gd name="T39" fmla="*/ 0 h 49"/>
                <a:gd name="T40" fmla="*/ 25 w 50"/>
                <a:gd name="T4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49"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3" y="0"/>
                    <a:pt x="22" y="0"/>
                    <a:pt x="20" y="0"/>
                  </a:cubicBezTo>
                  <a:cubicBezTo>
                    <a:pt x="19" y="0"/>
                    <a:pt x="17" y="1"/>
                    <a:pt x="16" y="1"/>
                  </a:cubicBezTo>
                  <a:cubicBezTo>
                    <a:pt x="13" y="3"/>
                    <a:pt x="10" y="4"/>
                    <a:pt x="8" y="6"/>
                  </a:cubicBezTo>
                  <a:cubicBezTo>
                    <a:pt x="7" y="7"/>
                    <a:pt x="6" y="8"/>
                    <a:pt x="5" y="10"/>
                  </a:cubicBezTo>
                  <a:cubicBezTo>
                    <a:pt x="2" y="14"/>
                    <a:pt x="0" y="19"/>
                    <a:pt x="0" y="25"/>
                  </a:cubicBezTo>
                  <a:cubicBezTo>
                    <a:pt x="0" y="29"/>
                    <a:pt x="1" y="33"/>
                    <a:pt x="3" y="36"/>
                  </a:cubicBezTo>
                  <a:cubicBezTo>
                    <a:pt x="4" y="38"/>
                    <a:pt x="5" y="39"/>
                    <a:pt x="6" y="40"/>
                  </a:cubicBezTo>
                  <a:cubicBezTo>
                    <a:pt x="9" y="45"/>
                    <a:pt x="15" y="48"/>
                    <a:pt x="21" y="49"/>
                  </a:cubicBezTo>
                  <a:cubicBezTo>
                    <a:pt x="22" y="49"/>
                    <a:pt x="23" y="49"/>
                    <a:pt x="25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5" y="49"/>
                    <a:pt x="25" y="49"/>
                    <a:pt x="26" y="49"/>
                  </a:cubicBezTo>
                  <a:cubicBezTo>
                    <a:pt x="27" y="49"/>
                    <a:pt x="28" y="49"/>
                    <a:pt x="29" y="49"/>
                  </a:cubicBezTo>
                  <a:cubicBezTo>
                    <a:pt x="31" y="49"/>
                    <a:pt x="32" y="48"/>
                    <a:pt x="33" y="48"/>
                  </a:cubicBezTo>
                  <a:cubicBezTo>
                    <a:pt x="37" y="47"/>
                    <a:pt x="40" y="45"/>
                    <a:pt x="43" y="42"/>
                  </a:cubicBezTo>
                  <a:cubicBezTo>
                    <a:pt x="44" y="41"/>
                    <a:pt x="45" y="40"/>
                    <a:pt x="45" y="39"/>
                  </a:cubicBezTo>
                  <a:cubicBezTo>
                    <a:pt x="48" y="35"/>
                    <a:pt x="50" y="30"/>
                    <a:pt x="50" y="24"/>
                  </a:cubicBezTo>
                  <a:cubicBezTo>
                    <a:pt x="50" y="14"/>
                    <a:pt x="44" y="6"/>
                    <a:pt x="36" y="2"/>
                  </a:cubicBezTo>
                  <a:cubicBezTo>
                    <a:pt x="35" y="1"/>
                    <a:pt x="33" y="1"/>
                    <a:pt x="32" y="0"/>
                  </a:cubicBezTo>
                  <a:cubicBezTo>
                    <a:pt x="30" y="0"/>
                    <a:pt x="27" y="0"/>
                    <a:pt x="2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20295">
              <a:extLst>
                <a:ext uri="{FF2B5EF4-FFF2-40B4-BE49-F238E27FC236}">
                  <a16:creationId xmlns:a16="http://schemas.microsoft.com/office/drawing/2014/main" id="{FB31741A-2780-459A-A07E-9C3FA6F328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0162" y="6532279"/>
              <a:ext cx="160748" cy="158747"/>
            </a:xfrm>
            <a:custGeom>
              <a:avLst/>
              <a:gdLst>
                <a:gd name="T0" fmla="*/ 43 w 102"/>
                <a:gd name="T1" fmla="*/ 14 h 101"/>
                <a:gd name="T2" fmla="*/ 51 w 102"/>
                <a:gd name="T3" fmla="*/ 13 h 101"/>
                <a:gd name="T4" fmla="*/ 51 w 102"/>
                <a:gd name="T5" fmla="*/ 13 h 101"/>
                <a:gd name="T6" fmla="*/ 62 w 102"/>
                <a:gd name="T7" fmla="*/ 15 h 101"/>
                <a:gd name="T8" fmla="*/ 66 w 102"/>
                <a:gd name="T9" fmla="*/ 16 h 101"/>
                <a:gd name="T10" fmla="*/ 88 w 102"/>
                <a:gd name="T11" fmla="*/ 50 h 101"/>
                <a:gd name="T12" fmla="*/ 81 w 102"/>
                <a:gd name="T13" fmla="*/ 72 h 101"/>
                <a:gd name="T14" fmla="*/ 79 w 102"/>
                <a:gd name="T15" fmla="*/ 75 h 101"/>
                <a:gd name="T16" fmla="*/ 63 w 102"/>
                <a:gd name="T17" fmla="*/ 85 h 101"/>
                <a:gd name="T18" fmla="*/ 59 w 102"/>
                <a:gd name="T19" fmla="*/ 87 h 101"/>
                <a:gd name="T20" fmla="*/ 52 w 102"/>
                <a:gd name="T21" fmla="*/ 87 h 101"/>
                <a:gd name="T22" fmla="*/ 51 w 102"/>
                <a:gd name="T23" fmla="*/ 87 h 101"/>
                <a:gd name="T24" fmla="*/ 50 w 102"/>
                <a:gd name="T25" fmla="*/ 87 h 101"/>
                <a:gd name="T26" fmla="*/ 45 w 102"/>
                <a:gd name="T27" fmla="*/ 87 h 101"/>
                <a:gd name="T28" fmla="*/ 21 w 102"/>
                <a:gd name="T29" fmla="*/ 71 h 101"/>
                <a:gd name="T30" fmla="*/ 19 w 102"/>
                <a:gd name="T31" fmla="*/ 68 h 101"/>
                <a:gd name="T32" fmla="*/ 14 w 102"/>
                <a:gd name="T33" fmla="*/ 51 h 101"/>
                <a:gd name="T34" fmla="*/ 23 w 102"/>
                <a:gd name="T35" fmla="*/ 27 h 101"/>
                <a:gd name="T36" fmla="*/ 26 w 102"/>
                <a:gd name="T37" fmla="*/ 24 h 101"/>
                <a:gd name="T38" fmla="*/ 39 w 102"/>
                <a:gd name="T39" fmla="*/ 16 h 101"/>
                <a:gd name="T40" fmla="*/ 43 w 102"/>
                <a:gd name="T41" fmla="*/ 14 h 101"/>
                <a:gd name="T42" fmla="*/ 51 w 102"/>
                <a:gd name="T43" fmla="*/ 0 h 101"/>
                <a:gd name="T44" fmla="*/ 50 w 102"/>
                <a:gd name="T45" fmla="*/ 0 h 101"/>
                <a:gd name="T46" fmla="*/ 39 w 102"/>
                <a:gd name="T47" fmla="*/ 1 h 101"/>
                <a:gd name="T48" fmla="*/ 35 w 102"/>
                <a:gd name="T49" fmla="*/ 3 h 101"/>
                <a:gd name="T50" fmla="*/ 17 w 102"/>
                <a:gd name="T51" fmla="*/ 14 h 101"/>
                <a:gd name="T52" fmla="*/ 14 w 102"/>
                <a:gd name="T53" fmla="*/ 17 h 101"/>
                <a:gd name="T54" fmla="*/ 1 w 102"/>
                <a:gd name="T55" fmla="*/ 51 h 101"/>
                <a:gd name="T56" fmla="*/ 6 w 102"/>
                <a:gd name="T57" fmla="*/ 74 h 101"/>
                <a:gd name="T58" fmla="*/ 9 w 102"/>
                <a:gd name="T59" fmla="*/ 78 h 101"/>
                <a:gd name="T60" fmla="*/ 44 w 102"/>
                <a:gd name="T61" fmla="*/ 100 h 101"/>
                <a:gd name="T62" fmla="*/ 48 w 102"/>
                <a:gd name="T63" fmla="*/ 101 h 101"/>
                <a:gd name="T64" fmla="*/ 51 w 102"/>
                <a:gd name="T65" fmla="*/ 101 h 101"/>
                <a:gd name="T66" fmla="*/ 52 w 102"/>
                <a:gd name="T67" fmla="*/ 101 h 101"/>
                <a:gd name="T68" fmla="*/ 63 w 102"/>
                <a:gd name="T69" fmla="*/ 100 h 101"/>
                <a:gd name="T70" fmla="*/ 67 w 102"/>
                <a:gd name="T71" fmla="*/ 98 h 101"/>
                <a:gd name="T72" fmla="*/ 90 w 102"/>
                <a:gd name="T73" fmla="*/ 83 h 101"/>
                <a:gd name="T74" fmla="*/ 93 w 102"/>
                <a:gd name="T75" fmla="*/ 79 h 101"/>
                <a:gd name="T76" fmla="*/ 102 w 102"/>
                <a:gd name="T77" fmla="*/ 49 h 101"/>
                <a:gd name="T78" fmla="*/ 70 w 102"/>
                <a:gd name="T79" fmla="*/ 3 h 101"/>
                <a:gd name="T80" fmla="*/ 66 w 102"/>
                <a:gd name="T81" fmla="*/ 2 h 101"/>
                <a:gd name="T82" fmla="*/ 51 w 102"/>
                <a:gd name="T8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2" h="101">
                  <a:moveTo>
                    <a:pt x="43" y="14"/>
                  </a:moveTo>
                  <a:cubicBezTo>
                    <a:pt x="45" y="14"/>
                    <a:pt x="48" y="14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5" y="13"/>
                    <a:pt x="58" y="14"/>
                    <a:pt x="62" y="15"/>
                  </a:cubicBezTo>
                  <a:cubicBezTo>
                    <a:pt x="63" y="15"/>
                    <a:pt x="64" y="16"/>
                    <a:pt x="66" y="16"/>
                  </a:cubicBezTo>
                  <a:cubicBezTo>
                    <a:pt x="79" y="22"/>
                    <a:pt x="88" y="35"/>
                    <a:pt x="88" y="50"/>
                  </a:cubicBezTo>
                  <a:cubicBezTo>
                    <a:pt x="88" y="58"/>
                    <a:pt x="86" y="65"/>
                    <a:pt x="81" y="72"/>
                  </a:cubicBezTo>
                  <a:cubicBezTo>
                    <a:pt x="81" y="73"/>
                    <a:pt x="80" y="74"/>
                    <a:pt x="79" y="75"/>
                  </a:cubicBezTo>
                  <a:cubicBezTo>
                    <a:pt x="74" y="80"/>
                    <a:pt x="69" y="83"/>
                    <a:pt x="63" y="85"/>
                  </a:cubicBezTo>
                  <a:cubicBezTo>
                    <a:pt x="61" y="86"/>
                    <a:pt x="60" y="86"/>
                    <a:pt x="59" y="87"/>
                  </a:cubicBezTo>
                  <a:cubicBezTo>
                    <a:pt x="56" y="87"/>
                    <a:pt x="54" y="87"/>
                    <a:pt x="52" y="87"/>
                  </a:cubicBezTo>
                  <a:cubicBezTo>
                    <a:pt x="52" y="87"/>
                    <a:pt x="51" y="87"/>
                    <a:pt x="51" y="87"/>
                  </a:cubicBezTo>
                  <a:cubicBezTo>
                    <a:pt x="51" y="87"/>
                    <a:pt x="50" y="87"/>
                    <a:pt x="50" y="87"/>
                  </a:cubicBezTo>
                  <a:cubicBezTo>
                    <a:pt x="48" y="87"/>
                    <a:pt x="47" y="87"/>
                    <a:pt x="45" y="87"/>
                  </a:cubicBezTo>
                  <a:cubicBezTo>
                    <a:pt x="35" y="85"/>
                    <a:pt x="26" y="80"/>
                    <a:pt x="21" y="71"/>
                  </a:cubicBezTo>
                  <a:cubicBezTo>
                    <a:pt x="20" y="70"/>
                    <a:pt x="19" y="69"/>
                    <a:pt x="19" y="68"/>
                  </a:cubicBezTo>
                  <a:cubicBezTo>
                    <a:pt x="16" y="63"/>
                    <a:pt x="14" y="57"/>
                    <a:pt x="14" y="51"/>
                  </a:cubicBezTo>
                  <a:cubicBezTo>
                    <a:pt x="14" y="42"/>
                    <a:pt x="17" y="33"/>
                    <a:pt x="23" y="27"/>
                  </a:cubicBezTo>
                  <a:cubicBezTo>
                    <a:pt x="24" y="26"/>
                    <a:pt x="25" y="25"/>
                    <a:pt x="26" y="24"/>
                  </a:cubicBezTo>
                  <a:cubicBezTo>
                    <a:pt x="30" y="20"/>
                    <a:pt x="34" y="17"/>
                    <a:pt x="39" y="16"/>
                  </a:cubicBezTo>
                  <a:cubicBezTo>
                    <a:pt x="40" y="15"/>
                    <a:pt x="41" y="15"/>
                    <a:pt x="43" y="14"/>
                  </a:cubicBezTo>
                  <a:moveTo>
                    <a:pt x="51" y="0"/>
                  </a:moveTo>
                  <a:cubicBezTo>
                    <a:pt x="51" y="0"/>
                    <a:pt x="51" y="0"/>
                    <a:pt x="50" y="0"/>
                  </a:cubicBezTo>
                  <a:cubicBezTo>
                    <a:pt x="46" y="0"/>
                    <a:pt x="43" y="0"/>
                    <a:pt x="39" y="1"/>
                  </a:cubicBezTo>
                  <a:cubicBezTo>
                    <a:pt x="38" y="2"/>
                    <a:pt x="36" y="2"/>
                    <a:pt x="35" y="3"/>
                  </a:cubicBezTo>
                  <a:cubicBezTo>
                    <a:pt x="28" y="5"/>
                    <a:pt x="22" y="9"/>
                    <a:pt x="17" y="14"/>
                  </a:cubicBezTo>
                  <a:cubicBezTo>
                    <a:pt x="16" y="15"/>
                    <a:pt x="15" y="16"/>
                    <a:pt x="14" y="17"/>
                  </a:cubicBezTo>
                  <a:cubicBezTo>
                    <a:pt x="5" y="26"/>
                    <a:pt x="0" y="38"/>
                    <a:pt x="1" y="51"/>
                  </a:cubicBezTo>
                  <a:cubicBezTo>
                    <a:pt x="1" y="59"/>
                    <a:pt x="3" y="67"/>
                    <a:pt x="6" y="74"/>
                  </a:cubicBezTo>
                  <a:cubicBezTo>
                    <a:pt x="7" y="75"/>
                    <a:pt x="8" y="76"/>
                    <a:pt x="9" y="78"/>
                  </a:cubicBezTo>
                  <a:cubicBezTo>
                    <a:pt x="16" y="90"/>
                    <a:pt x="29" y="98"/>
                    <a:pt x="44" y="100"/>
                  </a:cubicBezTo>
                  <a:cubicBezTo>
                    <a:pt x="45" y="101"/>
                    <a:pt x="47" y="101"/>
                    <a:pt x="48" y="101"/>
                  </a:cubicBezTo>
                  <a:cubicBezTo>
                    <a:pt x="49" y="101"/>
                    <a:pt x="50" y="101"/>
                    <a:pt x="51" y="101"/>
                  </a:cubicBezTo>
                  <a:cubicBezTo>
                    <a:pt x="51" y="101"/>
                    <a:pt x="52" y="101"/>
                    <a:pt x="52" y="101"/>
                  </a:cubicBezTo>
                  <a:cubicBezTo>
                    <a:pt x="56" y="101"/>
                    <a:pt x="59" y="100"/>
                    <a:pt x="63" y="100"/>
                  </a:cubicBezTo>
                  <a:cubicBezTo>
                    <a:pt x="64" y="99"/>
                    <a:pt x="65" y="99"/>
                    <a:pt x="67" y="98"/>
                  </a:cubicBezTo>
                  <a:cubicBezTo>
                    <a:pt x="76" y="95"/>
                    <a:pt x="84" y="90"/>
                    <a:pt x="90" y="83"/>
                  </a:cubicBezTo>
                  <a:cubicBezTo>
                    <a:pt x="91" y="82"/>
                    <a:pt x="92" y="80"/>
                    <a:pt x="93" y="79"/>
                  </a:cubicBezTo>
                  <a:cubicBezTo>
                    <a:pt x="98" y="71"/>
                    <a:pt x="102" y="61"/>
                    <a:pt x="102" y="49"/>
                  </a:cubicBezTo>
                  <a:cubicBezTo>
                    <a:pt x="101" y="29"/>
                    <a:pt x="88" y="11"/>
                    <a:pt x="70" y="3"/>
                  </a:cubicBezTo>
                  <a:cubicBezTo>
                    <a:pt x="68" y="3"/>
                    <a:pt x="67" y="2"/>
                    <a:pt x="66" y="2"/>
                  </a:cubicBezTo>
                  <a:cubicBezTo>
                    <a:pt x="61" y="1"/>
                    <a:pt x="56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20296">
              <a:extLst>
                <a:ext uri="{FF2B5EF4-FFF2-40B4-BE49-F238E27FC236}">
                  <a16:creationId xmlns:a16="http://schemas.microsoft.com/office/drawing/2014/main" id="{8EBFDDAF-39B3-46BE-AC46-543638A12934}"/>
                </a:ext>
              </a:extLst>
            </p:cNvPr>
            <p:cNvSpPr/>
            <p:nvPr/>
          </p:nvSpPr>
          <p:spPr bwMode="auto">
            <a:xfrm>
              <a:off x="7349016" y="7680860"/>
              <a:ext cx="77372" cy="79374"/>
            </a:xfrm>
            <a:custGeom>
              <a:avLst/>
              <a:gdLst>
                <a:gd name="T0" fmla="*/ 25 w 49"/>
                <a:gd name="T1" fmla="*/ 0 h 50"/>
                <a:gd name="T2" fmla="*/ 24 w 49"/>
                <a:gd name="T3" fmla="*/ 0 h 50"/>
                <a:gd name="T4" fmla="*/ 20 w 49"/>
                <a:gd name="T5" fmla="*/ 1 h 50"/>
                <a:gd name="T6" fmla="*/ 15 w 49"/>
                <a:gd name="T7" fmla="*/ 2 h 50"/>
                <a:gd name="T8" fmla="*/ 5 w 49"/>
                <a:gd name="T9" fmla="*/ 9 h 50"/>
                <a:gd name="T10" fmla="*/ 3 w 49"/>
                <a:gd name="T11" fmla="*/ 13 h 50"/>
                <a:gd name="T12" fmla="*/ 0 w 49"/>
                <a:gd name="T13" fmla="*/ 25 h 50"/>
                <a:gd name="T14" fmla="*/ 0 w 49"/>
                <a:gd name="T15" fmla="*/ 31 h 50"/>
                <a:gd name="T16" fmla="*/ 2 w 49"/>
                <a:gd name="T17" fmla="*/ 35 h 50"/>
                <a:gd name="T18" fmla="*/ 25 w 49"/>
                <a:gd name="T19" fmla="*/ 50 h 50"/>
                <a:gd name="T20" fmla="*/ 25 w 49"/>
                <a:gd name="T21" fmla="*/ 50 h 50"/>
                <a:gd name="T22" fmla="*/ 47 w 49"/>
                <a:gd name="T23" fmla="*/ 36 h 50"/>
                <a:gd name="T24" fmla="*/ 48 w 49"/>
                <a:gd name="T25" fmla="*/ 32 h 50"/>
                <a:gd name="T26" fmla="*/ 49 w 49"/>
                <a:gd name="T27" fmla="*/ 24 h 50"/>
                <a:gd name="T28" fmla="*/ 30 w 49"/>
                <a:gd name="T29" fmla="*/ 1 h 50"/>
                <a:gd name="T30" fmla="*/ 25 w 49"/>
                <a:gd name="T31" fmla="*/ 0 h 50"/>
                <a:gd name="T32" fmla="*/ 25 w 49"/>
                <a:gd name="T3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" h="50">
                  <a:moveTo>
                    <a:pt x="2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1" y="0"/>
                    <a:pt x="20" y="1"/>
                  </a:cubicBezTo>
                  <a:cubicBezTo>
                    <a:pt x="18" y="1"/>
                    <a:pt x="17" y="1"/>
                    <a:pt x="15" y="2"/>
                  </a:cubicBezTo>
                  <a:cubicBezTo>
                    <a:pt x="11" y="3"/>
                    <a:pt x="8" y="6"/>
                    <a:pt x="5" y="9"/>
                  </a:cubicBezTo>
                  <a:cubicBezTo>
                    <a:pt x="4" y="10"/>
                    <a:pt x="4" y="12"/>
                    <a:pt x="3" y="13"/>
                  </a:cubicBezTo>
                  <a:cubicBezTo>
                    <a:pt x="1" y="17"/>
                    <a:pt x="0" y="21"/>
                    <a:pt x="0" y="25"/>
                  </a:cubicBezTo>
                  <a:cubicBezTo>
                    <a:pt x="0" y="27"/>
                    <a:pt x="0" y="29"/>
                    <a:pt x="0" y="31"/>
                  </a:cubicBezTo>
                  <a:cubicBezTo>
                    <a:pt x="1" y="32"/>
                    <a:pt x="1" y="33"/>
                    <a:pt x="2" y="35"/>
                  </a:cubicBezTo>
                  <a:cubicBezTo>
                    <a:pt x="6" y="44"/>
                    <a:pt x="14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35" y="50"/>
                    <a:pt x="43" y="44"/>
                    <a:pt x="47" y="36"/>
                  </a:cubicBezTo>
                  <a:cubicBezTo>
                    <a:pt x="47" y="35"/>
                    <a:pt x="48" y="33"/>
                    <a:pt x="48" y="32"/>
                  </a:cubicBezTo>
                  <a:cubicBezTo>
                    <a:pt x="49" y="30"/>
                    <a:pt x="49" y="27"/>
                    <a:pt x="49" y="24"/>
                  </a:cubicBezTo>
                  <a:cubicBezTo>
                    <a:pt x="49" y="13"/>
                    <a:pt x="41" y="3"/>
                    <a:pt x="30" y="1"/>
                  </a:cubicBezTo>
                  <a:cubicBezTo>
                    <a:pt x="28" y="0"/>
                    <a:pt x="27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20297">
              <a:extLst>
                <a:ext uri="{FF2B5EF4-FFF2-40B4-BE49-F238E27FC236}">
                  <a16:creationId xmlns:a16="http://schemas.microsoft.com/office/drawing/2014/main" id="{4C7720F1-542B-4164-8378-9C7D6717C5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08329" y="7640172"/>
              <a:ext cx="158747" cy="159414"/>
            </a:xfrm>
            <a:custGeom>
              <a:avLst/>
              <a:gdLst>
                <a:gd name="T0" fmla="*/ 42 w 101"/>
                <a:gd name="T1" fmla="*/ 15 h 101"/>
                <a:gd name="T2" fmla="*/ 50 w 101"/>
                <a:gd name="T3" fmla="*/ 14 h 101"/>
                <a:gd name="T4" fmla="*/ 51 w 101"/>
                <a:gd name="T5" fmla="*/ 14 h 101"/>
                <a:gd name="T6" fmla="*/ 53 w 101"/>
                <a:gd name="T7" fmla="*/ 14 h 101"/>
                <a:gd name="T8" fmla="*/ 57 w 101"/>
                <a:gd name="T9" fmla="*/ 15 h 101"/>
                <a:gd name="T10" fmla="*/ 87 w 101"/>
                <a:gd name="T11" fmla="*/ 50 h 101"/>
                <a:gd name="T12" fmla="*/ 86 w 101"/>
                <a:gd name="T13" fmla="*/ 63 h 101"/>
                <a:gd name="T14" fmla="*/ 84 w 101"/>
                <a:gd name="T15" fmla="*/ 67 h 101"/>
                <a:gd name="T16" fmla="*/ 51 w 101"/>
                <a:gd name="T17" fmla="*/ 88 h 101"/>
                <a:gd name="T18" fmla="*/ 51 w 101"/>
                <a:gd name="T19" fmla="*/ 88 h 101"/>
                <a:gd name="T20" fmla="*/ 16 w 101"/>
                <a:gd name="T21" fmla="*/ 65 h 101"/>
                <a:gd name="T22" fmla="*/ 15 w 101"/>
                <a:gd name="T23" fmla="*/ 60 h 101"/>
                <a:gd name="T24" fmla="*/ 14 w 101"/>
                <a:gd name="T25" fmla="*/ 52 h 101"/>
                <a:gd name="T26" fmla="*/ 19 w 101"/>
                <a:gd name="T27" fmla="*/ 32 h 101"/>
                <a:gd name="T28" fmla="*/ 21 w 101"/>
                <a:gd name="T29" fmla="*/ 28 h 101"/>
                <a:gd name="T30" fmla="*/ 38 w 101"/>
                <a:gd name="T31" fmla="*/ 16 h 101"/>
                <a:gd name="T32" fmla="*/ 42 w 101"/>
                <a:gd name="T33" fmla="*/ 15 h 101"/>
                <a:gd name="T34" fmla="*/ 51 w 101"/>
                <a:gd name="T35" fmla="*/ 0 h 101"/>
                <a:gd name="T36" fmla="*/ 50 w 101"/>
                <a:gd name="T37" fmla="*/ 0 h 101"/>
                <a:gd name="T38" fmla="*/ 38 w 101"/>
                <a:gd name="T39" fmla="*/ 2 h 101"/>
                <a:gd name="T40" fmla="*/ 34 w 101"/>
                <a:gd name="T41" fmla="*/ 3 h 101"/>
                <a:gd name="T42" fmla="*/ 10 w 101"/>
                <a:gd name="T43" fmla="*/ 21 h 101"/>
                <a:gd name="T44" fmla="*/ 8 w 101"/>
                <a:gd name="T45" fmla="*/ 24 h 101"/>
                <a:gd name="T46" fmla="*/ 0 w 101"/>
                <a:gd name="T47" fmla="*/ 52 h 101"/>
                <a:gd name="T48" fmla="*/ 2 w 101"/>
                <a:gd name="T49" fmla="*/ 65 h 101"/>
                <a:gd name="T50" fmla="*/ 3 w 101"/>
                <a:gd name="T51" fmla="*/ 69 h 101"/>
                <a:gd name="T52" fmla="*/ 51 w 101"/>
                <a:gd name="T53" fmla="*/ 101 h 101"/>
                <a:gd name="T54" fmla="*/ 51 w 101"/>
                <a:gd name="T55" fmla="*/ 101 h 101"/>
                <a:gd name="T56" fmla="*/ 97 w 101"/>
                <a:gd name="T57" fmla="*/ 72 h 101"/>
                <a:gd name="T58" fmla="*/ 98 w 101"/>
                <a:gd name="T59" fmla="*/ 68 h 101"/>
                <a:gd name="T60" fmla="*/ 101 w 101"/>
                <a:gd name="T61" fmla="*/ 50 h 101"/>
                <a:gd name="T62" fmla="*/ 58 w 101"/>
                <a:gd name="T63" fmla="*/ 1 h 101"/>
                <a:gd name="T64" fmla="*/ 54 w 101"/>
                <a:gd name="T65" fmla="*/ 1 h 101"/>
                <a:gd name="T66" fmla="*/ 51 w 101"/>
                <a:gd name="T6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" h="101">
                  <a:moveTo>
                    <a:pt x="42" y="15"/>
                  </a:moveTo>
                  <a:cubicBezTo>
                    <a:pt x="45" y="14"/>
                    <a:pt x="47" y="14"/>
                    <a:pt x="50" y="14"/>
                  </a:cubicBezTo>
                  <a:cubicBezTo>
                    <a:pt x="50" y="14"/>
                    <a:pt x="50" y="14"/>
                    <a:pt x="51" y="14"/>
                  </a:cubicBezTo>
                  <a:cubicBezTo>
                    <a:pt x="51" y="14"/>
                    <a:pt x="52" y="14"/>
                    <a:pt x="53" y="14"/>
                  </a:cubicBezTo>
                  <a:cubicBezTo>
                    <a:pt x="54" y="14"/>
                    <a:pt x="56" y="14"/>
                    <a:pt x="57" y="15"/>
                  </a:cubicBezTo>
                  <a:cubicBezTo>
                    <a:pt x="74" y="18"/>
                    <a:pt x="87" y="32"/>
                    <a:pt x="87" y="50"/>
                  </a:cubicBezTo>
                  <a:cubicBezTo>
                    <a:pt x="88" y="55"/>
                    <a:pt x="87" y="59"/>
                    <a:pt x="86" y="63"/>
                  </a:cubicBezTo>
                  <a:cubicBezTo>
                    <a:pt x="85" y="64"/>
                    <a:pt x="85" y="65"/>
                    <a:pt x="84" y="67"/>
                  </a:cubicBezTo>
                  <a:cubicBezTo>
                    <a:pt x="78" y="79"/>
                    <a:pt x="66" y="88"/>
                    <a:pt x="51" y="88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35" y="88"/>
                    <a:pt x="22" y="78"/>
                    <a:pt x="16" y="65"/>
                  </a:cubicBezTo>
                  <a:cubicBezTo>
                    <a:pt x="16" y="63"/>
                    <a:pt x="15" y="62"/>
                    <a:pt x="15" y="60"/>
                  </a:cubicBezTo>
                  <a:cubicBezTo>
                    <a:pt x="14" y="58"/>
                    <a:pt x="14" y="55"/>
                    <a:pt x="14" y="52"/>
                  </a:cubicBezTo>
                  <a:cubicBezTo>
                    <a:pt x="14" y="44"/>
                    <a:pt x="15" y="38"/>
                    <a:pt x="19" y="32"/>
                  </a:cubicBezTo>
                  <a:cubicBezTo>
                    <a:pt x="20" y="31"/>
                    <a:pt x="20" y="30"/>
                    <a:pt x="21" y="28"/>
                  </a:cubicBezTo>
                  <a:cubicBezTo>
                    <a:pt x="26" y="23"/>
                    <a:pt x="31" y="19"/>
                    <a:pt x="38" y="16"/>
                  </a:cubicBezTo>
                  <a:cubicBezTo>
                    <a:pt x="39" y="16"/>
                    <a:pt x="41" y="15"/>
                    <a:pt x="42" y="15"/>
                  </a:cubicBezTo>
                  <a:moveTo>
                    <a:pt x="51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6" y="1"/>
                    <a:pt x="42" y="1"/>
                    <a:pt x="38" y="2"/>
                  </a:cubicBezTo>
                  <a:cubicBezTo>
                    <a:pt x="37" y="2"/>
                    <a:pt x="36" y="3"/>
                    <a:pt x="34" y="3"/>
                  </a:cubicBezTo>
                  <a:cubicBezTo>
                    <a:pt x="24" y="7"/>
                    <a:pt x="16" y="13"/>
                    <a:pt x="10" y="21"/>
                  </a:cubicBezTo>
                  <a:cubicBezTo>
                    <a:pt x="9" y="22"/>
                    <a:pt x="8" y="23"/>
                    <a:pt x="8" y="24"/>
                  </a:cubicBezTo>
                  <a:cubicBezTo>
                    <a:pt x="3" y="32"/>
                    <a:pt x="0" y="42"/>
                    <a:pt x="0" y="52"/>
                  </a:cubicBezTo>
                  <a:cubicBezTo>
                    <a:pt x="0" y="56"/>
                    <a:pt x="1" y="61"/>
                    <a:pt x="2" y="65"/>
                  </a:cubicBezTo>
                  <a:cubicBezTo>
                    <a:pt x="2" y="66"/>
                    <a:pt x="3" y="68"/>
                    <a:pt x="3" y="69"/>
                  </a:cubicBezTo>
                  <a:cubicBezTo>
                    <a:pt x="11" y="88"/>
                    <a:pt x="29" y="101"/>
                    <a:pt x="51" y="101"/>
                  </a:cubicBezTo>
                  <a:cubicBezTo>
                    <a:pt x="51" y="101"/>
                    <a:pt x="51" y="101"/>
                    <a:pt x="51" y="101"/>
                  </a:cubicBezTo>
                  <a:cubicBezTo>
                    <a:pt x="72" y="101"/>
                    <a:pt x="89" y="89"/>
                    <a:pt x="97" y="72"/>
                  </a:cubicBezTo>
                  <a:cubicBezTo>
                    <a:pt x="97" y="70"/>
                    <a:pt x="98" y="69"/>
                    <a:pt x="98" y="68"/>
                  </a:cubicBezTo>
                  <a:cubicBezTo>
                    <a:pt x="100" y="62"/>
                    <a:pt x="101" y="56"/>
                    <a:pt x="101" y="50"/>
                  </a:cubicBezTo>
                  <a:cubicBezTo>
                    <a:pt x="101" y="25"/>
                    <a:pt x="82" y="5"/>
                    <a:pt x="58" y="1"/>
                  </a:cubicBezTo>
                  <a:cubicBezTo>
                    <a:pt x="57" y="1"/>
                    <a:pt x="56" y="1"/>
                    <a:pt x="54" y="1"/>
                  </a:cubicBezTo>
                  <a:cubicBezTo>
                    <a:pt x="53" y="0"/>
                    <a:pt x="52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20298">
              <a:extLst>
                <a:ext uri="{FF2B5EF4-FFF2-40B4-BE49-F238E27FC236}">
                  <a16:creationId xmlns:a16="http://schemas.microsoft.com/office/drawing/2014/main" id="{DBD214E2-A1A5-465B-A9FF-D5B9A9B8B42D}"/>
                </a:ext>
              </a:extLst>
            </p:cNvPr>
            <p:cNvSpPr/>
            <p:nvPr/>
          </p:nvSpPr>
          <p:spPr bwMode="auto">
            <a:xfrm>
              <a:off x="6920132" y="6168095"/>
              <a:ext cx="54027" cy="53360"/>
            </a:xfrm>
            <a:custGeom>
              <a:avLst/>
              <a:gdLst>
                <a:gd name="T0" fmla="*/ 17 w 34"/>
                <a:gd name="T1" fmla="*/ 0 h 34"/>
                <a:gd name="T2" fmla="*/ 17 w 34"/>
                <a:gd name="T3" fmla="*/ 0 h 34"/>
                <a:gd name="T4" fmla="*/ 15 w 34"/>
                <a:gd name="T5" fmla="*/ 0 h 34"/>
                <a:gd name="T6" fmla="*/ 11 w 34"/>
                <a:gd name="T7" fmla="*/ 1 h 34"/>
                <a:gd name="T8" fmla="*/ 2 w 34"/>
                <a:gd name="T9" fmla="*/ 10 h 34"/>
                <a:gd name="T10" fmla="*/ 0 w 34"/>
                <a:gd name="T11" fmla="*/ 14 h 34"/>
                <a:gd name="T12" fmla="*/ 0 w 34"/>
                <a:gd name="T13" fmla="*/ 17 h 34"/>
                <a:gd name="T14" fmla="*/ 0 w 34"/>
                <a:gd name="T15" fmla="*/ 19 h 34"/>
                <a:gd name="T16" fmla="*/ 1 w 34"/>
                <a:gd name="T17" fmla="*/ 23 h 34"/>
                <a:gd name="T18" fmla="*/ 17 w 34"/>
                <a:gd name="T19" fmla="*/ 34 h 34"/>
                <a:gd name="T20" fmla="*/ 17 w 34"/>
                <a:gd name="T21" fmla="*/ 34 h 34"/>
                <a:gd name="T22" fmla="*/ 19 w 34"/>
                <a:gd name="T23" fmla="*/ 34 h 34"/>
                <a:gd name="T24" fmla="*/ 23 w 34"/>
                <a:gd name="T25" fmla="*/ 33 h 34"/>
                <a:gd name="T26" fmla="*/ 34 w 34"/>
                <a:gd name="T27" fmla="*/ 17 h 34"/>
                <a:gd name="T28" fmla="*/ 34 w 34"/>
                <a:gd name="T29" fmla="*/ 17 h 34"/>
                <a:gd name="T30" fmla="*/ 33 w 34"/>
                <a:gd name="T31" fmla="*/ 13 h 34"/>
                <a:gd name="T32" fmla="*/ 17 w 34"/>
                <a:gd name="T3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34"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3" y="0"/>
                    <a:pt x="12" y="1"/>
                    <a:pt x="11" y="1"/>
                  </a:cubicBezTo>
                  <a:cubicBezTo>
                    <a:pt x="7" y="3"/>
                    <a:pt x="3" y="6"/>
                    <a:pt x="2" y="10"/>
                  </a:cubicBezTo>
                  <a:cubicBezTo>
                    <a:pt x="1" y="11"/>
                    <a:pt x="1" y="12"/>
                    <a:pt x="0" y="14"/>
                  </a:cubicBezTo>
                  <a:cubicBezTo>
                    <a:pt x="0" y="15"/>
                    <a:pt x="0" y="16"/>
                    <a:pt x="0" y="17"/>
                  </a:cubicBezTo>
                  <a:cubicBezTo>
                    <a:pt x="0" y="18"/>
                    <a:pt x="0" y="18"/>
                    <a:pt x="0" y="19"/>
                  </a:cubicBezTo>
                  <a:cubicBezTo>
                    <a:pt x="0" y="20"/>
                    <a:pt x="0" y="21"/>
                    <a:pt x="1" y="23"/>
                  </a:cubicBezTo>
                  <a:cubicBezTo>
                    <a:pt x="3" y="29"/>
                    <a:pt x="10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8" y="34"/>
                    <a:pt x="19" y="34"/>
                    <a:pt x="19" y="34"/>
                  </a:cubicBezTo>
                  <a:cubicBezTo>
                    <a:pt x="21" y="34"/>
                    <a:pt x="22" y="33"/>
                    <a:pt x="23" y="33"/>
                  </a:cubicBezTo>
                  <a:cubicBezTo>
                    <a:pt x="30" y="30"/>
                    <a:pt x="34" y="24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5"/>
                    <a:pt x="34" y="14"/>
                    <a:pt x="33" y="13"/>
                  </a:cubicBezTo>
                  <a:cubicBezTo>
                    <a:pt x="32" y="5"/>
                    <a:pt x="25" y="0"/>
                    <a:pt x="1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20299">
              <a:extLst>
                <a:ext uri="{FF2B5EF4-FFF2-40B4-BE49-F238E27FC236}">
                  <a16:creationId xmlns:a16="http://schemas.microsoft.com/office/drawing/2014/main" id="{2837D754-62F5-49B1-B112-550FAD6934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92118" y="6139414"/>
              <a:ext cx="110056" cy="108722"/>
            </a:xfrm>
            <a:custGeom>
              <a:avLst/>
              <a:gdLst>
                <a:gd name="T0" fmla="*/ 31 w 70"/>
                <a:gd name="T1" fmla="*/ 10 h 69"/>
                <a:gd name="T2" fmla="*/ 34 w 70"/>
                <a:gd name="T3" fmla="*/ 10 h 69"/>
                <a:gd name="T4" fmla="*/ 35 w 70"/>
                <a:gd name="T5" fmla="*/ 10 h 69"/>
                <a:gd name="T6" fmla="*/ 60 w 70"/>
                <a:gd name="T7" fmla="*/ 30 h 69"/>
                <a:gd name="T8" fmla="*/ 60 w 70"/>
                <a:gd name="T9" fmla="*/ 34 h 69"/>
                <a:gd name="T10" fmla="*/ 60 w 70"/>
                <a:gd name="T11" fmla="*/ 35 h 69"/>
                <a:gd name="T12" fmla="*/ 44 w 70"/>
                <a:gd name="T13" fmla="*/ 59 h 69"/>
                <a:gd name="T14" fmla="*/ 39 w 70"/>
                <a:gd name="T15" fmla="*/ 60 h 69"/>
                <a:gd name="T16" fmla="*/ 35 w 70"/>
                <a:gd name="T17" fmla="*/ 60 h 69"/>
                <a:gd name="T18" fmla="*/ 35 w 70"/>
                <a:gd name="T19" fmla="*/ 60 h 69"/>
                <a:gd name="T20" fmla="*/ 11 w 70"/>
                <a:gd name="T21" fmla="*/ 42 h 69"/>
                <a:gd name="T22" fmla="*/ 10 w 70"/>
                <a:gd name="T23" fmla="*/ 38 h 69"/>
                <a:gd name="T24" fmla="*/ 10 w 70"/>
                <a:gd name="T25" fmla="*/ 35 h 69"/>
                <a:gd name="T26" fmla="*/ 10 w 70"/>
                <a:gd name="T27" fmla="*/ 29 h 69"/>
                <a:gd name="T28" fmla="*/ 12 w 70"/>
                <a:gd name="T29" fmla="*/ 25 h 69"/>
                <a:gd name="T30" fmla="*/ 26 w 70"/>
                <a:gd name="T31" fmla="*/ 11 h 69"/>
                <a:gd name="T32" fmla="*/ 31 w 70"/>
                <a:gd name="T33" fmla="*/ 10 h 69"/>
                <a:gd name="T34" fmla="*/ 35 w 70"/>
                <a:gd name="T35" fmla="*/ 0 h 69"/>
                <a:gd name="T36" fmla="*/ 34 w 70"/>
                <a:gd name="T37" fmla="*/ 0 h 69"/>
                <a:gd name="T38" fmla="*/ 28 w 70"/>
                <a:gd name="T39" fmla="*/ 1 h 69"/>
                <a:gd name="T40" fmla="*/ 24 w 70"/>
                <a:gd name="T41" fmla="*/ 2 h 69"/>
                <a:gd name="T42" fmla="*/ 3 w 70"/>
                <a:gd name="T43" fmla="*/ 22 h 69"/>
                <a:gd name="T44" fmla="*/ 2 w 70"/>
                <a:gd name="T45" fmla="*/ 26 h 69"/>
                <a:gd name="T46" fmla="*/ 0 w 70"/>
                <a:gd name="T47" fmla="*/ 36 h 69"/>
                <a:gd name="T48" fmla="*/ 1 w 70"/>
                <a:gd name="T49" fmla="*/ 39 h 69"/>
                <a:gd name="T50" fmla="*/ 2 w 70"/>
                <a:gd name="T51" fmla="*/ 44 h 69"/>
                <a:gd name="T52" fmla="*/ 35 w 70"/>
                <a:gd name="T53" fmla="*/ 69 h 69"/>
                <a:gd name="T54" fmla="*/ 36 w 70"/>
                <a:gd name="T55" fmla="*/ 69 h 69"/>
                <a:gd name="T56" fmla="*/ 42 w 70"/>
                <a:gd name="T57" fmla="*/ 69 h 69"/>
                <a:gd name="T58" fmla="*/ 46 w 70"/>
                <a:gd name="T59" fmla="*/ 68 h 69"/>
                <a:gd name="T60" fmla="*/ 69 w 70"/>
                <a:gd name="T61" fmla="*/ 34 h 69"/>
                <a:gd name="T62" fmla="*/ 69 w 70"/>
                <a:gd name="T63" fmla="*/ 32 h 69"/>
                <a:gd name="T64" fmla="*/ 69 w 70"/>
                <a:gd name="T65" fmla="*/ 28 h 69"/>
                <a:gd name="T66" fmla="*/ 35 w 70"/>
                <a:gd name="T6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0" h="69">
                  <a:moveTo>
                    <a:pt x="31" y="10"/>
                  </a:moveTo>
                  <a:cubicBezTo>
                    <a:pt x="32" y="10"/>
                    <a:pt x="33" y="10"/>
                    <a:pt x="34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47" y="10"/>
                    <a:pt x="57" y="18"/>
                    <a:pt x="60" y="30"/>
                  </a:cubicBezTo>
                  <a:cubicBezTo>
                    <a:pt x="60" y="31"/>
                    <a:pt x="60" y="32"/>
                    <a:pt x="60" y="34"/>
                  </a:cubicBezTo>
                  <a:cubicBezTo>
                    <a:pt x="60" y="34"/>
                    <a:pt x="60" y="34"/>
                    <a:pt x="60" y="35"/>
                  </a:cubicBezTo>
                  <a:cubicBezTo>
                    <a:pt x="60" y="46"/>
                    <a:pt x="53" y="55"/>
                    <a:pt x="44" y="59"/>
                  </a:cubicBezTo>
                  <a:cubicBezTo>
                    <a:pt x="42" y="59"/>
                    <a:pt x="41" y="60"/>
                    <a:pt x="39" y="60"/>
                  </a:cubicBezTo>
                  <a:cubicBezTo>
                    <a:pt x="38" y="60"/>
                    <a:pt x="37" y="60"/>
                    <a:pt x="35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24" y="60"/>
                    <a:pt x="14" y="53"/>
                    <a:pt x="11" y="42"/>
                  </a:cubicBezTo>
                  <a:cubicBezTo>
                    <a:pt x="10" y="41"/>
                    <a:pt x="10" y="39"/>
                    <a:pt x="10" y="38"/>
                  </a:cubicBezTo>
                  <a:cubicBezTo>
                    <a:pt x="10" y="37"/>
                    <a:pt x="10" y="36"/>
                    <a:pt x="10" y="35"/>
                  </a:cubicBezTo>
                  <a:cubicBezTo>
                    <a:pt x="10" y="33"/>
                    <a:pt x="10" y="31"/>
                    <a:pt x="10" y="29"/>
                  </a:cubicBezTo>
                  <a:cubicBezTo>
                    <a:pt x="11" y="28"/>
                    <a:pt x="11" y="26"/>
                    <a:pt x="12" y="25"/>
                  </a:cubicBezTo>
                  <a:cubicBezTo>
                    <a:pt x="15" y="19"/>
                    <a:pt x="20" y="14"/>
                    <a:pt x="26" y="11"/>
                  </a:cubicBezTo>
                  <a:cubicBezTo>
                    <a:pt x="28" y="11"/>
                    <a:pt x="29" y="10"/>
                    <a:pt x="31" y="10"/>
                  </a:cubicBezTo>
                  <a:moveTo>
                    <a:pt x="35" y="0"/>
                  </a:moveTo>
                  <a:cubicBezTo>
                    <a:pt x="35" y="0"/>
                    <a:pt x="35" y="0"/>
                    <a:pt x="34" y="0"/>
                  </a:cubicBezTo>
                  <a:cubicBezTo>
                    <a:pt x="32" y="1"/>
                    <a:pt x="30" y="1"/>
                    <a:pt x="28" y="1"/>
                  </a:cubicBezTo>
                  <a:cubicBezTo>
                    <a:pt x="27" y="1"/>
                    <a:pt x="25" y="2"/>
                    <a:pt x="24" y="2"/>
                  </a:cubicBezTo>
                  <a:cubicBezTo>
                    <a:pt x="14" y="5"/>
                    <a:pt x="7" y="13"/>
                    <a:pt x="3" y="22"/>
                  </a:cubicBezTo>
                  <a:cubicBezTo>
                    <a:pt x="2" y="23"/>
                    <a:pt x="2" y="25"/>
                    <a:pt x="2" y="26"/>
                  </a:cubicBezTo>
                  <a:cubicBezTo>
                    <a:pt x="1" y="29"/>
                    <a:pt x="0" y="32"/>
                    <a:pt x="0" y="36"/>
                  </a:cubicBezTo>
                  <a:cubicBezTo>
                    <a:pt x="0" y="37"/>
                    <a:pt x="1" y="38"/>
                    <a:pt x="1" y="39"/>
                  </a:cubicBezTo>
                  <a:cubicBezTo>
                    <a:pt x="1" y="41"/>
                    <a:pt x="1" y="42"/>
                    <a:pt x="2" y="44"/>
                  </a:cubicBezTo>
                  <a:cubicBezTo>
                    <a:pt x="5" y="59"/>
                    <a:pt x="19" y="69"/>
                    <a:pt x="35" y="69"/>
                  </a:cubicBezTo>
                  <a:cubicBezTo>
                    <a:pt x="35" y="69"/>
                    <a:pt x="35" y="69"/>
                    <a:pt x="36" y="69"/>
                  </a:cubicBezTo>
                  <a:cubicBezTo>
                    <a:pt x="38" y="69"/>
                    <a:pt x="40" y="69"/>
                    <a:pt x="42" y="69"/>
                  </a:cubicBezTo>
                  <a:cubicBezTo>
                    <a:pt x="43" y="68"/>
                    <a:pt x="45" y="68"/>
                    <a:pt x="46" y="68"/>
                  </a:cubicBezTo>
                  <a:cubicBezTo>
                    <a:pt x="60" y="63"/>
                    <a:pt x="70" y="50"/>
                    <a:pt x="69" y="34"/>
                  </a:cubicBezTo>
                  <a:cubicBezTo>
                    <a:pt x="69" y="34"/>
                    <a:pt x="69" y="33"/>
                    <a:pt x="69" y="32"/>
                  </a:cubicBezTo>
                  <a:cubicBezTo>
                    <a:pt x="69" y="31"/>
                    <a:pt x="69" y="29"/>
                    <a:pt x="69" y="28"/>
                  </a:cubicBezTo>
                  <a:cubicBezTo>
                    <a:pt x="65" y="12"/>
                    <a:pt x="52" y="0"/>
                    <a:pt x="3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20306">
              <a:extLst>
                <a:ext uri="{FF2B5EF4-FFF2-40B4-BE49-F238E27FC236}">
                  <a16:creationId xmlns:a16="http://schemas.microsoft.com/office/drawing/2014/main" id="{998B6A9C-64EC-488A-82FC-62654C19DBA6}"/>
                </a:ext>
              </a:extLst>
            </p:cNvPr>
            <p:cNvSpPr/>
            <p:nvPr/>
          </p:nvSpPr>
          <p:spPr bwMode="auto">
            <a:xfrm>
              <a:off x="6452561" y="6888459"/>
              <a:ext cx="45356" cy="45356"/>
            </a:xfrm>
            <a:custGeom>
              <a:avLst/>
              <a:gdLst>
                <a:gd name="T0" fmla="*/ 15 w 29"/>
                <a:gd name="T1" fmla="*/ 0 h 29"/>
                <a:gd name="T2" fmla="*/ 14 w 29"/>
                <a:gd name="T3" fmla="*/ 0 h 29"/>
                <a:gd name="T4" fmla="*/ 10 w 29"/>
                <a:gd name="T5" fmla="*/ 1 h 29"/>
                <a:gd name="T6" fmla="*/ 6 w 29"/>
                <a:gd name="T7" fmla="*/ 3 h 29"/>
                <a:gd name="T8" fmla="*/ 2 w 29"/>
                <a:gd name="T9" fmla="*/ 7 h 29"/>
                <a:gd name="T10" fmla="*/ 1 w 29"/>
                <a:gd name="T11" fmla="*/ 11 h 29"/>
                <a:gd name="T12" fmla="*/ 0 w 29"/>
                <a:gd name="T13" fmla="*/ 15 h 29"/>
                <a:gd name="T14" fmla="*/ 1 w 29"/>
                <a:gd name="T15" fmla="*/ 19 h 29"/>
                <a:gd name="T16" fmla="*/ 2 w 29"/>
                <a:gd name="T17" fmla="*/ 22 h 29"/>
                <a:gd name="T18" fmla="*/ 13 w 29"/>
                <a:gd name="T19" fmla="*/ 29 h 29"/>
                <a:gd name="T20" fmla="*/ 15 w 29"/>
                <a:gd name="T21" fmla="*/ 29 h 29"/>
                <a:gd name="T22" fmla="*/ 15 w 29"/>
                <a:gd name="T23" fmla="*/ 29 h 29"/>
                <a:gd name="T24" fmla="*/ 17 w 29"/>
                <a:gd name="T25" fmla="*/ 29 h 29"/>
                <a:gd name="T26" fmla="*/ 23 w 29"/>
                <a:gd name="T27" fmla="*/ 26 h 29"/>
                <a:gd name="T28" fmla="*/ 26 w 29"/>
                <a:gd name="T29" fmla="*/ 23 h 29"/>
                <a:gd name="T30" fmla="*/ 29 w 29"/>
                <a:gd name="T31" fmla="*/ 14 h 29"/>
                <a:gd name="T32" fmla="*/ 28 w 29"/>
                <a:gd name="T33" fmla="*/ 10 h 29"/>
                <a:gd name="T34" fmla="*/ 26 w 29"/>
                <a:gd name="T35" fmla="*/ 6 h 29"/>
                <a:gd name="T36" fmla="*/ 21 w 29"/>
                <a:gd name="T37" fmla="*/ 2 h 29"/>
                <a:gd name="T38" fmla="*/ 21 w 29"/>
                <a:gd name="T39" fmla="*/ 2 h 29"/>
                <a:gd name="T40" fmla="*/ 17 w 29"/>
                <a:gd name="T41" fmla="*/ 0 h 29"/>
                <a:gd name="T42" fmla="*/ 17 w 29"/>
                <a:gd name="T43" fmla="*/ 0 h 29"/>
                <a:gd name="T44" fmla="*/ 15 w 29"/>
                <a:gd name="T4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9" h="29">
                  <a:moveTo>
                    <a:pt x="15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2" y="0"/>
                    <a:pt x="10" y="1"/>
                  </a:cubicBezTo>
                  <a:cubicBezTo>
                    <a:pt x="9" y="1"/>
                    <a:pt x="8" y="2"/>
                    <a:pt x="6" y="3"/>
                  </a:cubicBezTo>
                  <a:cubicBezTo>
                    <a:pt x="5" y="4"/>
                    <a:pt x="3" y="5"/>
                    <a:pt x="2" y="7"/>
                  </a:cubicBezTo>
                  <a:cubicBezTo>
                    <a:pt x="2" y="8"/>
                    <a:pt x="1" y="9"/>
                    <a:pt x="1" y="11"/>
                  </a:cubicBezTo>
                  <a:cubicBezTo>
                    <a:pt x="0" y="12"/>
                    <a:pt x="0" y="13"/>
                    <a:pt x="0" y="15"/>
                  </a:cubicBezTo>
                  <a:cubicBezTo>
                    <a:pt x="0" y="16"/>
                    <a:pt x="0" y="17"/>
                    <a:pt x="1" y="19"/>
                  </a:cubicBezTo>
                  <a:cubicBezTo>
                    <a:pt x="1" y="20"/>
                    <a:pt x="2" y="21"/>
                    <a:pt x="2" y="22"/>
                  </a:cubicBezTo>
                  <a:cubicBezTo>
                    <a:pt x="5" y="26"/>
                    <a:pt x="9" y="29"/>
                    <a:pt x="13" y="29"/>
                  </a:cubicBezTo>
                  <a:cubicBezTo>
                    <a:pt x="13" y="29"/>
                    <a:pt x="14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6" y="29"/>
                    <a:pt x="17" y="29"/>
                    <a:pt x="17" y="29"/>
                  </a:cubicBezTo>
                  <a:cubicBezTo>
                    <a:pt x="19" y="28"/>
                    <a:pt x="21" y="27"/>
                    <a:pt x="23" y="26"/>
                  </a:cubicBezTo>
                  <a:cubicBezTo>
                    <a:pt x="24" y="25"/>
                    <a:pt x="25" y="24"/>
                    <a:pt x="26" y="23"/>
                  </a:cubicBezTo>
                  <a:cubicBezTo>
                    <a:pt x="28" y="21"/>
                    <a:pt x="29" y="18"/>
                    <a:pt x="29" y="14"/>
                  </a:cubicBezTo>
                  <a:cubicBezTo>
                    <a:pt x="29" y="13"/>
                    <a:pt x="29" y="11"/>
                    <a:pt x="28" y="10"/>
                  </a:cubicBezTo>
                  <a:cubicBezTo>
                    <a:pt x="28" y="8"/>
                    <a:pt x="27" y="7"/>
                    <a:pt x="26" y="6"/>
                  </a:cubicBezTo>
                  <a:cubicBezTo>
                    <a:pt x="25" y="4"/>
                    <a:pt x="23" y="3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0" y="1"/>
                    <a:pt x="18" y="1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20307">
              <a:extLst>
                <a:ext uri="{FF2B5EF4-FFF2-40B4-BE49-F238E27FC236}">
                  <a16:creationId xmlns:a16="http://schemas.microsoft.com/office/drawing/2014/main" id="{58EAE37B-6B37-4DF5-9770-CA6CBBCE05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28549" y="6864447"/>
              <a:ext cx="92714" cy="93380"/>
            </a:xfrm>
            <a:custGeom>
              <a:avLst/>
              <a:gdLst>
                <a:gd name="T0" fmla="*/ 22 w 59"/>
                <a:gd name="T1" fmla="*/ 9 h 59"/>
                <a:gd name="T2" fmla="*/ 29 w 59"/>
                <a:gd name="T3" fmla="*/ 8 h 59"/>
                <a:gd name="T4" fmla="*/ 30 w 59"/>
                <a:gd name="T5" fmla="*/ 8 h 59"/>
                <a:gd name="T6" fmla="*/ 34 w 59"/>
                <a:gd name="T7" fmla="*/ 9 h 59"/>
                <a:gd name="T8" fmla="*/ 34 w 59"/>
                <a:gd name="T9" fmla="*/ 9 h 59"/>
                <a:gd name="T10" fmla="*/ 38 w 59"/>
                <a:gd name="T11" fmla="*/ 10 h 59"/>
                <a:gd name="T12" fmla="*/ 38 w 59"/>
                <a:gd name="T13" fmla="*/ 10 h 59"/>
                <a:gd name="T14" fmla="*/ 47 w 59"/>
                <a:gd name="T15" fmla="*/ 18 h 59"/>
                <a:gd name="T16" fmla="*/ 49 w 59"/>
                <a:gd name="T17" fmla="*/ 21 h 59"/>
                <a:gd name="T18" fmla="*/ 51 w 59"/>
                <a:gd name="T19" fmla="*/ 29 h 59"/>
                <a:gd name="T20" fmla="*/ 46 w 59"/>
                <a:gd name="T21" fmla="*/ 43 h 59"/>
                <a:gd name="T22" fmla="*/ 43 w 59"/>
                <a:gd name="T23" fmla="*/ 46 h 59"/>
                <a:gd name="T24" fmla="*/ 33 w 59"/>
                <a:gd name="T25" fmla="*/ 51 h 59"/>
                <a:gd name="T26" fmla="*/ 30 w 59"/>
                <a:gd name="T27" fmla="*/ 51 h 59"/>
                <a:gd name="T28" fmla="*/ 30 w 59"/>
                <a:gd name="T29" fmla="*/ 51 h 59"/>
                <a:gd name="T30" fmla="*/ 28 w 59"/>
                <a:gd name="T31" fmla="*/ 51 h 59"/>
                <a:gd name="T32" fmla="*/ 11 w 59"/>
                <a:gd name="T33" fmla="*/ 41 h 59"/>
                <a:gd name="T34" fmla="*/ 9 w 59"/>
                <a:gd name="T35" fmla="*/ 37 h 59"/>
                <a:gd name="T36" fmla="*/ 8 w 59"/>
                <a:gd name="T37" fmla="*/ 30 h 59"/>
                <a:gd name="T38" fmla="*/ 9 w 59"/>
                <a:gd name="T39" fmla="*/ 23 h 59"/>
                <a:gd name="T40" fmla="*/ 11 w 59"/>
                <a:gd name="T41" fmla="*/ 19 h 59"/>
                <a:gd name="T42" fmla="*/ 18 w 59"/>
                <a:gd name="T43" fmla="*/ 11 h 59"/>
                <a:gd name="T44" fmla="*/ 22 w 59"/>
                <a:gd name="T45" fmla="*/ 9 h 59"/>
                <a:gd name="T46" fmla="*/ 30 w 59"/>
                <a:gd name="T47" fmla="*/ 0 h 59"/>
                <a:gd name="T48" fmla="*/ 29 w 59"/>
                <a:gd name="T49" fmla="*/ 0 h 59"/>
                <a:gd name="T50" fmla="*/ 19 w 59"/>
                <a:gd name="T51" fmla="*/ 2 h 59"/>
                <a:gd name="T52" fmla="*/ 15 w 59"/>
                <a:gd name="T53" fmla="*/ 4 h 59"/>
                <a:gd name="T54" fmla="*/ 3 w 59"/>
                <a:gd name="T55" fmla="*/ 16 h 59"/>
                <a:gd name="T56" fmla="*/ 2 w 59"/>
                <a:gd name="T57" fmla="*/ 20 h 59"/>
                <a:gd name="T58" fmla="*/ 0 w 59"/>
                <a:gd name="T59" fmla="*/ 30 h 59"/>
                <a:gd name="T60" fmla="*/ 2 w 59"/>
                <a:gd name="T61" fmla="*/ 40 h 59"/>
                <a:gd name="T62" fmla="*/ 4 w 59"/>
                <a:gd name="T63" fmla="*/ 44 h 59"/>
                <a:gd name="T64" fmla="*/ 29 w 59"/>
                <a:gd name="T65" fmla="*/ 59 h 59"/>
                <a:gd name="T66" fmla="*/ 30 w 59"/>
                <a:gd name="T67" fmla="*/ 59 h 59"/>
                <a:gd name="T68" fmla="*/ 30 w 59"/>
                <a:gd name="T69" fmla="*/ 59 h 59"/>
                <a:gd name="T70" fmla="*/ 33 w 59"/>
                <a:gd name="T71" fmla="*/ 59 h 59"/>
                <a:gd name="T72" fmla="*/ 48 w 59"/>
                <a:gd name="T73" fmla="*/ 52 h 59"/>
                <a:gd name="T74" fmla="*/ 51 w 59"/>
                <a:gd name="T75" fmla="*/ 49 h 59"/>
                <a:gd name="T76" fmla="*/ 59 w 59"/>
                <a:gd name="T77" fmla="*/ 29 h 59"/>
                <a:gd name="T78" fmla="*/ 56 w 59"/>
                <a:gd name="T79" fmla="*/ 18 h 59"/>
                <a:gd name="T80" fmla="*/ 54 w 59"/>
                <a:gd name="T81" fmla="*/ 14 h 59"/>
                <a:gd name="T82" fmla="*/ 41 w 59"/>
                <a:gd name="T83" fmla="*/ 3 h 59"/>
                <a:gd name="T84" fmla="*/ 41 w 59"/>
                <a:gd name="T85" fmla="*/ 3 h 59"/>
                <a:gd name="T86" fmla="*/ 37 w 59"/>
                <a:gd name="T87" fmla="*/ 1 h 59"/>
                <a:gd name="T88" fmla="*/ 37 w 59"/>
                <a:gd name="T89" fmla="*/ 1 h 59"/>
                <a:gd name="T90" fmla="*/ 30 w 59"/>
                <a:gd name="T9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9" h="59">
                  <a:moveTo>
                    <a:pt x="22" y="9"/>
                  </a:moveTo>
                  <a:cubicBezTo>
                    <a:pt x="24" y="9"/>
                    <a:pt x="27" y="8"/>
                    <a:pt x="29" y="8"/>
                  </a:cubicBezTo>
                  <a:cubicBezTo>
                    <a:pt x="29" y="8"/>
                    <a:pt x="29" y="8"/>
                    <a:pt x="30" y="8"/>
                  </a:cubicBezTo>
                  <a:cubicBezTo>
                    <a:pt x="31" y="8"/>
                    <a:pt x="33" y="8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6" y="9"/>
                    <a:pt x="37" y="9"/>
                    <a:pt x="38" y="1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42" y="12"/>
                    <a:pt x="45" y="14"/>
                    <a:pt x="47" y="18"/>
                  </a:cubicBezTo>
                  <a:cubicBezTo>
                    <a:pt x="48" y="19"/>
                    <a:pt x="49" y="20"/>
                    <a:pt x="49" y="21"/>
                  </a:cubicBezTo>
                  <a:cubicBezTo>
                    <a:pt x="50" y="24"/>
                    <a:pt x="51" y="26"/>
                    <a:pt x="51" y="29"/>
                  </a:cubicBezTo>
                  <a:cubicBezTo>
                    <a:pt x="51" y="35"/>
                    <a:pt x="49" y="40"/>
                    <a:pt x="46" y="43"/>
                  </a:cubicBezTo>
                  <a:cubicBezTo>
                    <a:pt x="45" y="44"/>
                    <a:pt x="44" y="45"/>
                    <a:pt x="43" y="46"/>
                  </a:cubicBezTo>
                  <a:cubicBezTo>
                    <a:pt x="40" y="49"/>
                    <a:pt x="37" y="50"/>
                    <a:pt x="33" y="51"/>
                  </a:cubicBezTo>
                  <a:cubicBezTo>
                    <a:pt x="32" y="51"/>
                    <a:pt x="31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8" y="51"/>
                  </a:cubicBezTo>
                  <a:cubicBezTo>
                    <a:pt x="21" y="51"/>
                    <a:pt x="15" y="47"/>
                    <a:pt x="11" y="41"/>
                  </a:cubicBezTo>
                  <a:cubicBezTo>
                    <a:pt x="10" y="39"/>
                    <a:pt x="10" y="38"/>
                    <a:pt x="9" y="37"/>
                  </a:cubicBezTo>
                  <a:cubicBezTo>
                    <a:pt x="9" y="35"/>
                    <a:pt x="8" y="32"/>
                    <a:pt x="8" y="30"/>
                  </a:cubicBezTo>
                  <a:cubicBezTo>
                    <a:pt x="8" y="28"/>
                    <a:pt x="8" y="25"/>
                    <a:pt x="9" y="23"/>
                  </a:cubicBezTo>
                  <a:cubicBezTo>
                    <a:pt x="10" y="22"/>
                    <a:pt x="10" y="20"/>
                    <a:pt x="11" y="19"/>
                  </a:cubicBezTo>
                  <a:cubicBezTo>
                    <a:pt x="13" y="16"/>
                    <a:pt x="15" y="13"/>
                    <a:pt x="18" y="11"/>
                  </a:cubicBezTo>
                  <a:cubicBezTo>
                    <a:pt x="19" y="11"/>
                    <a:pt x="21" y="10"/>
                    <a:pt x="22" y="9"/>
                  </a:cubicBezTo>
                  <a:moveTo>
                    <a:pt x="30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5" y="0"/>
                    <a:pt x="22" y="1"/>
                    <a:pt x="19" y="2"/>
                  </a:cubicBezTo>
                  <a:cubicBezTo>
                    <a:pt x="17" y="3"/>
                    <a:pt x="16" y="4"/>
                    <a:pt x="15" y="4"/>
                  </a:cubicBezTo>
                  <a:cubicBezTo>
                    <a:pt x="10" y="7"/>
                    <a:pt x="6" y="11"/>
                    <a:pt x="3" y="16"/>
                  </a:cubicBezTo>
                  <a:cubicBezTo>
                    <a:pt x="3" y="17"/>
                    <a:pt x="2" y="19"/>
                    <a:pt x="2" y="20"/>
                  </a:cubicBezTo>
                  <a:cubicBezTo>
                    <a:pt x="1" y="23"/>
                    <a:pt x="0" y="27"/>
                    <a:pt x="0" y="30"/>
                  </a:cubicBezTo>
                  <a:cubicBezTo>
                    <a:pt x="0" y="34"/>
                    <a:pt x="1" y="37"/>
                    <a:pt x="2" y="40"/>
                  </a:cubicBezTo>
                  <a:cubicBezTo>
                    <a:pt x="3" y="42"/>
                    <a:pt x="3" y="43"/>
                    <a:pt x="4" y="44"/>
                  </a:cubicBezTo>
                  <a:cubicBezTo>
                    <a:pt x="9" y="53"/>
                    <a:pt x="18" y="59"/>
                    <a:pt x="29" y="59"/>
                  </a:cubicBezTo>
                  <a:cubicBezTo>
                    <a:pt x="29" y="59"/>
                    <a:pt x="29" y="59"/>
                    <a:pt x="30" y="59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1" y="59"/>
                    <a:pt x="32" y="59"/>
                    <a:pt x="33" y="59"/>
                  </a:cubicBezTo>
                  <a:cubicBezTo>
                    <a:pt x="39" y="58"/>
                    <a:pt x="44" y="56"/>
                    <a:pt x="48" y="52"/>
                  </a:cubicBezTo>
                  <a:cubicBezTo>
                    <a:pt x="49" y="51"/>
                    <a:pt x="51" y="50"/>
                    <a:pt x="51" y="49"/>
                  </a:cubicBezTo>
                  <a:cubicBezTo>
                    <a:pt x="56" y="44"/>
                    <a:pt x="59" y="37"/>
                    <a:pt x="59" y="29"/>
                  </a:cubicBezTo>
                  <a:cubicBezTo>
                    <a:pt x="59" y="25"/>
                    <a:pt x="58" y="21"/>
                    <a:pt x="56" y="18"/>
                  </a:cubicBezTo>
                  <a:cubicBezTo>
                    <a:pt x="56" y="17"/>
                    <a:pt x="55" y="15"/>
                    <a:pt x="54" y="14"/>
                  </a:cubicBezTo>
                  <a:cubicBezTo>
                    <a:pt x="51" y="9"/>
                    <a:pt x="46" y="5"/>
                    <a:pt x="41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0" y="2"/>
                    <a:pt x="38" y="2"/>
                    <a:pt x="37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4" y="1"/>
                    <a:pt x="32" y="0"/>
                    <a:pt x="3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20308">
              <a:extLst>
                <a:ext uri="{FF2B5EF4-FFF2-40B4-BE49-F238E27FC236}">
                  <a16:creationId xmlns:a16="http://schemas.microsoft.com/office/drawing/2014/main" id="{14DDFA14-ABD4-437D-A752-BDB4F32C7FED}"/>
                </a:ext>
              </a:extLst>
            </p:cNvPr>
            <p:cNvSpPr/>
            <p:nvPr/>
          </p:nvSpPr>
          <p:spPr bwMode="auto">
            <a:xfrm>
              <a:off x="5969649" y="7101233"/>
              <a:ext cx="90046" cy="88044"/>
            </a:xfrm>
            <a:custGeom>
              <a:avLst/>
              <a:gdLst>
                <a:gd name="T0" fmla="*/ 29 w 57"/>
                <a:gd name="T1" fmla="*/ 0 h 56"/>
                <a:gd name="T2" fmla="*/ 28 w 57"/>
                <a:gd name="T3" fmla="*/ 0 h 56"/>
                <a:gd name="T4" fmla="*/ 16 w 57"/>
                <a:gd name="T5" fmla="*/ 3 h 56"/>
                <a:gd name="T6" fmla="*/ 13 w 57"/>
                <a:gd name="T7" fmla="*/ 5 h 56"/>
                <a:gd name="T8" fmla="*/ 0 w 57"/>
                <a:gd name="T9" fmla="*/ 29 h 56"/>
                <a:gd name="T10" fmla="*/ 2 w 57"/>
                <a:gd name="T11" fmla="*/ 38 h 56"/>
                <a:gd name="T12" fmla="*/ 4 w 57"/>
                <a:gd name="T13" fmla="*/ 42 h 56"/>
                <a:gd name="T14" fmla="*/ 14 w 57"/>
                <a:gd name="T15" fmla="*/ 52 h 56"/>
                <a:gd name="T16" fmla="*/ 18 w 57"/>
                <a:gd name="T17" fmla="*/ 54 h 56"/>
                <a:gd name="T18" fmla="*/ 28 w 57"/>
                <a:gd name="T19" fmla="*/ 56 h 56"/>
                <a:gd name="T20" fmla="*/ 29 w 57"/>
                <a:gd name="T21" fmla="*/ 56 h 56"/>
                <a:gd name="T22" fmla="*/ 41 w 57"/>
                <a:gd name="T23" fmla="*/ 53 h 56"/>
                <a:gd name="T24" fmla="*/ 45 w 57"/>
                <a:gd name="T25" fmla="*/ 51 h 56"/>
                <a:gd name="T26" fmla="*/ 55 w 57"/>
                <a:gd name="T27" fmla="*/ 38 h 56"/>
                <a:gd name="T28" fmla="*/ 56 w 57"/>
                <a:gd name="T29" fmla="*/ 34 h 56"/>
                <a:gd name="T30" fmla="*/ 57 w 57"/>
                <a:gd name="T31" fmla="*/ 28 h 56"/>
                <a:gd name="T32" fmla="*/ 54 w 57"/>
                <a:gd name="T33" fmla="*/ 17 h 56"/>
                <a:gd name="T34" fmla="*/ 52 w 57"/>
                <a:gd name="T35" fmla="*/ 13 h 56"/>
                <a:gd name="T36" fmla="*/ 29 w 57"/>
                <a:gd name="T3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" h="56">
                  <a:moveTo>
                    <a:pt x="29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0" y="1"/>
                    <a:pt x="16" y="3"/>
                  </a:cubicBezTo>
                  <a:cubicBezTo>
                    <a:pt x="15" y="3"/>
                    <a:pt x="14" y="4"/>
                    <a:pt x="13" y="5"/>
                  </a:cubicBezTo>
                  <a:cubicBezTo>
                    <a:pt x="5" y="10"/>
                    <a:pt x="0" y="19"/>
                    <a:pt x="0" y="29"/>
                  </a:cubicBezTo>
                  <a:cubicBezTo>
                    <a:pt x="0" y="32"/>
                    <a:pt x="1" y="35"/>
                    <a:pt x="2" y="38"/>
                  </a:cubicBezTo>
                  <a:cubicBezTo>
                    <a:pt x="3" y="40"/>
                    <a:pt x="3" y="41"/>
                    <a:pt x="4" y="42"/>
                  </a:cubicBezTo>
                  <a:cubicBezTo>
                    <a:pt x="7" y="47"/>
                    <a:pt x="10" y="50"/>
                    <a:pt x="14" y="52"/>
                  </a:cubicBezTo>
                  <a:cubicBezTo>
                    <a:pt x="15" y="53"/>
                    <a:pt x="17" y="54"/>
                    <a:pt x="18" y="54"/>
                  </a:cubicBezTo>
                  <a:cubicBezTo>
                    <a:pt x="21" y="56"/>
                    <a:pt x="25" y="56"/>
                    <a:pt x="28" y="56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33" y="56"/>
                    <a:pt x="38" y="55"/>
                    <a:pt x="41" y="53"/>
                  </a:cubicBezTo>
                  <a:cubicBezTo>
                    <a:pt x="43" y="53"/>
                    <a:pt x="44" y="52"/>
                    <a:pt x="45" y="51"/>
                  </a:cubicBezTo>
                  <a:cubicBezTo>
                    <a:pt x="49" y="48"/>
                    <a:pt x="53" y="43"/>
                    <a:pt x="55" y="38"/>
                  </a:cubicBezTo>
                  <a:cubicBezTo>
                    <a:pt x="55" y="36"/>
                    <a:pt x="56" y="35"/>
                    <a:pt x="56" y="34"/>
                  </a:cubicBezTo>
                  <a:cubicBezTo>
                    <a:pt x="56" y="32"/>
                    <a:pt x="57" y="30"/>
                    <a:pt x="57" y="28"/>
                  </a:cubicBezTo>
                  <a:cubicBezTo>
                    <a:pt x="57" y="24"/>
                    <a:pt x="56" y="20"/>
                    <a:pt x="54" y="17"/>
                  </a:cubicBezTo>
                  <a:cubicBezTo>
                    <a:pt x="54" y="15"/>
                    <a:pt x="53" y="14"/>
                    <a:pt x="52" y="13"/>
                  </a:cubicBezTo>
                  <a:cubicBezTo>
                    <a:pt x="47" y="5"/>
                    <a:pt x="38" y="0"/>
                    <a:pt x="2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20309">
              <a:extLst>
                <a:ext uri="{FF2B5EF4-FFF2-40B4-BE49-F238E27FC236}">
                  <a16:creationId xmlns:a16="http://schemas.microsoft.com/office/drawing/2014/main" id="{2BFC5CEF-44CD-4B3B-A936-DD5173F9A6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24293" y="7055210"/>
              <a:ext cx="181425" cy="180091"/>
            </a:xfrm>
            <a:custGeom>
              <a:avLst/>
              <a:gdLst>
                <a:gd name="T0" fmla="*/ 38 w 115"/>
                <a:gd name="T1" fmla="*/ 20 h 114"/>
                <a:gd name="T2" fmla="*/ 57 w 115"/>
                <a:gd name="T3" fmla="*/ 15 h 114"/>
                <a:gd name="T4" fmla="*/ 58 w 115"/>
                <a:gd name="T5" fmla="*/ 15 h 114"/>
                <a:gd name="T6" fmla="*/ 93 w 115"/>
                <a:gd name="T7" fmla="*/ 36 h 114"/>
                <a:gd name="T8" fmla="*/ 95 w 115"/>
                <a:gd name="T9" fmla="*/ 40 h 114"/>
                <a:gd name="T10" fmla="*/ 99 w 115"/>
                <a:gd name="T11" fmla="*/ 56 h 114"/>
                <a:gd name="T12" fmla="*/ 98 w 115"/>
                <a:gd name="T13" fmla="*/ 67 h 114"/>
                <a:gd name="T14" fmla="*/ 97 w 115"/>
                <a:gd name="T15" fmla="*/ 71 h 114"/>
                <a:gd name="T16" fmla="*/ 81 w 115"/>
                <a:gd name="T17" fmla="*/ 92 h 114"/>
                <a:gd name="T18" fmla="*/ 77 w 115"/>
                <a:gd name="T19" fmla="*/ 94 h 114"/>
                <a:gd name="T20" fmla="*/ 58 w 115"/>
                <a:gd name="T21" fmla="*/ 99 h 114"/>
                <a:gd name="T22" fmla="*/ 57 w 115"/>
                <a:gd name="T23" fmla="*/ 99 h 114"/>
                <a:gd name="T24" fmla="*/ 41 w 115"/>
                <a:gd name="T25" fmla="*/ 96 h 114"/>
                <a:gd name="T26" fmla="*/ 37 w 115"/>
                <a:gd name="T27" fmla="*/ 94 h 114"/>
                <a:gd name="T28" fmla="*/ 21 w 115"/>
                <a:gd name="T29" fmla="*/ 78 h 114"/>
                <a:gd name="T30" fmla="*/ 19 w 115"/>
                <a:gd name="T31" fmla="*/ 74 h 114"/>
                <a:gd name="T32" fmla="*/ 16 w 115"/>
                <a:gd name="T33" fmla="*/ 58 h 114"/>
                <a:gd name="T34" fmla="*/ 35 w 115"/>
                <a:gd name="T35" fmla="*/ 22 h 114"/>
                <a:gd name="T36" fmla="*/ 38 w 115"/>
                <a:gd name="T37" fmla="*/ 20 h 114"/>
                <a:gd name="T38" fmla="*/ 57 w 115"/>
                <a:gd name="T39" fmla="*/ 0 h 114"/>
                <a:gd name="T40" fmla="*/ 56 w 115"/>
                <a:gd name="T41" fmla="*/ 0 h 114"/>
                <a:gd name="T42" fmla="*/ 31 w 115"/>
                <a:gd name="T43" fmla="*/ 7 h 114"/>
                <a:gd name="T44" fmla="*/ 27 w 115"/>
                <a:gd name="T45" fmla="*/ 9 h 114"/>
                <a:gd name="T46" fmla="*/ 0 w 115"/>
                <a:gd name="T47" fmla="*/ 58 h 114"/>
                <a:gd name="T48" fmla="*/ 5 w 115"/>
                <a:gd name="T49" fmla="*/ 81 h 114"/>
                <a:gd name="T50" fmla="*/ 7 w 115"/>
                <a:gd name="T51" fmla="*/ 85 h 114"/>
                <a:gd name="T52" fmla="*/ 31 w 115"/>
                <a:gd name="T53" fmla="*/ 108 h 114"/>
                <a:gd name="T54" fmla="*/ 35 w 115"/>
                <a:gd name="T55" fmla="*/ 110 h 114"/>
                <a:gd name="T56" fmla="*/ 57 w 115"/>
                <a:gd name="T57" fmla="*/ 114 h 114"/>
                <a:gd name="T58" fmla="*/ 59 w 115"/>
                <a:gd name="T59" fmla="*/ 114 h 114"/>
                <a:gd name="T60" fmla="*/ 85 w 115"/>
                <a:gd name="T61" fmla="*/ 107 h 114"/>
                <a:gd name="T62" fmla="*/ 89 w 115"/>
                <a:gd name="T63" fmla="*/ 105 h 114"/>
                <a:gd name="T64" fmla="*/ 112 w 115"/>
                <a:gd name="T65" fmla="*/ 75 h 114"/>
                <a:gd name="T66" fmla="*/ 113 w 115"/>
                <a:gd name="T67" fmla="*/ 71 h 114"/>
                <a:gd name="T68" fmla="*/ 115 w 115"/>
                <a:gd name="T69" fmla="*/ 56 h 114"/>
                <a:gd name="T70" fmla="*/ 109 w 115"/>
                <a:gd name="T71" fmla="*/ 33 h 114"/>
                <a:gd name="T72" fmla="*/ 107 w 115"/>
                <a:gd name="T73" fmla="*/ 29 h 114"/>
                <a:gd name="T74" fmla="*/ 57 w 115"/>
                <a:gd name="T7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5" h="114">
                  <a:moveTo>
                    <a:pt x="38" y="20"/>
                  </a:moveTo>
                  <a:cubicBezTo>
                    <a:pt x="44" y="17"/>
                    <a:pt x="50" y="15"/>
                    <a:pt x="57" y="15"/>
                  </a:cubicBezTo>
                  <a:cubicBezTo>
                    <a:pt x="57" y="15"/>
                    <a:pt x="57" y="15"/>
                    <a:pt x="58" y="15"/>
                  </a:cubicBezTo>
                  <a:cubicBezTo>
                    <a:pt x="73" y="15"/>
                    <a:pt x="86" y="24"/>
                    <a:pt x="93" y="36"/>
                  </a:cubicBezTo>
                  <a:cubicBezTo>
                    <a:pt x="94" y="37"/>
                    <a:pt x="95" y="38"/>
                    <a:pt x="95" y="40"/>
                  </a:cubicBezTo>
                  <a:cubicBezTo>
                    <a:pt x="98" y="45"/>
                    <a:pt x="99" y="50"/>
                    <a:pt x="99" y="56"/>
                  </a:cubicBezTo>
                  <a:cubicBezTo>
                    <a:pt x="99" y="60"/>
                    <a:pt x="99" y="63"/>
                    <a:pt x="98" y="67"/>
                  </a:cubicBezTo>
                  <a:cubicBezTo>
                    <a:pt x="98" y="68"/>
                    <a:pt x="97" y="69"/>
                    <a:pt x="97" y="71"/>
                  </a:cubicBezTo>
                  <a:cubicBezTo>
                    <a:pt x="94" y="79"/>
                    <a:pt x="88" y="87"/>
                    <a:pt x="81" y="92"/>
                  </a:cubicBezTo>
                  <a:cubicBezTo>
                    <a:pt x="80" y="93"/>
                    <a:pt x="78" y="93"/>
                    <a:pt x="77" y="94"/>
                  </a:cubicBezTo>
                  <a:cubicBezTo>
                    <a:pt x="72" y="97"/>
                    <a:pt x="65" y="99"/>
                    <a:pt x="58" y="99"/>
                  </a:cubicBezTo>
                  <a:cubicBezTo>
                    <a:pt x="58" y="99"/>
                    <a:pt x="58" y="99"/>
                    <a:pt x="57" y="99"/>
                  </a:cubicBezTo>
                  <a:cubicBezTo>
                    <a:pt x="52" y="99"/>
                    <a:pt x="46" y="98"/>
                    <a:pt x="41" y="96"/>
                  </a:cubicBezTo>
                  <a:cubicBezTo>
                    <a:pt x="40" y="95"/>
                    <a:pt x="39" y="94"/>
                    <a:pt x="37" y="94"/>
                  </a:cubicBezTo>
                  <a:cubicBezTo>
                    <a:pt x="31" y="90"/>
                    <a:pt x="25" y="84"/>
                    <a:pt x="21" y="78"/>
                  </a:cubicBezTo>
                  <a:cubicBezTo>
                    <a:pt x="20" y="76"/>
                    <a:pt x="20" y="75"/>
                    <a:pt x="19" y="74"/>
                  </a:cubicBezTo>
                  <a:cubicBezTo>
                    <a:pt x="17" y="69"/>
                    <a:pt x="16" y="63"/>
                    <a:pt x="16" y="58"/>
                  </a:cubicBezTo>
                  <a:cubicBezTo>
                    <a:pt x="15" y="43"/>
                    <a:pt x="23" y="30"/>
                    <a:pt x="35" y="22"/>
                  </a:cubicBezTo>
                  <a:cubicBezTo>
                    <a:pt x="36" y="21"/>
                    <a:pt x="37" y="21"/>
                    <a:pt x="38" y="20"/>
                  </a:cubicBezTo>
                  <a:moveTo>
                    <a:pt x="57" y="0"/>
                  </a:moveTo>
                  <a:cubicBezTo>
                    <a:pt x="57" y="0"/>
                    <a:pt x="57" y="0"/>
                    <a:pt x="56" y="0"/>
                  </a:cubicBezTo>
                  <a:cubicBezTo>
                    <a:pt x="47" y="0"/>
                    <a:pt x="38" y="3"/>
                    <a:pt x="31" y="7"/>
                  </a:cubicBezTo>
                  <a:cubicBezTo>
                    <a:pt x="29" y="7"/>
                    <a:pt x="28" y="8"/>
                    <a:pt x="27" y="9"/>
                  </a:cubicBezTo>
                  <a:cubicBezTo>
                    <a:pt x="11" y="19"/>
                    <a:pt x="0" y="37"/>
                    <a:pt x="0" y="58"/>
                  </a:cubicBezTo>
                  <a:cubicBezTo>
                    <a:pt x="0" y="66"/>
                    <a:pt x="2" y="74"/>
                    <a:pt x="5" y="81"/>
                  </a:cubicBezTo>
                  <a:cubicBezTo>
                    <a:pt x="6" y="82"/>
                    <a:pt x="7" y="83"/>
                    <a:pt x="7" y="85"/>
                  </a:cubicBezTo>
                  <a:cubicBezTo>
                    <a:pt x="13" y="94"/>
                    <a:pt x="21" y="102"/>
                    <a:pt x="31" y="108"/>
                  </a:cubicBezTo>
                  <a:cubicBezTo>
                    <a:pt x="32" y="108"/>
                    <a:pt x="33" y="109"/>
                    <a:pt x="35" y="110"/>
                  </a:cubicBezTo>
                  <a:cubicBezTo>
                    <a:pt x="42" y="113"/>
                    <a:pt x="49" y="114"/>
                    <a:pt x="57" y="114"/>
                  </a:cubicBezTo>
                  <a:cubicBezTo>
                    <a:pt x="58" y="114"/>
                    <a:pt x="58" y="114"/>
                    <a:pt x="59" y="114"/>
                  </a:cubicBezTo>
                  <a:cubicBezTo>
                    <a:pt x="68" y="114"/>
                    <a:pt x="77" y="112"/>
                    <a:pt x="85" y="107"/>
                  </a:cubicBezTo>
                  <a:cubicBezTo>
                    <a:pt x="86" y="107"/>
                    <a:pt x="88" y="106"/>
                    <a:pt x="89" y="105"/>
                  </a:cubicBezTo>
                  <a:cubicBezTo>
                    <a:pt x="99" y="98"/>
                    <a:pt x="108" y="88"/>
                    <a:pt x="112" y="75"/>
                  </a:cubicBezTo>
                  <a:cubicBezTo>
                    <a:pt x="112" y="74"/>
                    <a:pt x="113" y="72"/>
                    <a:pt x="113" y="71"/>
                  </a:cubicBezTo>
                  <a:cubicBezTo>
                    <a:pt x="114" y="66"/>
                    <a:pt x="115" y="61"/>
                    <a:pt x="115" y="56"/>
                  </a:cubicBezTo>
                  <a:cubicBezTo>
                    <a:pt x="114" y="48"/>
                    <a:pt x="113" y="40"/>
                    <a:pt x="109" y="33"/>
                  </a:cubicBezTo>
                  <a:cubicBezTo>
                    <a:pt x="109" y="31"/>
                    <a:pt x="108" y="30"/>
                    <a:pt x="107" y="29"/>
                  </a:cubicBezTo>
                  <a:cubicBezTo>
                    <a:pt x="97" y="12"/>
                    <a:pt x="79" y="0"/>
                    <a:pt x="5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20310">
              <a:extLst>
                <a:ext uri="{FF2B5EF4-FFF2-40B4-BE49-F238E27FC236}">
                  <a16:creationId xmlns:a16="http://schemas.microsoft.com/office/drawing/2014/main" id="{C5989109-E08C-44F5-889B-A11E4695CFDB}"/>
                </a:ext>
              </a:extLst>
            </p:cNvPr>
            <p:cNvSpPr/>
            <p:nvPr/>
          </p:nvSpPr>
          <p:spPr bwMode="auto">
            <a:xfrm>
              <a:off x="4789050" y="6354190"/>
              <a:ext cx="79374" cy="78706"/>
            </a:xfrm>
            <a:custGeom>
              <a:avLst/>
              <a:gdLst>
                <a:gd name="T0" fmla="*/ 25 w 50"/>
                <a:gd name="T1" fmla="*/ 0 h 50"/>
                <a:gd name="T2" fmla="*/ 24 w 50"/>
                <a:gd name="T3" fmla="*/ 0 h 50"/>
                <a:gd name="T4" fmla="*/ 24 w 50"/>
                <a:gd name="T5" fmla="*/ 0 h 50"/>
                <a:gd name="T6" fmla="*/ 20 w 50"/>
                <a:gd name="T7" fmla="*/ 0 h 50"/>
                <a:gd name="T8" fmla="*/ 1 w 50"/>
                <a:gd name="T9" fmla="*/ 19 h 50"/>
                <a:gd name="T10" fmla="*/ 0 w 50"/>
                <a:gd name="T11" fmla="*/ 23 h 50"/>
                <a:gd name="T12" fmla="*/ 0 w 50"/>
                <a:gd name="T13" fmla="*/ 25 h 50"/>
                <a:gd name="T14" fmla="*/ 24 w 50"/>
                <a:gd name="T15" fmla="*/ 50 h 50"/>
                <a:gd name="T16" fmla="*/ 25 w 50"/>
                <a:gd name="T17" fmla="*/ 50 h 50"/>
                <a:gd name="T18" fmla="*/ 25 w 50"/>
                <a:gd name="T19" fmla="*/ 50 h 50"/>
                <a:gd name="T20" fmla="*/ 29 w 50"/>
                <a:gd name="T21" fmla="*/ 49 h 50"/>
                <a:gd name="T22" fmla="*/ 49 w 50"/>
                <a:gd name="T23" fmla="*/ 31 h 50"/>
                <a:gd name="T24" fmla="*/ 49 w 50"/>
                <a:gd name="T25" fmla="*/ 26 h 50"/>
                <a:gd name="T26" fmla="*/ 50 w 50"/>
                <a:gd name="T27" fmla="*/ 24 h 50"/>
                <a:gd name="T28" fmla="*/ 25 w 50"/>
                <a:gd name="T2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" h="50">
                  <a:moveTo>
                    <a:pt x="25" y="0"/>
                  </a:moveTo>
                  <a:cubicBezTo>
                    <a:pt x="25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21" y="0"/>
                    <a:pt x="20" y="0"/>
                  </a:cubicBezTo>
                  <a:cubicBezTo>
                    <a:pt x="10" y="2"/>
                    <a:pt x="3" y="9"/>
                    <a:pt x="1" y="19"/>
                  </a:cubicBezTo>
                  <a:cubicBezTo>
                    <a:pt x="0" y="20"/>
                    <a:pt x="0" y="21"/>
                    <a:pt x="0" y="23"/>
                  </a:cubicBezTo>
                  <a:cubicBezTo>
                    <a:pt x="0" y="24"/>
                    <a:pt x="0" y="24"/>
                    <a:pt x="0" y="25"/>
                  </a:cubicBezTo>
                  <a:cubicBezTo>
                    <a:pt x="0" y="39"/>
                    <a:pt x="11" y="49"/>
                    <a:pt x="24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6" y="49"/>
                    <a:pt x="28" y="49"/>
                    <a:pt x="29" y="49"/>
                  </a:cubicBezTo>
                  <a:cubicBezTo>
                    <a:pt x="39" y="48"/>
                    <a:pt x="46" y="40"/>
                    <a:pt x="49" y="31"/>
                  </a:cubicBezTo>
                  <a:cubicBezTo>
                    <a:pt x="49" y="29"/>
                    <a:pt x="49" y="28"/>
                    <a:pt x="49" y="26"/>
                  </a:cubicBezTo>
                  <a:cubicBezTo>
                    <a:pt x="50" y="26"/>
                    <a:pt x="50" y="25"/>
                    <a:pt x="50" y="24"/>
                  </a:cubicBezTo>
                  <a:cubicBezTo>
                    <a:pt x="49" y="11"/>
                    <a:pt x="38" y="0"/>
                    <a:pt x="2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20312">
              <a:extLst>
                <a:ext uri="{FF2B5EF4-FFF2-40B4-BE49-F238E27FC236}">
                  <a16:creationId xmlns:a16="http://schemas.microsoft.com/office/drawing/2014/main" id="{0B4E04A8-CDC9-4149-9E07-3F9AA4099B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8355" y="6312835"/>
              <a:ext cx="159414" cy="159414"/>
            </a:xfrm>
            <a:custGeom>
              <a:avLst/>
              <a:gdLst>
                <a:gd name="T0" fmla="*/ 49 w 101"/>
                <a:gd name="T1" fmla="*/ 14 h 101"/>
                <a:gd name="T2" fmla="*/ 50 w 101"/>
                <a:gd name="T3" fmla="*/ 14 h 101"/>
                <a:gd name="T4" fmla="*/ 51 w 101"/>
                <a:gd name="T5" fmla="*/ 14 h 101"/>
                <a:gd name="T6" fmla="*/ 88 w 101"/>
                <a:gd name="T7" fmla="*/ 50 h 101"/>
                <a:gd name="T8" fmla="*/ 87 w 101"/>
                <a:gd name="T9" fmla="*/ 54 h 101"/>
                <a:gd name="T10" fmla="*/ 87 w 101"/>
                <a:gd name="T11" fmla="*/ 59 h 101"/>
                <a:gd name="T12" fmla="*/ 56 w 101"/>
                <a:gd name="T13" fmla="*/ 87 h 101"/>
                <a:gd name="T14" fmla="*/ 52 w 101"/>
                <a:gd name="T15" fmla="*/ 88 h 101"/>
                <a:gd name="T16" fmla="*/ 51 w 101"/>
                <a:gd name="T17" fmla="*/ 88 h 101"/>
                <a:gd name="T18" fmla="*/ 51 w 101"/>
                <a:gd name="T19" fmla="*/ 88 h 101"/>
                <a:gd name="T20" fmla="*/ 14 w 101"/>
                <a:gd name="T21" fmla="*/ 51 h 101"/>
                <a:gd name="T22" fmla="*/ 14 w 101"/>
                <a:gd name="T23" fmla="*/ 47 h 101"/>
                <a:gd name="T24" fmla="*/ 15 w 101"/>
                <a:gd name="T25" fmla="*/ 43 h 101"/>
                <a:gd name="T26" fmla="*/ 44 w 101"/>
                <a:gd name="T27" fmla="*/ 14 h 101"/>
                <a:gd name="T28" fmla="*/ 49 w 101"/>
                <a:gd name="T29" fmla="*/ 14 h 101"/>
                <a:gd name="T30" fmla="*/ 51 w 101"/>
                <a:gd name="T31" fmla="*/ 0 h 101"/>
                <a:gd name="T32" fmla="*/ 50 w 101"/>
                <a:gd name="T33" fmla="*/ 0 h 101"/>
                <a:gd name="T34" fmla="*/ 47 w 101"/>
                <a:gd name="T35" fmla="*/ 0 h 101"/>
                <a:gd name="T36" fmla="*/ 43 w 101"/>
                <a:gd name="T37" fmla="*/ 1 h 101"/>
                <a:gd name="T38" fmla="*/ 1 w 101"/>
                <a:gd name="T39" fmla="*/ 41 h 101"/>
                <a:gd name="T40" fmla="*/ 1 w 101"/>
                <a:gd name="T41" fmla="*/ 45 h 101"/>
                <a:gd name="T42" fmla="*/ 0 w 101"/>
                <a:gd name="T43" fmla="*/ 52 h 101"/>
                <a:gd name="T44" fmla="*/ 51 w 101"/>
                <a:gd name="T45" fmla="*/ 101 h 101"/>
                <a:gd name="T46" fmla="*/ 52 w 101"/>
                <a:gd name="T47" fmla="*/ 101 h 101"/>
                <a:gd name="T48" fmla="*/ 53 w 101"/>
                <a:gd name="T49" fmla="*/ 101 h 101"/>
                <a:gd name="T50" fmla="*/ 57 w 101"/>
                <a:gd name="T51" fmla="*/ 101 h 101"/>
                <a:gd name="T52" fmla="*/ 100 w 101"/>
                <a:gd name="T53" fmla="*/ 61 h 101"/>
                <a:gd name="T54" fmla="*/ 101 w 101"/>
                <a:gd name="T55" fmla="*/ 57 h 101"/>
                <a:gd name="T56" fmla="*/ 101 w 101"/>
                <a:gd name="T57" fmla="*/ 50 h 101"/>
                <a:gd name="T58" fmla="*/ 51 w 101"/>
                <a:gd name="T5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1" h="101">
                  <a:moveTo>
                    <a:pt x="49" y="14"/>
                  </a:moveTo>
                  <a:cubicBezTo>
                    <a:pt x="49" y="14"/>
                    <a:pt x="50" y="14"/>
                    <a:pt x="50" y="14"/>
                  </a:cubicBezTo>
                  <a:cubicBezTo>
                    <a:pt x="50" y="14"/>
                    <a:pt x="50" y="14"/>
                    <a:pt x="51" y="14"/>
                  </a:cubicBezTo>
                  <a:cubicBezTo>
                    <a:pt x="71" y="14"/>
                    <a:pt x="87" y="30"/>
                    <a:pt x="88" y="50"/>
                  </a:cubicBezTo>
                  <a:cubicBezTo>
                    <a:pt x="88" y="51"/>
                    <a:pt x="88" y="53"/>
                    <a:pt x="87" y="54"/>
                  </a:cubicBezTo>
                  <a:cubicBezTo>
                    <a:pt x="87" y="56"/>
                    <a:pt x="87" y="57"/>
                    <a:pt x="87" y="59"/>
                  </a:cubicBezTo>
                  <a:cubicBezTo>
                    <a:pt x="83" y="73"/>
                    <a:pt x="71" y="85"/>
                    <a:pt x="56" y="87"/>
                  </a:cubicBezTo>
                  <a:cubicBezTo>
                    <a:pt x="55" y="87"/>
                    <a:pt x="53" y="88"/>
                    <a:pt x="52" y="88"/>
                  </a:cubicBezTo>
                  <a:cubicBezTo>
                    <a:pt x="52" y="88"/>
                    <a:pt x="51" y="88"/>
                    <a:pt x="51" y="88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31" y="88"/>
                    <a:pt x="14" y="71"/>
                    <a:pt x="14" y="51"/>
                  </a:cubicBezTo>
                  <a:cubicBezTo>
                    <a:pt x="14" y="50"/>
                    <a:pt x="14" y="48"/>
                    <a:pt x="14" y="47"/>
                  </a:cubicBezTo>
                  <a:cubicBezTo>
                    <a:pt x="14" y="46"/>
                    <a:pt x="14" y="44"/>
                    <a:pt x="15" y="43"/>
                  </a:cubicBezTo>
                  <a:cubicBezTo>
                    <a:pt x="18" y="28"/>
                    <a:pt x="30" y="17"/>
                    <a:pt x="44" y="14"/>
                  </a:cubicBezTo>
                  <a:cubicBezTo>
                    <a:pt x="46" y="14"/>
                    <a:pt x="47" y="14"/>
                    <a:pt x="49" y="14"/>
                  </a:cubicBezTo>
                  <a:moveTo>
                    <a:pt x="51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9" y="0"/>
                    <a:pt x="48" y="0"/>
                    <a:pt x="47" y="0"/>
                  </a:cubicBezTo>
                  <a:cubicBezTo>
                    <a:pt x="46" y="0"/>
                    <a:pt x="44" y="1"/>
                    <a:pt x="43" y="1"/>
                  </a:cubicBezTo>
                  <a:cubicBezTo>
                    <a:pt x="22" y="4"/>
                    <a:pt x="5" y="20"/>
                    <a:pt x="1" y="41"/>
                  </a:cubicBezTo>
                  <a:cubicBezTo>
                    <a:pt x="1" y="42"/>
                    <a:pt x="1" y="43"/>
                    <a:pt x="1" y="45"/>
                  </a:cubicBezTo>
                  <a:cubicBezTo>
                    <a:pt x="0" y="47"/>
                    <a:pt x="0" y="49"/>
                    <a:pt x="0" y="52"/>
                  </a:cubicBezTo>
                  <a:cubicBezTo>
                    <a:pt x="1" y="79"/>
                    <a:pt x="23" y="101"/>
                    <a:pt x="51" y="101"/>
                  </a:cubicBezTo>
                  <a:cubicBezTo>
                    <a:pt x="51" y="101"/>
                    <a:pt x="51" y="101"/>
                    <a:pt x="52" y="101"/>
                  </a:cubicBezTo>
                  <a:cubicBezTo>
                    <a:pt x="52" y="101"/>
                    <a:pt x="53" y="101"/>
                    <a:pt x="53" y="101"/>
                  </a:cubicBezTo>
                  <a:cubicBezTo>
                    <a:pt x="54" y="101"/>
                    <a:pt x="56" y="101"/>
                    <a:pt x="57" y="101"/>
                  </a:cubicBezTo>
                  <a:cubicBezTo>
                    <a:pt x="79" y="98"/>
                    <a:pt x="96" y="82"/>
                    <a:pt x="100" y="61"/>
                  </a:cubicBezTo>
                  <a:cubicBezTo>
                    <a:pt x="100" y="59"/>
                    <a:pt x="101" y="58"/>
                    <a:pt x="101" y="57"/>
                  </a:cubicBezTo>
                  <a:cubicBezTo>
                    <a:pt x="101" y="54"/>
                    <a:pt x="101" y="52"/>
                    <a:pt x="101" y="50"/>
                  </a:cubicBezTo>
                  <a:cubicBezTo>
                    <a:pt x="101" y="22"/>
                    <a:pt x="78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Freeform 20313">
              <a:extLst>
                <a:ext uri="{FF2B5EF4-FFF2-40B4-BE49-F238E27FC236}">
                  <a16:creationId xmlns:a16="http://schemas.microsoft.com/office/drawing/2014/main" id="{5955EB93-B207-49CA-96F8-FCC5A2B208EB}"/>
                </a:ext>
              </a:extLst>
            </p:cNvPr>
            <p:cNvSpPr/>
            <p:nvPr/>
          </p:nvSpPr>
          <p:spPr bwMode="auto">
            <a:xfrm>
              <a:off x="4494894" y="7487428"/>
              <a:ext cx="110056" cy="108722"/>
            </a:xfrm>
            <a:custGeom>
              <a:avLst/>
              <a:gdLst>
                <a:gd name="T0" fmla="*/ 35 w 70"/>
                <a:gd name="T1" fmla="*/ 0 h 69"/>
                <a:gd name="T2" fmla="*/ 34 w 70"/>
                <a:gd name="T3" fmla="*/ 0 h 69"/>
                <a:gd name="T4" fmla="*/ 31 w 70"/>
                <a:gd name="T5" fmla="*/ 0 h 69"/>
                <a:gd name="T6" fmla="*/ 27 w 70"/>
                <a:gd name="T7" fmla="*/ 1 h 69"/>
                <a:gd name="T8" fmla="*/ 20 w 70"/>
                <a:gd name="T9" fmla="*/ 3 h 69"/>
                <a:gd name="T10" fmla="*/ 16 w 70"/>
                <a:gd name="T11" fmla="*/ 6 h 69"/>
                <a:gd name="T12" fmla="*/ 3 w 70"/>
                <a:gd name="T13" fmla="*/ 21 h 69"/>
                <a:gd name="T14" fmla="*/ 2 w 70"/>
                <a:gd name="T15" fmla="*/ 25 h 69"/>
                <a:gd name="T16" fmla="*/ 0 w 70"/>
                <a:gd name="T17" fmla="*/ 35 h 69"/>
                <a:gd name="T18" fmla="*/ 26 w 70"/>
                <a:gd name="T19" fmla="*/ 68 h 69"/>
                <a:gd name="T20" fmla="*/ 30 w 70"/>
                <a:gd name="T21" fmla="*/ 69 h 69"/>
                <a:gd name="T22" fmla="*/ 35 w 70"/>
                <a:gd name="T23" fmla="*/ 69 h 69"/>
                <a:gd name="T24" fmla="*/ 36 w 70"/>
                <a:gd name="T25" fmla="*/ 69 h 69"/>
                <a:gd name="T26" fmla="*/ 57 w 70"/>
                <a:gd name="T27" fmla="*/ 61 h 69"/>
                <a:gd name="T28" fmla="*/ 60 w 70"/>
                <a:gd name="T29" fmla="*/ 58 h 69"/>
                <a:gd name="T30" fmla="*/ 69 w 70"/>
                <a:gd name="T31" fmla="*/ 34 h 69"/>
                <a:gd name="T32" fmla="*/ 53 w 70"/>
                <a:gd name="T33" fmla="*/ 5 h 69"/>
                <a:gd name="T34" fmla="*/ 49 w 70"/>
                <a:gd name="T35" fmla="*/ 3 h 69"/>
                <a:gd name="T36" fmla="*/ 35 w 70"/>
                <a:gd name="T3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0" h="69">
                  <a:moveTo>
                    <a:pt x="35" y="0"/>
                  </a:moveTo>
                  <a:cubicBezTo>
                    <a:pt x="35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8" y="1"/>
                    <a:pt x="27" y="1"/>
                  </a:cubicBezTo>
                  <a:cubicBezTo>
                    <a:pt x="24" y="2"/>
                    <a:pt x="22" y="2"/>
                    <a:pt x="20" y="3"/>
                  </a:cubicBezTo>
                  <a:cubicBezTo>
                    <a:pt x="19" y="4"/>
                    <a:pt x="17" y="5"/>
                    <a:pt x="16" y="6"/>
                  </a:cubicBezTo>
                  <a:cubicBezTo>
                    <a:pt x="10" y="9"/>
                    <a:pt x="6" y="15"/>
                    <a:pt x="3" y="21"/>
                  </a:cubicBezTo>
                  <a:cubicBezTo>
                    <a:pt x="3" y="22"/>
                    <a:pt x="2" y="24"/>
                    <a:pt x="2" y="25"/>
                  </a:cubicBezTo>
                  <a:cubicBezTo>
                    <a:pt x="1" y="28"/>
                    <a:pt x="0" y="32"/>
                    <a:pt x="0" y="35"/>
                  </a:cubicBezTo>
                  <a:cubicBezTo>
                    <a:pt x="1" y="51"/>
                    <a:pt x="12" y="64"/>
                    <a:pt x="26" y="68"/>
                  </a:cubicBezTo>
                  <a:cubicBezTo>
                    <a:pt x="28" y="68"/>
                    <a:pt x="29" y="69"/>
                    <a:pt x="30" y="69"/>
                  </a:cubicBezTo>
                  <a:cubicBezTo>
                    <a:pt x="32" y="69"/>
                    <a:pt x="33" y="69"/>
                    <a:pt x="35" y="69"/>
                  </a:cubicBezTo>
                  <a:cubicBezTo>
                    <a:pt x="35" y="69"/>
                    <a:pt x="35" y="69"/>
                    <a:pt x="36" y="69"/>
                  </a:cubicBezTo>
                  <a:cubicBezTo>
                    <a:pt x="44" y="69"/>
                    <a:pt x="51" y="66"/>
                    <a:pt x="57" y="61"/>
                  </a:cubicBezTo>
                  <a:cubicBezTo>
                    <a:pt x="58" y="60"/>
                    <a:pt x="59" y="59"/>
                    <a:pt x="60" y="58"/>
                  </a:cubicBezTo>
                  <a:cubicBezTo>
                    <a:pt x="66" y="52"/>
                    <a:pt x="70" y="43"/>
                    <a:pt x="69" y="34"/>
                  </a:cubicBezTo>
                  <a:cubicBezTo>
                    <a:pt x="69" y="22"/>
                    <a:pt x="63" y="11"/>
                    <a:pt x="53" y="5"/>
                  </a:cubicBezTo>
                  <a:cubicBezTo>
                    <a:pt x="52" y="4"/>
                    <a:pt x="50" y="4"/>
                    <a:pt x="49" y="3"/>
                  </a:cubicBezTo>
                  <a:cubicBezTo>
                    <a:pt x="45" y="1"/>
                    <a:pt x="40" y="0"/>
                    <a:pt x="3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20314">
              <a:extLst>
                <a:ext uri="{FF2B5EF4-FFF2-40B4-BE49-F238E27FC236}">
                  <a16:creationId xmlns:a16="http://schemas.microsoft.com/office/drawing/2014/main" id="{91D4B240-7646-43CA-8936-91D7844C0B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39532" y="7430732"/>
              <a:ext cx="220778" cy="222112"/>
            </a:xfrm>
            <a:custGeom>
              <a:avLst/>
              <a:gdLst>
                <a:gd name="T0" fmla="*/ 63 w 140"/>
                <a:gd name="T1" fmla="*/ 20 h 141"/>
                <a:gd name="T2" fmla="*/ 69 w 140"/>
                <a:gd name="T3" fmla="*/ 19 h 141"/>
                <a:gd name="T4" fmla="*/ 70 w 140"/>
                <a:gd name="T5" fmla="*/ 19 h 141"/>
                <a:gd name="T6" fmla="*/ 92 w 140"/>
                <a:gd name="T7" fmla="*/ 24 h 141"/>
                <a:gd name="T8" fmla="*/ 96 w 140"/>
                <a:gd name="T9" fmla="*/ 26 h 141"/>
                <a:gd name="T10" fmla="*/ 121 w 140"/>
                <a:gd name="T11" fmla="*/ 70 h 141"/>
                <a:gd name="T12" fmla="*/ 106 w 140"/>
                <a:gd name="T13" fmla="*/ 107 h 141"/>
                <a:gd name="T14" fmla="*/ 103 w 140"/>
                <a:gd name="T15" fmla="*/ 110 h 141"/>
                <a:gd name="T16" fmla="*/ 71 w 140"/>
                <a:gd name="T17" fmla="*/ 122 h 141"/>
                <a:gd name="T18" fmla="*/ 70 w 140"/>
                <a:gd name="T19" fmla="*/ 122 h 141"/>
                <a:gd name="T20" fmla="*/ 62 w 140"/>
                <a:gd name="T21" fmla="*/ 121 h 141"/>
                <a:gd name="T22" fmla="*/ 58 w 140"/>
                <a:gd name="T23" fmla="*/ 120 h 141"/>
                <a:gd name="T24" fmla="*/ 19 w 140"/>
                <a:gd name="T25" fmla="*/ 71 h 141"/>
                <a:gd name="T26" fmla="*/ 21 w 140"/>
                <a:gd name="T27" fmla="*/ 56 h 141"/>
                <a:gd name="T28" fmla="*/ 22 w 140"/>
                <a:gd name="T29" fmla="*/ 51 h 141"/>
                <a:gd name="T30" fmla="*/ 43 w 140"/>
                <a:gd name="T31" fmla="*/ 27 h 141"/>
                <a:gd name="T32" fmla="*/ 47 w 140"/>
                <a:gd name="T33" fmla="*/ 25 h 141"/>
                <a:gd name="T34" fmla="*/ 59 w 140"/>
                <a:gd name="T35" fmla="*/ 21 h 141"/>
                <a:gd name="T36" fmla="*/ 63 w 140"/>
                <a:gd name="T37" fmla="*/ 20 h 141"/>
                <a:gd name="T38" fmla="*/ 70 w 140"/>
                <a:gd name="T39" fmla="*/ 0 h 141"/>
                <a:gd name="T40" fmla="*/ 69 w 140"/>
                <a:gd name="T41" fmla="*/ 0 h 141"/>
                <a:gd name="T42" fmla="*/ 60 w 140"/>
                <a:gd name="T43" fmla="*/ 1 h 141"/>
                <a:gd name="T44" fmla="*/ 55 w 140"/>
                <a:gd name="T45" fmla="*/ 2 h 141"/>
                <a:gd name="T46" fmla="*/ 38 w 140"/>
                <a:gd name="T47" fmla="*/ 8 h 141"/>
                <a:gd name="T48" fmla="*/ 34 w 140"/>
                <a:gd name="T49" fmla="*/ 10 h 141"/>
                <a:gd name="T50" fmla="*/ 5 w 140"/>
                <a:gd name="T51" fmla="*/ 45 h 141"/>
                <a:gd name="T52" fmla="*/ 3 w 140"/>
                <a:gd name="T53" fmla="*/ 49 h 141"/>
                <a:gd name="T54" fmla="*/ 0 w 140"/>
                <a:gd name="T55" fmla="*/ 72 h 141"/>
                <a:gd name="T56" fmla="*/ 54 w 140"/>
                <a:gd name="T57" fmla="*/ 139 h 141"/>
                <a:gd name="T58" fmla="*/ 59 w 140"/>
                <a:gd name="T59" fmla="*/ 140 h 141"/>
                <a:gd name="T60" fmla="*/ 70 w 140"/>
                <a:gd name="T61" fmla="*/ 141 h 141"/>
                <a:gd name="T62" fmla="*/ 71 w 140"/>
                <a:gd name="T63" fmla="*/ 141 h 141"/>
                <a:gd name="T64" fmla="*/ 116 w 140"/>
                <a:gd name="T65" fmla="*/ 123 h 141"/>
                <a:gd name="T66" fmla="*/ 119 w 140"/>
                <a:gd name="T67" fmla="*/ 120 h 141"/>
                <a:gd name="T68" fmla="*/ 140 w 140"/>
                <a:gd name="T69" fmla="*/ 69 h 141"/>
                <a:gd name="T70" fmla="*/ 105 w 140"/>
                <a:gd name="T71" fmla="*/ 10 h 141"/>
                <a:gd name="T72" fmla="*/ 101 w 140"/>
                <a:gd name="T73" fmla="*/ 8 h 141"/>
                <a:gd name="T74" fmla="*/ 70 w 140"/>
                <a:gd name="T75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0" h="141">
                  <a:moveTo>
                    <a:pt x="63" y="20"/>
                  </a:moveTo>
                  <a:cubicBezTo>
                    <a:pt x="65" y="19"/>
                    <a:pt x="67" y="19"/>
                    <a:pt x="69" y="19"/>
                  </a:cubicBezTo>
                  <a:cubicBezTo>
                    <a:pt x="69" y="19"/>
                    <a:pt x="70" y="19"/>
                    <a:pt x="70" y="19"/>
                  </a:cubicBezTo>
                  <a:cubicBezTo>
                    <a:pt x="78" y="19"/>
                    <a:pt x="85" y="21"/>
                    <a:pt x="92" y="24"/>
                  </a:cubicBezTo>
                  <a:cubicBezTo>
                    <a:pt x="93" y="25"/>
                    <a:pt x="94" y="26"/>
                    <a:pt x="96" y="26"/>
                  </a:cubicBezTo>
                  <a:cubicBezTo>
                    <a:pt x="111" y="35"/>
                    <a:pt x="121" y="51"/>
                    <a:pt x="121" y="70"/>
                  </a:cubicBezTo>
                  <a:cubicBezTo>
                    <a:pt x="121" y="84"/>
                    <a:pt x="116" y="97"/>
                    <a:pt x="106" y="107"/>
                  </a:cubicBezTo>
                  <a:cubicBezTo>
                    <a:pt x="105" y="108"/>
                    <a:pt x="104" y="109"/>
                    <a:pt x="103" y="110"/>
                  </a:cubicBezTo>
                  <a:cubicBezTo>
                    <a:pt x="94" y="117"/>
                    <a:pt x="83" y="122"/>
                    <a:pt x="71" y="122"/>
                  </a:cubicBezTo>
                  <a:cubicBezTo>
                    <a:pt x="71" y="122"/>
                    <a:pt x="70" y="122"/>
                    <a:pt x="70" y="122"/>
                  </a:cubicBezTo>
                  <a:cubicBezTo>
                    <a:pt x="67" y="122"/>
                    <a:pt x="65" y="122"/>
                    <a:pt x="62" y="121"/>
                  </a:cubicBezTo>
                  <a:cubicBezTo>
                    <a:pt x="61" y="121"/>
                    <a:pt x="59" y="121"/>
                    <a:pt x="58" y="120"/>
                  </a:cubicBezTo>
                  <a:cubicBezTo>
                    <a:pt x="36" y="115"/>
                    <a:pt x="19" y="95"/>
                    <a:pt x="19" y="71"/>
                  </a:cubicBezTo>
                  <a:cubicBezTo>
                    <a:pt x="19" y="66"/>
                    <a:pt x="19" y="61"/>
                    <a:pt x="21" y="56"/>
                  </a:cubicBezTo>
                  <a:cubicBezTo>
                    <a:pt x="21" y="54"/>
                    <a:pt x="22" y="53"/>
                    <a:pt x="22" y="51"/>
                  </a:cubicBezTo>
                  <a:cubicBezTo>
                    <a:pt x="27" y="41"/>
                    <a:pt x="34" y="33"/>
                    <a:pt x="43" y="27"/>
                  </a:cubicBezTo>
                  <a:cubicBezTo>
                    <a:pt x="44" y="26"/>
                    <a:pt x="46" y="25"/>
                    <a:pt x="47" y="25"/>
                  </a:cubicBezTo>
                  <a:cubicBezTo>
                    <a:pt x="51" y="23"/>
                    <a:pt x="55" y="21"/>
                    <a:pt x="59" y="21"/>
                  </a:cubicBezTo>
                  <a:cubicBezTo>
                    <a:pt x="60" y="20"/>
                    <a:pt x="61" y="20"/>
                    <a:pt x="63" y="20"/>
                  </a:cubicBezTo>
                  <a:moveTo>
                    <a:pt x="70" y="0"/>
                  </a:moveTo>
                  <a:cubicBezTo>
                    <a:pt x="70" y="0"/>
                    <a:pt x="69" y="0"/>
                    <a:pt x="69" y="0"/>
                  </a:cubicBezTo>
                  <a:cubicBezTo>
                    <a:pt x="66" y="1"/>
                    <a:pt x="63" y="1"/>
                    <a:pt x="60" y="1"/>
                  </a:cubicBezTo>
                  <a:cubicBezTo>
                    <a:pt x="58" y="1"/>
                    <a:pt x="57" y="2"/>
                    <a:pt x="55" y="2"/>
                  </a:cubicBezTo>
                  <a:cubicBezTo>
                    <a:pt x="49" y="3"/>
                    <a:pt x="43" y="6"/>
                    <a:pt x="38" y="8"/>
                  </a:cubicBezTo>
                  <a:cubicBezTo>
                    <a:pt x="36" y="9"/>
                    <a:pt x="35" y="10"/>
                    <a:pt x="34" y="10"/>
                  </a:cubicBezTo>
                  <a:cubicBezTo>
                    <a:pt x="21" y="18"/>
                    <a:pt x="10" y="31"/>
                    <a:pt x="5" y="45"/>
                  </a:cubicBezTo>
                  <a:cubicBezTo>
                    <a:pt x="4" y="46"/>
                    <a:pt x="4" y="48"/>
                    <a:pt x="3" y="49"/>
                  </a:cubicBezTo>
                  <a:cubicBezTo>
                    <a:pt x="1" y="56"/>
                    <a:pt x="0" y="64"/>
                    <a:pt x="0" y="72"/>
                  </a:cubicBezTo>
                  <a:cubicBezTo>
                    <a:pt x="0" y="105"/>
                    <a:pt x="24" y="132"/>
                    <a:pt x="54" y="139"/>
                  </a:cubicBezTo>
                  <a:cubicBezTo>
                    <a:pt x="56" y="139"/>
                    <a:pt x="57" y="139"/>
                    <a:pt x="59" y="140"/>
                  </a:cubicBezTo>
                  <a:cubicBezTo>
                    <a:pt x="62" y="140"/>
                    <a:pt x="66" y="141"/>
                    <a:pt x="70" y="141"/>
                  </a:cubicBezTo>
                  <a:cubicBezTo>
                    <a:pt x="70" y="141"/>
                    <a:pt x="71" y="141"/>
                    <a:pt x="71" y="141"/>
                  </a:cubicBezTo>
                  <a:cubicBezTo>
                    <a:pt x="88" y="140"/>
                    <a:pt x="104" y="134"/>
                    <a:pt x="116" y="123"/>
                  </a:cubicBezTo>
                  <a:cubicBezTo>
                    <a:pt x="117" y="122"/>
                    <a:pt x="118" y="121"/>
                    <a:pt x="119" y="120"/>
                  </a:cubicBezTo>
                  <a:cubicBezTo>
                    <a:pt x="132" y="107"/>
                    <a:pt x="140" y="89"/>
                    <a:pt x="140" y="69"/>
                  </a:cubicBezTo>
                  <a:cubicBezTo>
                    <a:pt x="140" y="44"/>
                    <a:pt x="125" y="21"/>
                    <a:pt x="105" y="10"/>
                  </a:cubicBezTo>
                  <a:cubicBezTo>
                    <a:pt x="103" y="9"/>
                    <a:pt x="102" y="8"/>
                    <a:pt x="101" y="8"/>
                  </a:cubicBezTo>
                  <a:cubicBezTo>
                    <a:pt x="91" y="3"/>
                    <a:pt x="81" y="0"/>
                    <a:pt x="7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20315">
              <a:extLst>
                <a:ext uri="{FF2B5EF4-FFF2-40B4-BE49-F238E27FC236}">
                  <a16:creationId xmlns:a16="http://schemas.microsoft.com/office/drawing/2014/main" id="{F3975EB4-6FEB-4840-8AF9-377EA5C49ADE}"/>
                </a:ext>
              </a:extLst>
            </p:cNvPr>
            <p:cNvSpPr/>
            <p:nvPr/>
          </p:nvSpPr>
          <p:spPr bwMode="auto">
            <a:xfrm>
              <a:off x="5096531" y="6418888"/>
              <a:ext cx="46023" cy="45356"/>
            </a:xfrm>
            <a:custGeom>
              <a:avLst/>
              <a:gdLst>
                <a:gd name="T0" fmla="*/ 15 w 29"/>
                <a:gd name="T1" fmla="*/ 0 h 29"/>
                <a:gd name="T2" fmla="*/ 15 w 29"/>
                <a:gd name="T3" fmla="*/ 0 h 29"/>
                <a:gd name="T4" fmla="*/ 10 w 29"/>
                <a:gd name="T5" fmla="*/ 1 h 29"/>
                <a:gd name="T6" fmla="*/ 6 w 29"/>
                <a:gd name="T7" fmla="*/ 3 h 29"/>
                <a:gd name="T8" fmla="*/ 1 w 29"/>
                <a:gd name="T9" fmla="*/ 9 h 29"/>
                <a:gd name="T10" fmla="*/ 0 w 29"/>
                <a:gd name="T11" fmla="*/ 13 h 29"/>
                <a:gd name="T12" fmla="*/ 0 w 29"/>
                <a:gd name="T13" fmla="*/ 14 h 29"/>
                <a:gd name="T14" fmla="*/ 9 w 29"/>
                <a:gd name="T15" fmla="*/ 27 h 29"/>
                <a:gd name="T16" fmla="*/ 13 w 29"/>
                <a:gd name="T17" fmla="*/ 29 h 29"/>
                <a:gd name="T18" fmla="*/ 15 w 29"/>
                <a:gd name="T19" fmla="*/ 29 h 29"/>
                <a:gd name="T20" fmla="*/ 15 w 29"/>
                <a:gd name="T21" fmla="*/ 29 h 29"/>
                <a:gd name="T22" fmla="*/ 29 w 29"/>
                <a:gd name="T23" fmla="*/ 19 h 29"/>
                <a:gd name="T24" fmla="*/ 29 w 29"/>
                <a:gd name="T25" fmla="*/ 14 h 29"/>
                <a:gd name="T26" fmla="*/ 29 w 29"/>
                <a:gd name="T27" fmla="*/ 14 h 29"/>
                <a:gd name="T28" fmla="*/ 15 w 29"/>
                <a:gd name="T2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" h="29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3" y="0"/>
                    <a:pt x="11" y="0"/>
                    <a:pt x="10" y="1"/>
                  </a:cubicBezTo>
                  <a:cubicBezTo>
                    <a:pt x="8" y="1"/>
                    <a:pt x="7" y="2"/>
                    <a:pt x="6" y="3"/>
                  </a:cubicBezTo>
                  <a:cubicBezTo>
                    <a:pt x="4" y="5"/>
                    <a:pt x="2" y="7"/>
                    <a:pt x="1" y="9"/>
                  </a:cubicBezTo>
                  <a:cubicBezTo>
                    <a:pt x="1" y="10"/>
                    <a:pt x="1" y="12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20"/>
                    <a:pt x="4" y="25"/>
                    <a:pt x="9" y="27"/>
                  </a:cubicBezTo>
                  <a:cubicBezTo>
                    <a:pt x="10" y="28"/>
                    <a:pt x="11" y="28"/>
                    <a:pt x="13" y="29"/>
                  </a:cubicBezTo>
                  <a:cubicBezTo>
                    <a:pt x="14" y="29"/>
                    <a:pt x="14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22" y="29"/>
                    <a:pt x="27" y="24"/>
                    <a:pt x="29" y="19"/>
                  </a:cubicBezTo>
                  <a:cubicBezTo>
                    <a:pt x="29" y="17"/>
                    <a:pt x="29" y="16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6"/>
                    <a:pt x="23" y="0"/>
                    <a:pt x="1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Freeform 20316">
              <a:extLst>
                <a:ext uri="{FF2B5EF4-FFF2-40B4-BE49-F238E27FC236}">
                  <a16:creationId xmlns:a16="http://schemas.microsoft.com/office/drawing/2014/main" id="{5AEF93D5-04CC-4E7E-A216-089268BB08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74520" y="6394876"/>
              <a:ext cx="91380" cy="92714"/>
            </a:xfrm>
            <a:custGeom>
              <a:avLst/>
              <a:gdLst>
                <a:gd name="T0" fmla="*/ 19 w 58"/>
                <a:gd name="T1" fmla="*/ 10 h 59"/>
                <a:gd name="T2" fmla="*/ 29 w 58"/>
                <a:gd name="T3" fmla="*/ 8 h 59"/>
                <a:gd name="T4" fmla="*/ 29 w 58"/>
                <a:gd name="T5" fmla="*/ 8 h 59"/>
                <a:gd name="T6" fmla="*/ 50 w 58"/>
                <a:gd name="T7" fmla="*/ 29 h 59"/>
                <a:gd name="T8" fmla="*/ 50 w 58"/>
                <a:gd name="T9" fmla="*/ 31 h 59"/>
                <a:gd name="T10" fmla="*/ 50 w 58"/>
                <a:gd name="T11" fmla="*/ 35 h 59"/>
                <a:gd name="T12" fmla="*/ 29 w 58"/>
                <a:gd name="T13" fmla="*/ 51 h 59"/>
                <a:gd name="T14" fmla="*/ 29 w 58"/>
                <a:gd name="T15" fmla="*/ 51 h 59"/>
                <a:gd name="T16" fmla="*/ 24 w 58"/>
                <a:gd name="T17" fmla="*/ 50 h 59"/>
                <a:gd name="T18" fmla="*/ 20 w 58"/>
                <a:gd name="T19" fmla="*/ 49 h 59"/>
                <a:gd name="T20" fmla="*/ 7 w 58"/>
                <a:gd name="T21" fmla="*/ 30 h 59"/>
                <a:gd name="T22" fmla="*/ 8 w 58"/>
                <a:gd name="T23" fmla="*/ 27 h 59"/>
                <a:gd name="T24" fmla="*/ 8 w 58"/>
                <a:gd name="T25" fmla="*/ 23 h 59"/>
                <a:gd name="T26" fmla="*/ 15 w 58"/>
                <a:gd name="T27" fmla="*/ 13 h 59"/>
                <a:gd name="T28" fmla="*/ 19 w 58"/>
                <a:gd name="T29" fmla="*/ 10 h 59"/>
                <a:gd name="T30" fmla="*/ 29 w 58"/>
                <a:gd name="T31" fmla="*/ 0 h 59"/>
                <a:gd name="T32" fmla="*/ 28 w 58"/>
                <a:gd name="T33" fmla="*/ 0 h 59"/>
                <a:gd name="T34" fmla="*/ 14 w 58"/>
                <a:gd name="T35" fmla="*/ 4 h 59"/>
                <a:gd name="T36" fmla="*/ 10 w 58"/>
                <a:gd name="T37" fmla="*/ 7 h 59"/>
                <a:gd name="T38" fmla="*/ 1 w 58"/>
                <a:gd name="T39" fmla="*/ 22 h 59"/>
                <a:gd name="T40" fmla="*/ 0 w 58"/>
                <a:gd name="T41" fmla="*/ 26 h 59"/>
                <a:gd name="T42" fmla="*/ 0 w 58"/>
                <a:gd name="T43" fmla="*/ 30 h 59"/>
                <a:gd name="T44" fmla="*/ 16 w 58"/>
                <a:gd name="T45" fmla="*/ 56 h 59"/>
                <a:gd name="T46" fmla="*/ 20 w 58"/>
                <a:gd name="T47" fmla="*/ 57 h 59"/>
                <a:gd name="T48" fmla="*/ 29 w 58"/>
                <a:gd name="T49" fmla="*/ 59 h 59"/>
                <a:gd name="T50" fmla="*/ 29 w 58"/>
                <a:gd name="T51" fmla="*/ 59 h 59"/>
                <a:gd name="T52" fmla="*/ 57 w 58"/>
                <a:gd name="T53" fmla="*/ 37 h 59"/>
                <a:gd name="T54" fmla="*/ 58 w 58"/>
                <a:gd name="T55" fmla="*/ 32 h 59"/>
                <a:gd name="T56" fmla="*/ 58 w 58"/>
                <a:gd name="T57" fmla="*/ 29 h 59"/>
                <a:gd name="T58" fmla="*/ 29 w 58"/>
                <a:gd name="T5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8" h="59">
                  <a:moveTo>
                    <a:pt x="19" y="10"/>
                  </a:moveTo>
                  <a:cubicBezTo>
                    <a:pt x="22" y="9"/>
                    <a:pt x="25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8"/>
                    <a:pt x="50" y="17"/>
                    <a:pt x="50" y="29"/>
                  </a:cubicBezTo>
                  <a:cubicBezTo>
                    <a:pt x="50" y="29"/>
                    <a:pt x="50" y="30"/>
                    <a:pt x="50" y="31"/>
                  </a:cubicBezTo>
                  <a:cubicBezTo>
                    <a:pt x="50" y="32"/>
                    <a:pt x="50" y="34"/>
                    <a:pt x="50" y="35"/>
                  </a:cubicBezTo>
                  <a:cubicBezTo>
                    <a:pt x="47" y="44"/>
                    <a:pt x="39" y="50"/>
                    <a:pt x="29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51"/>
                    <a:pt x="25" y="50"/>
                    <a:pt x="24" y="50"/>
                  </a:cubicBezTo>
                  <a:cubicBezTo>
                    <a:pt x="22" y="50"/>
                    <a:pt x="21" y="49"/>
                    <a:pt x="20" y="49"/>
                  </a:cubicBezTo>
                  <a:cubicBezTo>
                    <a:pt x="13" y="45"/>
                    <a:pt x="8" y="38"/>
                    <a:pt x="7" y="30"/>
                  </a:cubicBezTo>
                  <a:cubicBezTo>
                    <a:pt x="7" y="29"/>
                    <a:pt x="7" y="28"/>
                    <a:pt x="8" y="27"/>
                  </a:cubicBezTo>
                  <a:cubicBezTo>
                    <a:pt x="8" y="26"/>
                    <a:pt x="8" y="24"/>
                    <a:pt x="8" y="23"/>
                  </a:cubicBezTo>
                  <a:cubicBezTo>
                    <a:pt x="10" y="19"/>
                    <a:pt x="12" y="15"/>
                    <a:pt x="15" y="13"/>
                  </a:cubicBezTo>
                  <a:cubicBezTo>
                    <a:pt x="16" y="12"/>
                    <a:pt x="18" y="11"/>
                    <a:pt x="19" y="10"/>
                  </a:cubicBezTo>
                  <a:moveTo>
                    <a:pt x="29" y="0"/>
                  </a:moveTo>
                  <a:cubicBezTo>
                    <a:pt x="29" y="0"/>
                    <a:pt x="29" y="0"/>
                    <a:pt x="28" y="0"/>
                  </a:cubicBezTo>
                  <a:cubicBezTo>
                    <a:pt x="23" y="0"/>
                    <a:pt x="18" y="2"/>
                    <a:pt x="14" y="4"/>
                  </a:cubicBezTo>
                  <a:cubicBezTo>
                    <a:pt x="12" y="5"/>
                    <a:pt x="11" y="6"/>
                    <a:pt x="10" y="7"/>
                  </a:cubicBezTo>
                  <a:cubicBezTo>
                    <a:pt x="6" y="10"/>
                    <a:pt x="2" y="16"/>
                    <a:pt x="1" y="22"/>
                  </a:cubicBezTo>
                  <a:cubicBezTo>
                    <a:pt x="0" y="23"/>
                    <a:pt x="0" y="25"/>
                    <a:pt x="0" y="26"/>
                  </a:cubicBezTo>
                  <a:cubicBezTo>
                    <a:pt x="0" y="27"/>
                    <a:pt x="0" y="28"/>
                    <a:pt x="0" y="30"/>
                  </a:cubicBezTo>
                  <a:cubicBezTo>
                    <a:pt x="0" y="41"/>
                    <a:pt x="6" y="51"/>
                    <a:pt x="16" y="56"/>
                  </a:cubicBezTo>
                  <a:cubicBezTo>
                    <a:pt x="17" y="56"/>
                    <a:pt x="19" y="57"/>
                    <a:pt x="20" y="57"/>
                  </a:cubicBezTo>
                  <a:cubicBezTo>
                    <a:pt x="23" y="58"/>
                    <a:pt x="26" y="59"/>
                    <a:pt x="29" y="59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43" y="58"/>
                    <a:pt x="54" y="49"/>
                    <a:pt x="57" y="37"/>
                  </a:cubicBezTo>
                  <a:cubicBezTo>
                    <a:pt x="58" y="35"/>
                    <a:pt x="58" y="34"/>
                    <a:pt x="58" y="32"/>
                  </a:cubicBezTo>
                  <a:cubicBezTo>
                    <a:pt x="58" y="31"/>
                    <a:pt x="58" y="30"/>
                    <a:pt x="58" y="29"/>
                  </a:cubicBezTo>
                  <a:cubicBezTo>
                    <a:pt x="58" y="13"/>
                    <a:pt x="45" y="0"/>
                    <a:pt x="2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20317">
              <a:extLst>
                <a:ext uri="{FF2B5EF4-FFF2-40B4-BE49-F238E27FC236}">
                  <a16:creationId xmlns:a16="http://schemas.microsoft.com/office/drawing/2014/main" id="{5FA74737-C38C-448F-9048-5E806A04AA9E}"/>
                </a:ext>
              </a:extLst>
            </p:cNvPr>
            <p:cNvSpPr/>
            <p:nvPr/>
          </p:nvSpPr>
          <p:spPr bwMode="auto">
            <a:xfrm>
              <a:off x="5359997" y="7432066"/>
              <a:ext cx="60030" cy="60030"/>
            </a:xfrm>
            <a:custGeom>
              <a:avLst/>
              <a:gdLst>
                <a:gd name="T0" fmla="*/ 19 w 38"/>
                <a:gd name="T1" fmla="*/ 0 h 38"/>
                <a:gd name="T2" fmla="*/ 19 w 38"/>
                <a:gd name="T3" fmla="*/ 0 h 38"/>
                <a:gd name="T4" fmla="*/ 19 w 38"/>
                <a:gd name="T5" fmla="*/ 0 h 38"/>
                <a:gd name="T6" fmla="*/ 8 w 38"/>
                <a:gd name="T7" fmla="*/ 4 h 38"/>
                <a:gd name="T8" fmla="*/ 5 w 38"/>
                <a:gd name="T9" fmla="*/ 7 h 38"/>
                <a:gd name="T10" fmla="*/ 0 w 38"/>
                <a:gd name="T11" fmla="*/ 20 h 38"/>
                <a:gd name="T12" fmla="*/ 5 w 38"/>
                <a:gd name="T13" fmla="*/ 32 h 38"/>
                <a:gd name="T14" fmla="*/ 8 w 38"/>
                <a:gd name="T15" fmla="*/ 35 h 38"/>
                <a:gd name="T16" fmla="*/ 19 w 38"/>
                <a:gd name="T17" fmla="*/ 38 h 38"/>
                <a:gd name="T18" fmla="*/ 20 w 38"/>
                <a:gd name="T19" fmla="*/ 38 h 38"/>
                <a:gd name="T20" fmla="*/ 36 w 38"/>
                <a:gd name="T21" fmla="*/ 29 h 38"/>
                <a:gd name="T22" fmla="*/ 37 w 38"/>
                <a:gd name="T23" fmla="*/ 26 h 38"/>
                <a:gd name="T24" fmla="*/ 38 w 38"/>
                <a:gd name="T25" fmla="*/ 19 h 38"/>
                <a:gd name="T26" fmla="*/ 37 w 38"/>
                <a:gd name="T27" fmla="*/ 13 h 38"/>
                <a:gd name="T28" fmla="*/ 35 w 38"/>
                <a:gd name="T29" fmla="*/ 9 h 38"/>
                <a:gd name="T30" fmla="*/ 28 w 38"/>
                <a:gd name="T31" fmla="*/ 2 h 38"/>
                <a:gd name="T32" fmla="*/ 24 w 38"/>
                <a:gd name="T33" fmla="*/ 1 h 38"/>
                <a:gd name="T34" fmla="*/ 19 w 38"/>
                <a:gd name="T3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38"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5" y="0"/>
                    <a:pt x="11" y="2"/>
                    <a:pt x="8" y="4"/>
                  </a:cubicBezTo>
                  <a:cubicBezTo>
                    <a:pt x="7" y="5"/>
                    <a:pt x="6" y="6"/>
                    <a:pt x="5" y="7"/>
                  </a:cubicBezTo>
                  <a:cubicBezTo>
                    <a:pt x="2" y="10"/>
                    <a:pt x="0" y="15"/>
                    <a:pt x="0" y="20"/>
                  </a:cubicBezTo>
                  <a:cubicBezTo>
                    <a:pt x="0" y="24"/>
                    <a:pt x="2" y="28"/>
                    <a:pt x="5" y="32"/>
                  </a:cubicBezTo>
                  <a:cubicBezTo>
                    <a:pt x="6" y="33"/>
                    <a:pt x="7" y="34"/>
                    <a:pt x="8" y="35"/>
                  </a:cubicBezTo>
                  <a:cubicBezTo>
                    <a:pt x="11" y="37"/>
                    <a:pt x="15" y="38"/>
                    <a:pt x="19" y="38"/>
                  </a:cubicBezTo>
                  <a:cubicBezTo>
                    <a:pt x="19" y="38"/>
                    <a:pt x="20" y="38"/>
                    <a:pt x="20" y="38"/>
                  </a:cubicBezTo>
                  <a:cubicBezTo>
                    <a:pt x="26" y="38"/>
                    <a:pt x="32" y="35"/>
                    <a:pt x="36" y="29"/>
                  </a:cubicBezTo>
                  <a:cubicBezTo>
                    <a:pt x="36" y="28"/>
                    <a:pt x="37" y="27"/>
                    <a:pt x="37" y="26"/>
                  </a:cubicBezTo>
                  <a:cubicBezTo>
                    <a:pt x="38" y="23"/>
                    <a:pt x="38" y="21"/>
                    <a:pt x="38" y="19"/>
                  </a:cubicBezTo>
                  <a:cubicBezTo>
                    <a:pt x="38" y="17"/>
                    <a:pt x="38" y="15"/>
                    <a:pt x="37" y="13"/>
                  </a:cubicBezTo>
                  <a:cubicBezTo>
                    <a:pt x="37" y="11"/>
                    <a:pt x="36" y="10"/>
                    <a:pt x="35" y="9"/>
                  </a:cubicBezTo>
                  <a:cubicBezTo>
                    <a:pt x="33" y="6"/>
                    <a:pt x="31" y="3"/>
                    <a:pt x="28" y="2"/>
                  </a:cubicBezTo>
                  <a:cubicBezTo>
                    <a:pt x="26" y="1"/>
                    <a:pt x="25" y="1"/>
                    <a:pt x="24" y="1"/>
                  </a:cubicBezTo>
                  <a:cubicBezTo>
                    <a:pt x="22" y="0"/>
                    <a:pt x="21" y="0"/>
                    <a:pt x="1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Freeform 20318">
              <a:extLst>
                <a:ext uri="{FF2B5EF4-FFF2-40B4-BE49-F238E27FC236}">
                  <a16:creationId xmlns:a16="http://schemas.microsoft.com/office/drawing/2014/main" id="{4369AE5A-76AD-403B-8584-4BFD5EAE39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28648" y="7400717"/>
              <a:ext cx="122729" cy="122729"/>
            </a:xfrm>
            <a:custGeom>
              <a:avLst/>
              <a:gdLst>
                <a:gd name="T0" fmla="*/ 22 w 78"/>
                <a:gd name="T1" fmla="*/ 17 h 78"/>
                <a:gd name="T2" fmla="*/ 39 w 78"/>
                <a:gd name="T3" fmla="*/ 11 h 78"/>
                <a:gd name="T4" fmla="*/ 39 w 78"/>
                <a:gd name="T5" fmla="*/ 11 h 78"/>
                <a:gd name="T6" fmla="*/ 40 w 78"/>
                <a:gd name="T7" fmla="*/ 11 h 78"/>
                <a:gd name="T8" fmla="*/ 45 w 78"/>
                <a:gd name="T9" fmla="*/ 11 h 78"/>
                <a:gd name="T10" fmla="*/ 47 w 78"/>
                <a:gd name="T11" fmla="*/ 12 h 78"/>
                <a:gd name="T12" fmla="*/ 51 w 78"/>
                <a:gd name="T13" fmla="*/ 13 h 78"/>
                <a:gd name="T14" fmla="*/ 64 w 78"/>
                <a:gd name="T15" fmla="*/ 24 h 78"/>
                <a:gd name="T16" fmla="*/ 66 w 78"/>
                <a:gd name="T17" fmla="*/ 28 h 78"/>
                <a:gd name="T18" fmla="*/ 68 w 78"/>
                <a:gd name="T19" fmla="*/ 39 h 78"/>
                <a:gd name="T20" fmla="*/ 66 w 78"/>
                <a:gd name="T21" fmla="*/ 50 h 78"/>
                <a:gd name="T22" fmla="*/ 64 w 78"/>
                <a:gd name="T23" fmla="*/ 53 h 78"/>
                <a:gd name="T24" fmla="*/ 40 w 78"/>
                <a:gd name="T25" fmla="*/ 68 h 78"/>
                <a:gd name="T26" fmla="*/ 39 w 78"/>
                <a:gd name="T27" fmla="*/ 68 h 78"/>
                <a:gd name="T28" fmla="*/ 21 w 78"/>
                <a:gd name="T29" fmla="*/ 61 h 78"/>
                <a:gd name="T30" fmla="*/ 18 w 78"/>
                <a:gd name="T31" fmla="*/ 58 h 78"/>
                <a:gd name="T32" fmla="*/ 11 w 78"/>
                <a:gd name="T33" fmla="*/ 40 h 78"/>
                <a:gd name="T34" fmla="*/ 18 w 78"/>
                <a:gd name="T35" fmla="*/ 20 h 78"/>
                <a:gd name="T36" fmla="*/ 22 w 78"/>
                <a:gd name="T37" fmla="*/ 17 h 78"/>
                <a:gd name="T38" fmla="*/ 39 w 78"/>
                <a:gd name="T39" fmla="*/ 0 h 78"/>
                <a:gd name="T40" fmla="*/ 39 w 78"/>
                <a:gd name="T41" fmla="*/ 0 h 78"/>
                <a:gd name="T42" fmla="*/ 14 w 78"/>
                <a:gd name="T43" fmla="*/ 9 h 78"/>
                <a:gd name="T44" fmla="*/ 11 w 78"/>
                <a:gd name="T45" fmla="*/ 12 h 78"/>
                <a:gd name="T46" fmla="*/ 0 w 78"/>
                <a:gd name="T47" fmla="*/ 40 h 78"/>
                <a:gd name="T48" fmla="*/ 11 w 78"/>
                <a:gd name="T49" fmla="*/ 66 h 78"/>
                <a:gd name="T50" fmla="*/ 14 w 78"/>
                <a:gd name="T51" fmla="*/ 69 h 78"/>
                <a:gd name="T52" fmla="*/ 39 w 78"/>
                <a:gd name="T53" fmla="*/ 78 h 78"/>
                <a:gd name="T54" fmla="*/ 40 w 78"/>
                <a:gd name="T55" fmla="*/ 78 h 78"/>
                <a:gd name="T56" fmla="*/ 73 w 78"/>
                <a:gd name="T57" fmla="*/ 58 h 78"/>
                <a:gd name="T58" fmla="*/ 75 w 78"/>
                <a:gd name="T59" fmla="*/ 54 h 78"/>
                <a:gd name="T60" fmla="*/ 78 w 78"/>
                <a:gd name="T61" fmla="*/ 39 h 78"/>
                <a:gd name="T62" fmla="*/ 75 w 78"/>
                <a:gd name="T63" fmla="*/ 24 h 78"/>
                <a:gd name="T64" fmla="*/ 73 w 78"/>
                <a:gd name="T65" fmla="*/ 20 h 78"/>
                <a:gd name="T66" fmla="*/ 54 w 78"/>
                <a:gd name="T67" fmla="*/ 3 h 78"/>
                <a:gd name="T68" fmla="*/ 50 w 78"/>
                <a:gd name="T69" fmla="*/ 2 h 78"/>
                <a:gd name="T70" fmla="*/ 46 w 78"/>
                <a:gd name="T71" fmla="*/ 1 h 78"/>
                <a:gd name="T72" fmla="*/ 42 w 78"/>
                <a:gd name="T73" fmla="*/ 0 h 78"/>
                <a:gd name="T74" fmla="*/ 39 w 78"/>
                <a:gd name="T7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8" h="78">
                  <a:moveTo>
                    <a:pt x="22" y="17"/>
                  </a:moveTo>
                  <a:cubicBezTo>
                    <a:pt x="26" y="13"/>
                    <a:pt x="32" y="11"/>
                    <a:pt x="39" y="11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2" y="11"/>
                    <a:pt x="43" y="11"/>
                    <a:pt x="45" y="11"/>
                  </a:cubicBezTo>
                  <a:cubicBezTo>
                    <a:pt x="45" y="11"/>
                    <a:pt x="46" y="12"/>
                    <a:pt x="47" y="12"/>
                  </a:cubicBezTo>
                  <a:cubicBezTo>
                    <a:pt x="48" y="12"/>
                    <a:pt x="49" y="13"/>
                    <a:pt x="51" y="13"/>
                  </a:cubicBezTo>
                  <a:cubicBezTo>
                    <a:pt x="56" y="16"/>
                    <a:pt x="61" y="20"/>
                    <a:pt x="64" y="24"/>
                  </a:cubicBezTo>
                  <a:cubicBezTo>
                    <a:pt x="64" y="26"/>
                    <a:pt x="65" y="27"/>
                    <a:pt x="66" y="28"/>
                  </a:cubicBezTo>
                  <a:cubicBezTo>
                    <a:pt x="67" y="32"/>
                    <a:pt x="68" y="35"/>
                    <a:pt x="68" y="39"/>
                  </a:cubicBezTo>
                  <a:cubicBezTo>
                    <a:pt x="68" y="43"/>
                    <a:pt x="67" y="46"/>
                    <a:pt x="66" y="50"/>
                  </a:cubicBezTo>
                  <a:cubicBezTo>
                    <a:pt x="65" y="51"/>
                    <a:pt x="65" y="52"/>
                    <a:pt x="64" y="53"/>
                  </a:cubicBezTo>
                  <a:cubicBezTo>
                    <a:pt x="59" y="62"/>
                    <a:pt x="50" y="68"/>
                    <a:pt x="40" y="68"/>
                  </a:cubicBezTo>
                  <a:cubicBezTo>
                    <a:pt x="40" y="68"/>
                    <a:pt x="39" y="68"/>
                    <a:pt x="39" y="68"/>
                  </a:cubicBezTo>
                  <a:cubicBezTo>
                    <a:pt x="33" y="68"/>
                    <a:pt x="26" y="65"/>
                    <a:pt x="21" y="61"/>
                  </a:cubicBezTo>
                  <a:cubicBezTo>
                    <a:pt x="20" y="60"/>
                    <a:pt x="19" y="59"/>
                    <a:pt x="18" y="58"/>
                  </a:cubicBezTo>
                  <a:cubicBezTo>
                    <a:pt x="14" y="53"/>
                    <a:pt x="11" y="47"/>
                    <a:pt x="11" y="40"/>
                  </a:cubicBezTo>
                  <a:cubicBezTo>
                    <a:pt x="11" y="32"/>
                    <a:pt x="14" y="25"/>
                    <a:pt x="18" y="20"/>
                  </a:cubicBezTo>
                  <a:cubicBezTo>
                    <a:pt x="19" y="19"/>
                    <a:pt x="20" y="18"/>
                    <a:pt x="22" y="17"/>
                  </a:cubicBezTo>
                  <a:moveTo>
                    <a:pt x="39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29" y="1"/>
                    <a:pt x="21" y="4"/>
                    <a:pt x="14" y="9"/>
                  </a:cubicBezTo>
                  <a:cubicBezTo>
                    <a:pt x="13" y="10"/>
                    <a:pt x="12" y="11"/>
                    <a:pt x="11" y="12"/>
                  </a:cubicBezTo>
                  <a:cubicBezTo>
                    <a:pt x="4" y="20"/>
                    <a:pt x="0" y="29"/>
                    <a:pt x="0" y="40"/>
                  </a:cubicBezTo>
                  <a:cubicBezTo>
                    <a:pt x="1" y="50"/>
                    <a:pt x="5" y="59"/>
                    <a:pt x="11" y="66"/>
                  </a:cubicBezTo>
                  <a:cubicBezTo>
                    <a:pt x="12" y="67"/>
                    <a:pt x="13" y="68"/>
                    <a:pt x="14" y="69"/>
                  </a:cubicBezTo>
                  <a:cubicBezTo>
                    <a:pt x="21" y="75"/>
                    <a:pt x="30" y="78"/>
                    <a:pt x="39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54" y="78"/>
                    <a:pt x="67" y="70"/>
                    <a:pt x="73" y="58"/>
                  </a:cubicBezTo>
                  <a:cubicBezTo>
                    <a:pt x="74" y="57"/>
                    <a:pt x="75" y="55"/>
                    <a:pt x="75" y="54"/>
                  </a:cubicBezTo>
                  <a:cubicBezTo>
                    <a:pt x="77" y="49"/>
                    <a:pt x="78" y="44"/>
                    <a:pt x="78" y="39"/>
                  </a:cubicBezTo>
                  <a:cubicBezTo>
                    <a:pt x="78" y="33"/>
                    <a:pt x="77" y="28"/>
                    <a:pt x="75" y="24"/>
                  </a:cubicBezTo>
                  <a:cubicBezTo>
                    <a:pt x="74" y="22"/>
                    <a:pt x="74" y="21"/>
                    <a:pt x="73" y="20"/>
                  </a:cubicBezTo>
                  <a:cubicBezTo>
                    <a:pt x="69" y="12"/>
                    <a:pt x="62" y="7"/>
                    <a:pt x="54" y="3"/>
                  </a:cubicBezTo>
                  <a:cubicBezTo>
                    <a:pt x="53" y="3"/>
                    <a:pt x="52" y="2"/>
                    <a:pt x="50" y="2"/>
                  </a:cubicBezTo>
                  <a:cubicBezTo>
                    <a:pt x="49" y="1"/>
                    <a:pt x="47" y="1"/>
                    <a:pt x="46" y="1"/>
                  </a:cubicBezTo>
                  <a:cubicBezTo>
                    <a:pt x="44" y="1"/>
                    <a:pt x="43" y="0"/>
                    <a:pt x="42" y="0"/>
                  </a:cubicBezTo>
                  <a:cubicBezTo>
                    <a:pt x="41" y="0"/>
                    <a:pt x="40" y="0"/>
                    <a:pt x="3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Freeform 20423">
              <a:extLst>
                <a:ext uri="{FF2B5EF4-FFF2-40B4-BE49-F238E27FC236}">
                  <a16:creationId xmlns:a16="http://schemas.microsoft.com/office/drawing/2014/main" id="{F2B9992C-EF34-4877-B30E-2F9792AC96F0}"/>
                </a:ext>
              </a:extLst>
            </p:cNvPr>
            <p:cNvSpPr/>
            <p:nvPr/>
          </p:nvSpPr>
          <p:spPr bwMode="auto">
            <a:xfrm>
              <a:off x="5276622" y="6064042"/>
              <a:ext cx="113391" cy="106721"/>
            </a:xfrm>
            <a:custGeom>
              <a:avLst/>
              <a:gdLst>
                <a:gd name="T0" fmla="*/ 36 w 72"/>
                <a:gd name="T1" fmla="*/ 0 h 68"/>
                <a:gd name="T2" fmla="*/ 24 w 72"/>
                <a:gd name="T3" fmla="*/ 2 h 68"/>
                <a:gd name="T4" fmla="*/ 20 w 72"/>
                <a:gd name="T5" fmla="*/ 4 h 68"/>
                <a:gd name="T6" fmla="*/ 3 w 72"/>
                <a:gd name="T7" fmla="*/ 29 h 68"/>
                <a:gd name="T8" fmla="*/ 32 w 72"/>
                <a:gd name="T9" fmla="*/ 67 h 68"/>
                <a:gd name="T10" fmla="*/ 37 w 72"/>
                <a:gd name="T11" fmla="*/ 68 h 68"/>
                <a:gd name="T12" fmla="*/ 70 w 72"/>
                <a:gd name="T13" fmla="*/ 39 h 68"/>
                <a:gd name="T14" fmla="*/ 56 w 72"/>
                <a:gd name="T15" fmla="*/ 6 h 68"/>
                <a:gd name="T16" fmla="*/ 53 w 72"/>
                <a:gd name="T17" fmla="*/ 4 h 68"/>
                <a:gd name="T18" fmla="*/ 43 w 72"/>
                <a:gd name="T19" fmla="*/ 0 h 68"/>
                <a:gd name="T20" fmla="*/ 42 w 72"/>
                <a:gd name="T21" fmla="*/ 0 h 68"/>
                <a:gd name="T22" fmla="*/ 38 w 72"/>
                <a:gd name="T23" fmla="*/ 0 h 68"/>
                <a:gd name="T24" fmla="*/ 36 w 72"/>
                <a:gd name="T2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68">
                  <a:moveTo>
                    <a:pt x="36" y="0"/>
                  </a:moveTo>
                  <a:cubicBezTo>
                    <a:pt x="32" y="0"/>
                    <a:pt x="28" y="1"/>
                    <a:pt x="24" y="2"/>
                  </a:cubicBezTo>
                  <a:cubicBezTo>
                    <a:pt x="23" y="3"/>
                    <a:pt x="21" y="3"/>
                    <a:pt x="20" y="4"/>
                  </a:cubicBezTo>
                  <a:cubicBezTo>
                    <a:pt x="11" y="9"/>
                    <a:pt x="5" y="18"/>
                    <a:pt x="3" y="29"/>
                  </a:cubicBezTo>
                  <a:cubicBezTo>
                    <a:pt x="0" y="47"/>
                    <a:pt x="13" y="65"/>
                    <a:pt x="32" y="67"/>
                  </a:cubicBezTo>
                  <a:cubicBezTo>
                    <a:pt x="33" y="68"/>
                    <a:pt x="35" y="68"/>
                    <a:pt x="37" y="68"/>
                  </a:cubicBezTo>
                  <a:cubicBezTo>
                    <a:pt x="53" y="68"/>
                    <a:pt x="68" y="56"/>
                    <a:pt x="70" y="39"/>
                  </a:cubicBezTo>
                  <a:cubicBezTo>
                    <a:pt x="72" y="26"/>
                    <a:pt x="66" y="13"/>
                    <a:pt x="56" y="6"/>
                  </a:cubicBezTo>
                  <a:cubicBezTo>
                    <a:pt x="55" y="5"/>
                    <a:pt x="54" y="4"/>
                    <a:pt x="53" y="4"/>
                  </a:cubicBezTo>
                  <a:cubicBezTo>
                    <a:pt x="49" y="2"/>
                    <a:pt x="46" y="1"/>
                    <a:pt x="4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0" y="0"/>
                    <a:pt x="39" y="0"/>
                    <a:pt x="38" y="0"/>
                  </a:cubicBezTo>
                  <a:cubicBezTo>
                    <a:pt x="38" y="0"/>
                    <a:pt x="37" y="0"/>
                    <a:pt x="3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Freeform 20541">
              <a:extLst>
                <a:ext uri="{FF2B5EF4-FFF2-40B4-BE49-F238E27FC236}">
                  <a16:creationId xmlns:a16="http://schemas.microsoft.com/office/drawing/2014/main" id="{D9EACEE1-F812-4666-A06D-0A448F772BE6}"/>
                </a:ext>
              </a:extLst>
            </p:cNvPr>
            <p:cNvSpPr/>
            <p:nvPr/>
          </p:nvSpPr>
          <p:spPr bwMode="auto">
            <a:xfrm>
              <a:off x="6887440" y="5926641"/>
              <a:ext cx="132067" cy="132734"/>
            </a:xfrm>
            <a:custGeom>
              <a:avLst/>
              <a:gdLst>
                <a:gd name="T0" fmla="*/ 8 w 84"/>
                <a:gd name="T1" fmla="*/ 29 h 84"/>
                <a:gd name="T2" fmla="*/ 55 w 84"/>
                <a:gd name="T3" fmla="*/ 8 h 84"/>
                <a:gd name="T4" fmla="*/ 77 w 84"/>
                <a:gd name="T5" fmla="*/ 55 h 84"/>
                <a:gd name="T6" fmla="*/ 29 w 84"/>
                <a:gd name="T7" fmla="*/ 77 h 84"/>
                <a:gd name="T8" fmla="*/ 8 w 84"/>
                <a:gd name="T9" fmla="*/ 2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4">
                  <a:moveTo>
                    <a:pt x="8" y="29"/>
                  </a:moveTo>
                  <a:cubicBezTo>
                    <a:pt x="15" y="10"/>
                    <a:pt x="36" y="0"/>
                    <a:pt x="55" y="8"/>
                  </a:cubicBezTo>
                  <a:cubicBezTo>
                    <a:pt x="74" y="15"/>
                    <a:pt x="84" y="36"/>
                    <a:pt x="77" y="55"/>
                  </a:cubicBezTo>
                  <a:cubicBezTo>
                    <a:pt x="70" y="74"/>
                    <a:pt x="48" y="84"/>
                    <a:pt x="29" y="77"/>
                  </a:cubicBezTo>
                  <a:cubicBezTo>
                    <a:pt x="10" y="70"/>
                    <a:pt x="0" y="48"/>
                    <a:pt x="8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Freeform 20648">
              <a:extLst>
                <a:ext uri="{FF2B5EF4-FFF2-40B4-BE49-F238E27FC236}">
                  <a16:creationId xmlns:a16="http://schemas.microsoft.com/office/drawing/2014/main" id="{4BFC4C38-A94D-4167-9540-9B349DC6C8EC}"/>
                </a:ext>
              </a:extLst>
            </p:cNvPr>
            <p:cNvSpPr/>
            <p:nvPr/>
          </p:nvSpPr>
          <p:spPr bwMode="auto">
            <a:xfrm>
              <a:off x="5875595" y="6842437"/>
              <a:ext cx="530935" cy="781729"/>
            </a:xfrm>
            <a:custGeom>
              <a:avLst/>
              <a:gdLst>
                <a:gd name="T0" fmla="*/ 787 w 796"/>
                <a:gd name="T1" fmla="*/ 0 h 1172"/>
                <a:gd name="T2" fmla="*/ 796 w 796"/>
                <a:gd name="T3" fmla="*/ 5 h 1172"/>
                <a:gd name="T4" fmla="*/ 9 w 796"/>
                <a:gd name="T5" fmla="*/ 1172 h 1172"/>
                <a:gd name="T6" fmla="*/ 0 w 796"/>
                <a:gd name="T7" fmla="*/ 1165 h 1172"/>
                <a:gd name="T8" fmla="*/ 787 w 796"/>
                <a:gd name="T9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6" h="1172">
                  <a:moveTo>
                    <a:pt x="787" y="0"/>
                  </a:moveTo>
                  <a:lnTo>
                    <a:pt x="796" y="5"/>
                  </a:lnTo>
                  <a:lnTo>
                    <a:pt x="9" y="1172"/>
                  </a:lnTo>
                  <a:lnTo>
                    <a:pt x="0" y="1165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Freeform 20655">
              <a:extLst>
                <a:ext uri="{FF2B5EF4-FFF2-40B4-BE49-F238E27FC236}">
                  <a16:creationId xmlns:a16="http://schemas.microsoft.com/office/drawing/2014/main" id="{05F857CD-7EAD-4449-B49C-AEA406509B45}"/>
                </a:ext>
              </a:extLst>
            </p:cNvPr>
            <p:cNvSpPr/>
            <p:nvPr/>
          </p:nvSpPr>
          <p:spPr bwMode="auto">
            <a:xfrm>
              <a:off x="5914948" y="7064549"/>
              <a:ext cx="964488" cy="961820"/>
            </a:xfrm>
            <a:custGeom>
              <a:avLst/>
              <a:gdLst>
                <a:gd name="T0" fmla="*/ 775 w 1446"/>
                <a:gd name="T1" fmla="*/ 293 h 1442"/>
                <a:gd name="T2" fmla="*/ 777 w 1446"/>
                <a:gd name="T3" fmla="*/ 293 h 1442"/>
                <a:gd name="T4" fmla="*/ 1446 w 1446"/>
                <a:gd name="T5" fmla="*/ 844 h 1442"/>
                <a:gd name="T6" fmla="*/ 1441 w 1446"/>
                <a:gd name="T7" fmla="*/ 849 h 1442"/>
                <a:gd name="T8" fmla="*/ 848 w 1446"/>
                <a:gd name="T9" fmla="*/ 1442 h 1442"/>
                <a:gd name="T10" fmla="*/ 841 w 1446"/>
                <a:gd name="T11" fmla="*/ 1433 h 1442"/>
                <a:gd name="T12" fmla="*/ 1429 w 1446"/>
                <a:gd name="T13" fmla="*/ 846 h 1442"/>
                <a:gd name="T14" fmla="*/ 770 w 1446"/>
                <a:gd name="T15" fmla="*/ 303 h 1442"/>
                <a:gd name="T16" fmla="*/ 0 w 1446"/>
                <a:gd name="T17" fmla="*/ 10 h 1442"/>
                <a:gd name="T18" fmla="*/ 4 w 1446"/>
                <a:gd name="T19" fmla="*/ 0 h 1442"/>
                <a:gd name="T20" fmla="*/ 775 w 1446"/>
                <a:gd name="T21" fmla="*/ 293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6" h="1442">
                  <a:moveTo>
                    <a:pt x="775" y="293"/>
                  </a:moveTo>
                  <a:lnTo>
                    <a:pt x="777" y="293"/>
                  </a:lnTo>
                  <a:lnTo>
                    <a:pt x="1446" y="844"/>
                  </a:lnTo>
                  <a:lnTo>
                    <a:pt x="1441" y="849"/>
                  </a:lnTo>
                  <a:lnTo>
                    <a:pt x="848" y="1442"/>
                  </a:lnTo>
                  <a:lnTo>
                    <a:pt x="841" y="1433"/>
                  </a:lnTo>
                  <a:lnTo>
                    <a:pt x="1429" y="846"/>
                  </a:lnTo>
                  <a:lnTo>
                    <a:pt x="770" y="303"/>
                  </a:lnTo>
                  <a:lnTo>
                    <a:pt x="0" y="10"/>
                  </a:lnTo>
                  <a:lnTo>
                    <a:pt x="4" y="0"/>
                  </a:lnTo>
                  <a:lnTo>
                    <a:pt x="775" y="29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20676">
              <a:extLst>
                <a:ext uri="{FF2B5EF4-FFF2-40B4-BE49-F238E27FC236}">
                  <a16:creationId xmlns:a16="http://schemas.microsoft.com/office/drawing/2014/main" id="{9BD19F95-266C-4CB7-A5F2-055E698C3634}"/>
                </a:ext>
              </a:extLst>
            </p:cNvPr>
            <p:cNvSpPr/>
            <p:nvPr/>
          </p:nvSpPr>
          <p:spPr bwMode="auto">
            <a:xfrm>
              <a:off x="4289459" y="7933656"/>
              <a:ext cx="80708" cy="80040"/>
            </a:xfrm>
            <a:custGeom>
              <a:avLst/>
              <a:gdLst>
                <a:gd name="T0" fmla="*/ 45 w 51"/>
                <a:gd name="T1" fmla="*/ 35 h 51"/>
                <a:gd name="T2" fmla="*/ 15 w 51"/>
                <a:gd name="T3" fmla="*/ 45 h 51"/>
                <a:gd name="T4" fmla="*/ 5 w 51"/>
                <a:gd name="T5" fmla="*/ 15 h 51"/>
                <a:gd name="T6" fmla="*/ 35 w 51"/>
                <a:gd name="T7" fmla="*/ 5 h 51"/>
                <a:gd name="T8" fmla="*/ 45 w 51"/>
                <a:gd name="T9" fmla="*/ 3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1">
                  <a:moveTo>
                    <a:pt x="45" y="35"/>
                  </a:moveTo>
                  <a:cubicBezTo>
                    <a:pt x="39" y="46"/>
                    <a:pt x="26" y="51"/>
                    <a:pt x="15" y="45"/>
                  </a:cubicBezTo>
                  <a:cubicBezTo>
                    <a:pt x="4" y="39"/>
                    <a:pt x="0" y="26"/>
                    <a:pt x="5" y="15"/>
                  </a:cubicBezTo>
                  <a:cubicBezTo>
                    <a:pt x="11" y="4"/>
                    <a:pt x="24" y="0"/>
                    <a:pt x="35" y="5"/>
                  </a:cubicBezTo>
                  <a:cubicBezTo>
                    <a:pt x="46" y="11"/>
                    <a:pt x="51" y="24"/>
                    <a:pt x="45" y="3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20677">
              <a:extLst>
                <a:ext uri="{FF2B5EF4-FFF2-40B4-BE49-F238E27FC236}">
                  <a16:creationId xmlns:a16="http://schemas.microsoft.com/office/drawing/2014/main" id="{7394E0FB-BAE7-4001-8BA0-484ECB366840}"/>
                </a:ext>
              </a:extLst>
            </p:cNvPr>
            <p:cNvSpPr/>
            <p:nvPr/>
          </p:nvSpPr>
          <p:spPr bwMode="auto">
            <a:xfrm>
              <a:off x="4863082" y="7918982"/>
              <a:ext cx="148742" cy="146741"/>
            </a:xfrm>
            <a:custGeom>
              <a:avLst/>
              <a:gdLst>
                <a:gd name="T0" fmla="*/ 83 w 94"/>
                <a:gd name="T1" fmla="*/ 65 h 93"/>
                <a:gd name="T2" fmla="*/ 28 w 94"/>
                <a:gd name="T3" fmla="*/ 83 h 93"/>
                <a:gd name="T4" fmla="*/ 10 w 94"/>
                <a:gd name="T5" fmla="*/ 28 h 93"/>
                <a:gd name="T6" fmla="*/ 66 w 94"/>
                <a:gd name="T7" fmla="*/ 10 h 93"/>
                <a:gd name="T8" fmla="*/ 83 w 94"/>
                <a:gd name="T9" fmla="*/ 6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93">
                  <a:moveTo>
                    <a:pt x="83" y="65"/>
                  </a:moveTo>
                  <a:cubicBezTo>
                    <a:pt x="73" y="86"/>
                    <a:pt x="48" y="93"/>
                    <a:pt x="28" y="83"/>
                  </a:cubicBezTo>
                  <a:cubicBezTo>
                    <a:pt x="8" y="73"/>
                    <a:pt x="0" y="48"/>
                    <a:pt x="10" y="28"/>
                  </a:cubicBezTo>
                  <a:cubicBezTo>
                    <a:pt x="21" y="8"/>
                    <a:pt x="45" y="0"/>
                    <a:pt x="66" y="10"/>
                  </a:cubicBezTo>
                  <a:cubicBezTo>
                    <a:pt x="86" y="21"/>
                    <a:pt x="94" y="45"/>
                    <a:pt x="83" y="6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20679">
              <a:extLst>
                <a:ext uri="{FF2B5EF4-FFF2-40B4-BE49-F238E27FC236}">
                  <a16:creationId xmlns:a16="http://schemas.microsoft.com/office/drawing/2014/main" id="{67BFFACB-7747-4209-A081-05E17CD9089F}"/>
                </a:ext>
              </a:extLst>
            </p:cNvPr>
            <p:cNvSpPr/>
            <p:nvPr/>
          </p:nvSpPr>
          <p:spPr bwMode="auto">
            <a:xfrm>
              <a:off x="5438707" y="8095737"/>
              <a:ext cx="92714" cy="92714"/>
            </a:xfrm>
            <a:custGeom>
              <a:avLst/>
              <a:gdLst>
                <a:gd name="T0" fmla="*/ 53 w 59"/>
                <a:gd name="T1" fmla="*/ 42 h 59"/>
                <a:gd name="T2" fmla="*/ 18 w 59"/>
                <a:gd name="T3" fmla="*/ 53 h 59"/>
                <a:gd name="T4" fmla="*/ 7 w 59"/>
                <a:gd name="T5" fmla="*/ 18 h 59"/>
                <a:gd name="T6" fmla="*/ 42 w 59"/>
                <a:gd name="T7" fmla="*/ 7 h 59"/>
                <a:gd name="T8" fmla="*/ 53 w 59"/>
                <a:gd name="T9" fmla="*/ 4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9">
                  <a:moveTo>
                    <a:pt x="53" y="42"/>
                  </a:moveTo>
                  <a:cubicBezTo>
                    <a:pt x="46" y="54"/>
                    <a:pt x="30" y="59"/>
                    <a:pt x="18" y="53"/>
                  </a:cubicBezTo>
                  <a:cubicBezTo>
                    <a:pt x="5" y="46"/>
                    <a:pt x="0" y="31"/>
                    <a:pt x="7" y="18"/>
                  </a:cubicBezTo>
                  <a:cubicBezTo>
                    <a:pt x="13" y="5"/>
                    <a:pt x="29" y="0"/>
                    <a:pt x="42" y="7"/>
                  </a:cubicBezTo>
                  <a:cubicBezTo>
                    <a:pt x="54" y="13"/>
                    <a:pt x="59" y="29"/>
                    <a:pt x="53" y="4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20680">
              <a:extLst>
                <a:ext uri="{FF2B5EF4-FFF2-40B4-BE49-F238E27FC236}">
                  <a16:creationId xmlns:a16="http://schemas.microsoft.com/office/drawing/2014/main" id="{F155D0C6-B8E7-4DFF-855A-226334617CB1}"/>
                </a:ext>
              </a:extLst>
            </p:cNvPr>
            <p:cNvSpPr/>
            <p:nvPr/>
          </p:nvSpPr>
          <p:spPr bwMode="auto">
            <a:xfrm>
              <a:off x="8316157" y="6631664"/>
              <a:ext cx="152744" cy="152744"/>
            </a:xfrm>
            <a:custGeom>
              <a:avLst/>
              <a:gdLst>
                <a:gd name="T0" fmla="*/ 87 w 97"/>
                <a:gd name="T1" fmla="*/ 68 h 97"/>
                <a:gd name="T2" fmla="*/ 29 w 97"/>
                <a:gd name="T3" fmla="*/ 86 h 97"/>
                <a:gd name="T4" fmla="*/ 11 w 97"/>
                <a:gd name="T5" fmla="*/ 29 h 97"/>
                <a:gd name="T6" fmla="*/ 68 w 97"/>
                <a:gd name="T7" fmla="*/ 11 h 97"/>
                <a:gd name="T8" fmla="*/ 87 w 97"/>
                <a:gd name="T9" fmla="*/ 6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97">
                  <a:moveTo>
                    <a:pt x="87" y="68"/>
                  </a:moveTo>
                  <a:cubicBezTo>
                    <a:pt x="76" y="89"/>
                    <a:pt x="50" y="97"/>
                    <a:pt x="29" y="86"/>
                  </a:cubicBezTo>
                  <a:cubicBezTo>
                    <a:pt x="9" y="75"/>
                    <a:pt x="0" y="50"/>
                    <a:pt x="11" y="29"/>
                  </a:cubicBezTo>
                  <a:cubicBezTo>
                    <a:pt x="22" y="8"/>
                    <a:pt x="47" y="0"/>
                    <a:pt x="68" y="11"/>
                  </a:cubicBezTo>
                  <a:cubicBezTo>
                    <a:pt x="89" y="21"/>
                    <a:pt x="97" y="47"/>
                    <a:pt x="87" y="6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Freeform 20681">
              <a:extLst>
                <a:ext uri="{FF2B5EF4-FFF2-40B4-BE49-F238E27FC236}">
                  <a16:creationId xmlns:a16="http://schemas.microsoft.com/office/drawing/2014/main" id="{06A87FC9-26C2-4173-9BCE-BBF52A44DF9A}"/>
                </a:ext>
              </a:extLst>
            </p:cNvPr>
            <p:cNvSpPr/>
            <p:nvPr/>
          </p:nvSpPr>
          <p:spPr bwMode="auto">
            <a:xfrm>
              <a:off x="5969642" y="8278497"/>
              <a:ext cx="84042" cy="83376"/>
            </a:xfrm>
            <a:custGeom>
              <a:avLst/>
              <a:gdLst>
                <a:gd name="T0" fmla="*/ 48 w 53"/>
                <a:gd name="T1" fmla="*/ 37 h 53"/>
                <a:gd name="T2" fmla="*/ 16 w 53"/>
                <a:gd name="T3" fmla="*/ 47 h 53"/>
                <a:gd name="T4" fmla="*/ 6 w 53"/>
                <a:gd name="T5" fmla="*/ 16 h 53"/>
                <a:gd name="T6" fmla="*/ 37 w 53"/>
                <a:gd name="T7" fmla="*/ 6 h 53"/>
                <a:gd name="T8" fmla="*/ 48 w 53"/>
                <a:gd name="T9" fmla="*/ 3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48" y="37"/>
                  </a:moveTo>
                  <a:cubicBezTo>
                    <a:pt x="42" y="49"/>
                    <a:pt x="27" y="53"/>
                    <a:pt x="16" y="47"/>
                  </a:cubicBezTo>
                  <a:cubicBezTo>
                    <a:pt x="4" y="42"/>
                    <a:pt x="0" y="27"/>
                    <a:pt x="6" y="16"/>
                  </a:cubicBezTo>
                  <a:cubicBezTo>
                    <a:pt x="12" y="4"/>
                    <a:pt x="26" y="0"/>
                    <a:pt x="37" y="6"/>
                  </a:cubicBezTo>
                  <a:cubicBezTo>
                    <a:pt x="49" y="12"/>
                    <a:pt x="53" y="26"/>
                    <a:pt x="48" y="3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20683">
              <a:extLst>
                <a:ext uri="{FF2B5EF4-FFF2-40B4-BE49-F238E27FC236}">
                  <a16:creationId xmlns:a16="http://schemas.microsoft.com/office/drawing/2014/main" id="{B49C2485-CE7E-45B6-91F8-63814DC3C240}"/>
                </a:ext>
              </a:extLst>
            </p:cNvPr>
            <p:cNvSpPr/>
            <p:nvPr/>
          </p:nvSpPr>
          <p:spPr bwMode="auto">
            <a:xfrm>
              <a:off x="6377849" y="7209956"/>
              <a:ext cx="104053" cy="105387"/>
            </a:xfrm>
            <a:custGeom>
              <a:avLst/>
              <a:gdLst>
                <a:gd name="T0" fmla="*/ 59 w 66"/>
                <a:gd name="T1" fmla="*/ 47 h 67"/>
                <a:gd name="T2" fmla="*/ 20 w 66"/>
                <a:gd name="T3" fmla="*/ 60 h 67"/>
                <a:gd name="T4" fmla="*/ 7 w 66"/>
                <a:gd name="T5" fmla="*/ 20 h 67"/>
                <a:gd name="T6" fmla="*/ 47 w 66"/>
                <a:gd name="T7" fmla="*/ 8 h 67"/>
                <a:gd name="T8" fmla="*/ 59 w 66"/>
                <a:gd name="T9" fmla="*/ 4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7">
                  <a:moveTo>
                    <a:pt x="59" y="47"/>
                  </a:moveTo>
                  <a:cubicBezTo>
                    <a:pt x="52" y="61"/>
                    <a:pt x="34" y="67"/>
                    <a:pt x="20" y="60"/>
                  </a:cubicBezTo>
                  <a:cubicBezTo>
                    <a:pt x="6" y="52"/>
                    <a:pt x="0" y="35"/>
                    <a:pt x="7" y="20"/>
                  </a:cubicBezTo>
                  <a:cubicBezTo>
                    <a:pt x="15" y="6"/>
                    <a:pt x="32" y="0"/>
                    <a:pt x="47" y="8"/>
                  </a:cubicBezTo>
                  <a:cubicBezTo>
                    <a:pt x="61" y="15"/>
                    <a:pt x="66" y="33"/>
                    <a:pt x="59" y="4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20684">
              <a:extLst>
                <a:ext uri="{FF2B5EF4-FFF2-40B4-BE49-F238E27FC236}">
                  <a16:creationId xmlns:a16="http://schemas.microsoft.com/office/drawing/2014/main" id="{E413C4E2-D78E-49B4-B75D-F1BDD19E4BE2}"/>
                </a:ext>
              </a:extLst>
            </p:cNvPr>
            <p:cNvSpPr/>
            <p:nvPr/>
          </p:nvSpPr>
          <p:spPr bwMode="auto">
            <a:xfrm>
              <a:off x="6343165" y="6784408"/>
              <a:ext cx="121395" cy="119394"/>
            </a:xfrm>
            <a:custGeom>
              <a:avLst/>
              <a:gdLst>
                <a:gd name="T0" fmla="*/ 68 w 77"/>
                <a:gd name="T1" fmla="*/ 53 h 76"/>
                <a:gd name="T2" fmla="*/ 23 w 77"/>
                <a:gd name="T3" fmla="*/ 68 h 76"/>
                <a:gd name="T4" fmla="*/ 9 w 77"/>
                <a:gd name="T5" fmla="*/ 23 h 76"/>
                <a:gd name="T6" fmla="*/ 54 w 77"/>
                <a:gd name="T7" fmla="*/ 8 h 76"/>
                <a:gd name="T8" fmla="*/ 68 w 77"/>
                <a:gd name="T9" fmla="*/ 5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76">
                  <a:moveTo>
                    <a:pt x="68" y="53"/>
                  </a:moveTo>
                  <a:cubicBezTo>
                    <a:pt x="60" y="70"/>
                    <a:pt x="40" y="76"/>
                    <a:pt x="23" y="68"/>
                  </a:cubicBezTo>
                  <a:cubicBezTo>
                    <a:pt x="7" y="59"/>
                    <a:pt x="0" y="39"/>
                    <a:pt x="9" y="23"/>
                  </a:cubicBezTo>
                  <a:cubicBezTo>
                    <a:pt x="17" y="6"/>
                    <a:pt x="37" y="0"/>
                    <a:pt x="54" y="8"/>
                  </a:cubicBezTo>
                  <a:cubicBezTo>
                    <a:pt x="70" y="17"/>
                    <a:pt x="77" y="37"/>
                    <a:pt x="68" y="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Freeform 20709">
              <a:extLst>
                <a:ext uri="{FF2B5EF4-FFF2-40B4-BE49-F238E27FC236}">
                  <a16:creationId xmlns:a16="http://schemas.microsoft.com/office/drawing/2014/main" id="{DEC5A716-1FA6-4F5E-8F0E-71BB9EED0A1A}"/>
                </a:ext>
              </a:extLst>
            </p:cNvPr>
            <p:cNvSpPr/>
            <p:nvPr/>
          </p:nvSpPr>
          <p:spPr bwMode="auto">
            <a:xfrm>
              <a:off x="4901102" y="7359365"/>
              <a:ext cx="98050" cy="96048"/>
            </a:xfrm>
            <a:custGeom>
              <a:avLst/>
              <a:gdLst>
                <a:gd name="T0" fmla="*/ 55 w 62"/>
                <a:gd name="T1" fmla="*/ 43 h 61"/>
                <a:gd name="T2" fmla="*/ 19 w 62"/>
                <a:gd name="T3" fmla="*/ 55 h 61"/>
                <a:gd name="T4" fmla="*/ 7 w 62"/>
                <a:gd name="T5" fmla="*/ 18 h 61"/>
                <a:gd name="T6" fmla="*/ 43 w 62"/>
                <a:gd name="T7" fmla="*/ 7 h 61"/>
                <a:gd name="T8" fmla="*/ 55 w 62"/>
                <a:gd name="T9" fmla="*/ 4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55" y="43"/>
                  </a:moveTo>
                  <a:cubicBezTo>
                    <a:pt x="48" y="56"/>
                    <a:pt x="32" y="61"/>
                    <a:pt x="19" y="55"/>
                  </a:cubicBezTo>
                  <a:cubicBezTo>
                    <a:pt x="6" y="48"/>
                    <a:pt x="0" y="32"/>
                    <a:pt x="7" y="18"/>
                  </a:cubicBezTo>
                  <a:cubicBezTo>
                    <a:pt x="14" y="5"/>
                    <a:pt x="30" y="0"/>
                    <a:pt x="43" y="7"/>
                  </a:cubicBezTo>
                  <a:cubicBezTo>
                    <a:pt x="57" y="13"/>
                    <a:pt x="62" y="30"/>
                    <a:pt x="55" y="4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20710">
              <a:extLst>
                <a:ext uri="{FF2B5EF4-FFF2-40B4-BE49-F238E27FC236}">
                  <a16:creationId xmlns:a16="http://schemas.microsoft.com/office/drawing/2014/main" id="{AE45BFF1-02A4-4030-86FA-482B6525CF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2410" y="7309340"/>
              <a:ext cx="196766" cy="196766"/>
            </a:xfrm>
            <a:custGeom>
              <a:avLst/>
              <a:gdLst>
                <a:gd name="T0" fmla="*/ 37 w 125"/>
                <a:gd name="T1" fmla="*/ 111 h 125"/>
                <a:gd name="T2" fmla="*/ 13 w 125"/>
                <a:gd name="T3" fmla="*/ 38 h 125"/>
                <a:gd name="T4" fmla="*/ 87 w 125"/>
                <a:gd name="T5" fmla="*/ 14 h 125"/>
                <a:gd name="T6" fmla="*/ 111 w 125"/>
                <a:gd name="T7" fmla="*/ 88 h 125"/>
                <a:gd name="T8" fmla="*/ 37 w 125"/>
                <a:gd name="T9" fmla="*/ 111 h 125"/>
                <a:gd name="T10" fmla="*/ 80 w 125"/>
                <a:gd name="T11" fmla="*/ 27 h 125"/>
                <a:gd name="T12" fmla="*/ 27 w 125"/>
                <a:gd name="T13" fmla="*/ 44 h 125"/>
                <a:gd name="T14" fmla="*/ 44 w 125"/>
                <a:gd name="T15" fmla="*/ 98 h 125"/>
                <a:gd name="T16" fmla="*/ 98 w 125"/>
                <a:gd name="T17" fmla="*/ 81 h 125"/>
                <a:gd name="T18" fmla="*/ 80 w 125"/>
                <a:gd name="T19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125">
                  <a:moveTo>
                    <a:pt x="37" y="111"/>
                  </a:moveTo>
                  <a:cubicBezTo>
                    <a:pt x="10" y="98"/>
                    <a:pt x="0" y="64"/>
                    <a:pt x="13" y="38"/>
                  </a:cubicBezTo>
                  <a:cubicBezTo>
                    <a:pt x="27" y="11"/>
                    <a:pt x="60" y="0"/>
                    <a:pt x="87" y="14"/>
                  </a:cubicBezTo>
                  <a:cubicBezTo>
                    <a:pt x="114" y="28"/>
                    <a:pt x="125" y="61"/>
                    <a:pt x="111" y="88"/>
                  </a:cubicBezTo>
                  <a:cubicBezTo>
                    <a:pt x="97" y="115"/>
                    <a:pt x="64" y="125"/>
                    <a:pt x="37" y="111"/>
                  </a:cubicBezTo>
                  <a:close/>
                  <a:moveTo>
                    <a:pt x="80" y="27"/>
                  </a:moveTo>
                  <a:cubicBezTo>
                    <a:pt x="61" y="17"/>
                    <a:pt x="37" y="25"/>
                    <a:pt x="27" y="44"/>
                  </a:cubicBezTo>
                  <a:cubicBezTo>
                    <a:pt x="16" y="64"/>
                    <a:pt x="24" y="88"/>
                    <a:pt x="44" y="98"/>
                  </a:cubicBezTo>
                  <a:cubicBezTo>
                    <a:pt x="63" y="108"/>
                    <a:pt x="88" y="101"/>
                    <a:pt x="98" y="81"/>
                  </a:cubicBezTo>
                  <a:cubicBezTo>
                    <a:pt x="108" y="61"/>
                    <a:pt x="100" y="37"/>
                    <a:pt x="80" y="2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20716">
              <a:extLst>
                <a:ext uri="{FF2B5EF4-FFF2-40B4-BE49-F238E27FC236}">
                  <a16:creationId xmlns:a16="http://schemas.microsoft.com/office/drawing/2014/main" id="{5000B2E9-D3EE-45E3-836A-603A6A90A36C}"/>
                </a:ext>
              </a:extLst>
            </p:cNvPr>
            <p:cNvSpPr/>
            <p:nvPr/>
          </p:nvSpPr>
          <p:spPr bwMode="auto">
            <a:xfrm>
              <a:off x="5703504" y="8193117"/>
              <a:ext cx="66034" cy="66700"/>
            </a:xfrm>
            <a:custGeom>
              <a:avLst/>
              <a:gdLst>
                <a:gd name="T0" fmla="*/ 37 w 42"/>
                <a:gd name="T1" fmla="*/ 29 h 42"/>
                <a:gd name="T2" fmla="*/ 13 w 42"/>
                <a:gd name="T3" fmla="*/ 37 h 42"/>
                <a:gd name="T4" fmla="*/ 5 w 42"/>
                <a:gd name="T5" fmla="*/ 12 h 42"/>
                <a:gd name="T6" fmla="*/ 30 w 42"/>
                <a:gd name="T7" fmla="*/ 4 h 42"/>
                <a:gd name="T8" fmla="*/ 37 w 42"/>
                <a:gd name="T9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37" y="29"/>
                  </a:moveTo>
                  <a:cubicBezTo>
                    <a:pt x="33" y="38"/>
                    <a:pt x="22" y="42"/>
                    <a:pt x="13" y="37"/>
                  </a:cubicBezTo>
                  <a:cubicBezTo>
                    <a:pt x="4" y="32"/>
                    <a:pt x="0" y="21"/>
                    <a:pt x="5" y="12"/>
                  </a:cubicBezTo>
                  <a:cubicBezTo>
                    <a:pt x="9" y="3"/>
                    <a:pt x="20" y="0"/>
                    <a:pt x="30" y="4"/>
                  </a:cubicBezTo>
                  <a:cubicBezTo>
                    <a:pt x="39" y="9"/>
                    <a:pt x="42" y="20"/>
                    <a:pt x="37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20717">
              <a:extLst>
                <a:ext uri="{FF2B5EF4-FFF2-40B4-BE49-F238E27FC236}">
                  <a16:creationId xmlns:a16="http://schemas.microsoft.com/office/drawing/2014/main" id="{B0089374-5651-4E0A-9614-234D01A130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68820" y="8158433"/>
              <a:ext cx="135402" cy="134068"/>
            </a:xfrm>
            <a:custGeom>
              <a:avLst/>
              <a:gdLst>
                <a:gd name="T0" fmla="*/ 26 w 86"/>
                <a:gd name="T1" fmla="*/ 76 h 85"/>
                <a:gd name="T2" fmla="*/ 10 w 86"/>
                <a:gd name="T3" fmla="*/ 25 h 85"/>
                <a:gd name="T4" fmla="*/ 60 w 86"/>
                <a:gd name="T5" fmla="*/ 9 h 85"/>
                <a:gd name="T6" fmla="*/ 76 w 86"/>
                <a:gd name="T7" fmla="*/ 60 h 85"/>
                <a:gd name="T8" fmla="*/ 26 w 86"/>
                <a:gd name="T9" fmla="*/ 76 h 85"/>
                <a:gd name="T10" fmla="*/ 56 w 86"/>
                <a:gd name="T11" fmla="*/ 18 h 85"/>
                <a:gd name="T12" fmla="*/ 19 w 86"/>
                <a:gd name="T13" fmla="*/ 30 h 85"/>
                <a:gd name="T14" fmla="*/ 31 w 86"/>
                <a:gd name="T15" fmla="*/ 67 h 85"/>
                <a:gd name="T16" fmla="*/ 67 w 86"/>
                <a:gd name="T17" fmla="*/ 55 h 85"/>
                <a:gd name="T18" fmla="*/ 56 w 86"/>
                <a:gd name="T19" fmla="*/ 1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85">
                  <a:moveTo>
                    <a:pt x="26" y="76"/>
                  </a:moveTo>
                  <a:cubicBezTo>
                    <a:pt x="8" y="66"/>
                    <a:pt x="0" y="44"/>
                    <a:pt x="10" y="25"/>
                  </a:cubicBezTo>
                  <a:cubicBezTo>
                    <a:pt x="19" y="7"/>
                    <a:pt x="42" y="0"/>
                    <a:pt x="60" y="9"/>
                  </a:cubicBezTo>
                  <a:cubicBezTo>
                    <a:pt x="79" y="19"/>
                    <a:pt x="86" y="41"/>
                    <a:pt x="76" y="60"/>
                  </a:cubicBezTo>
                  <a:cubicBezTo>
                    <a:pt x="67" y="78"/>
                    <a:pt x="44" y="85"/>
                    <a:pt x="26" y="76"/>
                  </a:cubicBezTo>
                  <a:close/>
                  <a:moveTo>
                    <a:pt x="56" y="18"/>
                  </a:moveTo>
                  <a:cubicBezTo>
                    <a:pt x="42" y="11"/>
                    <a:pt x="26" y="17"/>
                    <a:pt x="19" y="30"/>
                  </a:cubicBezTo>
                  <a:cubicBezTo>
                    <a:pt x="12" y="43"/>
                    <a:pt x="17" y="60"/>
                    <a:pt x="31" y="67"/>
                  </a:cubicBezTo>
                  <a:cubicBezTo>
                    <a:pt x="44" y="74"/>
                    <a:pt x="60" y="69"/>
                    <a:pt x="67" y="55"/>
                  </a:cubicBezTo>
                  <a:cubicBezTo>
                    <a:pt x="74" y="42"/>
                    <a:pt x="69" y="25"/>
                    <a:pt x="56" y="1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20718">
              <a:extLst>
                <a:ext uri="{FF2B5EF4-FFF2-40B4-BE49-F238E27FC236}">
                  <a16:creationId xmlns:a16="http://schemas.microsoft.com/office/drawing/2014/main" id="{511A9C6A-4942-4422-B033-76938EF391B3}"/>
                </a:ext>
              </a:extLst>
            </p:cNvPr>
            <p:cNvSpPr/>
            <p:nvPr/>
          </p:nvSpPr>
          <p:spPr bwMode="auto">
            <a:xfrm>
              <a:off x="5880260" y="7033198"/>
              <a:ext cx="70702" cy="71370"/>
            </a:xfrm>
            <a:custGeom>
              <a:avLst/>
              <a:gdLst>
                <a:gd name="T0" fmla="*/ 40 w 45"/>
                <a:gd name="T1" fmla="*/ 32 h 45"/>
                <a:gd name="T2" fmla="*/ 14 w 45"/>
                <a:gd name="T3" fmla="*/ 40 h 45"/>
                <a:gd name="T4" fmla="*/ 5 w 45"/>
                <a:gd name="T5" fmla="*/ 14 h 45"/>
                <a:gd name="T6" fmla="*/ 32 w 45"/>
                <a:gd name="T7" fmla="*/ 5 h 45"/>
                <a:gd name="T8" fmla="*/ 40 w 45"/>
                <a:gd name="T9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5">
                  <a:moveTo>
                    <a:pt x="40" y="32"/>
                  </a:moveTo>
                  <a:cubicBezTo>
                    <a:pt x="35" y="41"/>
                    <a:pt x="23" y="45"/>
                    <a:pt x="14" y="40"/>
                  </a:cubicBezTo>
                  <a:cubicBezTo>
                    <a:pt x="4" y="35"/>
                    <a:pt x="0" y="23"/>
                    <a:pt x="5" y="14"/>
                  </a:cubicBezTo>
                  <a:cubicBezTo>
                    <a:pt x="10" y="4"/>
                    <a:pt x="22" y="0"/>
                    <a:pt x="32" y="5"/>
                  </a:cubicBezTo>
                  <a:cubicBezTo>
                    <a:pt x="41" y="10"/>
                    <a:pt x="45" y="22"/>
                    <a:pt x="40" y="3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20719">
              <a:extLst>
                <a:ext uri="{FF2B5EF4-FFF2-40B4-BE49-F238E27FC236}">
                  <a16:creationId xmlns:a16="http://schemas.microsoft.com/office/drawing/2014/main" id="{0BD7E2D7-0A75-4B69-BD78-67686CB363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43575" y="6997180"/>
              <a:ext cx="143406" cy="143406"/>
            </a:xfrm>
            <a:custGeom>
              <a:avLst/>
              <a:gdLst>
                <a:gd name="T0" fmla="*/ 27 w 91"/>
                <a:gd name="T1" fmla="*/ 81 h 91"/>
                <a:gd name="T2" fmla="*/ 10 w 91"/>
                <a:gd name="T3" fmla="*/ 27 h 91"/>
                <a:gd name="T4" fmla="*/ 64 w 91"/>
                <a:gd name="T5" fmla="*/ 10 h 91"/>
                <a:gd name="T6" fmla="*/ 81 w 91"/>
                <a:gd name="T7" fmla="*/ 64 h 91"/>
                <a:gd name="T8" fmla="*/ 27 w 91"/>
                <a:gd name="T9" fmla="*/ 81 h 91"/>
                <a:gd name="T10" fmla="*/ 59 w 91"/>
                <a:gd name="T11" fmla="*/ 20 h 91"/>
                <a:gd name="T12" fmla="*/ 20 w 91"/>
                <a:gd name="T13" fmla="*/ 32 h 91"/>
                <a:gd name="T14" fmla="*/ 32 w 91"/>
                <a:gd name="T15" fmla="*/ 72 h 91"/>
                <a:gd name="T16" fmla="*/ 72 w 91"/>
                <a:gd name="T17" fmla="*/ 59 h 91"/>
                <a:gd name="T18" fmla="*/ 59 w 91"/>
                <a:gd name="T19" fmla="*/ 2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91">
                  <a:moveTo>
                    <a:pt x="27" y="81"/>
                  </a:moveTo>
                  <a:cubicBezTo>
                    <a:pt x="8" y="71"/>
                    <a:pt x="0" y="47"/>
                    <a:pt x="10" y="27"/>
                  </a:cubicBezTo>
                  <a:cubicBezTo>
                    <a:pt x="20" y="8"/>
                    <a:pt x="44" y="0"/>
                    <a:pt x="64" y="10"/>
                  </a:cubicBezTo>
                  <a:cubicBezTo>
                    <a:pt x="84" y="20"/>
                    <a:pt x="91" y="44"/>
                    <a:pt x="81" y="64"/>
                  </a:cubicBezTo>
                  <a:cubicBezTo>
                    <a:pt x="71" y="84"/>
                    <a:pt x="47" y="91"/>
                    <a:pt x="27" y="81"/>
                  </a:cubicBezTo>
                  <a:close/>
                  <a:moveTo>
                    <a:pt x="59" y="20"/>
                  </a:moveTo>
                  <a:cubicBezTo>
                    <a:pt x="45" y="12"/>
                    <a:pt x="27" y="18"/>
                    <a:pt x="20" y="32"/>
                  </a:cubicBezTo>
                  <a:cubicBezTo>
                    <a:pt x="12" y="47"/>
                    <a:pt x="18" y="64"/>
                    <a:pt x="32" y="72"/>
                  </a:cubicBezTo>
                  <a:cubicBezTo>
                    <a:pt x="47" y="79"/>
                    <a:pt x="64" y="74"/>
                    <a:pt x="72" y="59"/>
                  </a:cubicBezTo>
                  <a:cubicBezTo>
                    <a:pt x="79" y="45"/>
                    <a:pt x="74" y="27"/>
                    <a:pt x="59" y="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Freeform 20720">
              <a:extLst>
                <a:ext uri="{FF2B5EF4-FFF2-40B4-BE49-F238E27FC236}">
                  <a16:creationId xmlns:a16="http://schemas.microsoft.com/office/drawing/2014/main" id="{58AD4637-9296-44F6-8CC3-9391BCA42CD6}"/>
                </a:ext>
              </a:extLst>
            </p:cNvPr>
            <p:cNvSpPr/>
            <p:nvPr/>
          </p:nvSpPr>
          <p:spPr bwMode="auto">
            <a:xfrm>
              <a:off x="6887435" y="6908468"/>
              <a:ext cx="70702" cy="71370"/>
            </a:xfrm>
            <a:custGeom>
              <a:avLst/>
              <a:gdLst>
                <a:gd name="T0" fmla="*/ 40 w 45"/>
                <a:gd name="T1" fmla="*/ 31 h 45"/>
                <a:gd name="T2" fmla="*/ 13 w 45"/>
                <a:gd name="T3" fmla="*/ 40 h 45"/>
                <a:gd name="T4" fmla="*/ 5 w 45"/>
                <a:gd name="T5" fmla="*/ 13 h 45"/>
                <a:gd name="T6" fmla="*/ 31 w 45"/>
                <a:gd name="T7" fmla="*/ 5 h 45"/>
                <a:gd name="T8" fmla="*/ 40 w 45"/>
                <a:gd name="T9" fmla="*/ 3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5">
                  <a:moveTo>
                    <a:pt x="40" y="31"/>
                  </a:moveTo>
                  <a:cubicBezTo>
                    <a:pt x="35" y="41"/>
                    <a:pt x="23" y="45"/>
                    <a:pt x="13" y="40"/>
                  </a:cubicBezTo>
                  <a:cubicBezTo>
                    <a:pt x="4" y="35"/>
                    <a:pt x="0" y="23"/>
                    <a:pt x="5" y="13"/>
                  </a:cubicBezTo>
                  <a:cubicBezTo>
                    <a:pt x="10" y="3"/>
                    <a:pt x="22" y="0"/>
                    <a:pt x="31" y="5"/>
                  </a:cubicBezTo>
                  <a:cubicBezTo>
                    <a:pt x="41" y="10"/>
                    <a:pt x="45" y="22"/>
                    <a:pt x="40" y="3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Freeform 20721">
              <a:extLst>
                <a:ext uri="{FF2B5EF4-FFF2-40B4-BE49-F238E27FC236}">
                  <a16:creationId xmlns:a16="http://schemas.microsoft.com/office/drawing/2014/main" id="{8D26D798-0A05-4D73-8033-B3A61F1E69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0750" y="6871116"/>
              <a:ext cx="143406" cy="144740"/>
            </a:xfrm>
            <a:custGeom>
              <a:avLst/>
              <a:gdLst>
                <a:gd name="T0" fmla="*/ 27 w 91"/>
                <a:gd name="T1" fmla="*/ 82 h 92"/>
                <a:gd name="T2" fmla="*/ 10 w 91"/>
                <a:gd name="T3" fmla="*/ 28 h 92"/>
                <a:gd name="T4" fmla="*/ 64 w 91"/>
                <a:gd name="T5" fmla="*/ 11 h 92"/>
                <a:gd name="T6" fmla="*/ 81 w 91"/>
                <a:gd name="T7" fmla="*/ 65 h 92"/>
                <a:gd name="T8" fmla="*/ 27 w 91"/>
                <a:gd name="T9" fmla="*/ 82 h 92"/>
                <a:gd name="T10" fmla="*/ 59 w 91"/>
                <a:gd name="T11" fmla="*/ 20 h 92"/>
                <a:gd name="T12" fmla="*/ 19 w 91"/>
                <a:gd name="T13" fmla="*/ 33 h 92"/>
                <a:gd name="T14" fmla="*/ 32 w 91"/>
                <a:gd name="T15" fmla="*/ 72 h 92"/>
                <a:gd name="T16" fmla="*/ 71 w 91"/>
                <a:gd name="T17" fmla="*/ 60 h 92"/>
                <a:gd name="T18" fmla="*/ 59 w 91"/>
                <a:gd name="T19" fmla="*/ 2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92">
                  <a:moveTo>
                    <a:pt x="27" y="82"/>
                  </a:moveTo>
                  <a:cubicBezTo>
                    <a:pt x="7" y="72"/>
                    <a:pt x="0" y="48"/>
                    <a:pt x="10" y="28"/>
                  </a:cubicBezTo>
                  <a:cubicBezTo>
                    <a:pt x="20" y="8"/>
                    <a:pt x="44" y="0"/>
                    <a:pt x="64" y="11"/>
                  </a:cubicBezTo>
                  <a:cubicBezTo>
                    <a:pt x="83" y="21"/>
                    <a:pt x="91" y="45"/>
                    <a:pt x="81" y="65"/>
                  </a:cubicBezTo>
                  <a:cubicBezTo>
                    <a:pt x="71" y="84"/>
                    <a:pt x="47" y="92"/>
                    <a:pt x="27" y="82"/>
                  </a:cubicBezTo>
                  <a:close/>
                  <a:moveTo>
                    <a:pt x="59" y="20"/>
                  </a:moveTo>
                  <a:cubicBezTo>
                    <a:pt x="44" y="13"/>
                    <a:pt x="27" y="18"/>
                    <a:pt x="19" y="33"/>
                  </a:cubicBezTo>
                  <a:cubicBezTo>
                    <a:pt x="12" y="47"/>
                    <a:pt x="18" y="65"/>
                    <a:pt x="32" y="72"/>
                  </a:cubicBezTo>
                  <a:cubicBezTo>
                    <a:pt x="46" y="80"/>
                    <a:pt x="64" y="74"/>
                    <a:pt x="71" y="60"/>
                  </a:cubicBezTo>
                  <a:cubicBezTo>
                    <a:pt x="79" y="45"/>
                    <a:pt x="73" y="28"/>
                    <a:pt x="59" y="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Freeform 20722">
              <a:extLst>
                <a:ext uri="{FF2B5EF4-FFF2-40B4-BE49-F238E27FC236}">
                  <a16:creationId xmlns:a16="http://schemas.microsoft.com/office/drawing/2014/main" id="{CE1F9D26-41AD-4DB2-8D41-4DB0166371F8}"/>
                </a:ext>
              </a:extLst>
            </p:cNvPr>
            <p:cNvSpPr/>
            <p:nvPr/>
          </p:nvSpPr>
          <p:spPr bwMode="auto">
            <a:xfrm>
              <a:off x="6431872" y="7977675"/>
              <a:ext cx="92714" cy="92714"/>
            </a:xfrm>
            <a:custGeom>
              <a:avLst/>
              <a:gdLst>
                <a:gd name="T0" fmla="*/ 52 w 59"/>
                <a:gd name="T1" fmla="*/ 41 h 59"/>
                <a:gd name="T2" fmla="*/ 17 w 59"/>
                <a:gd name="T3" fmla="*/ 52 h 59"/>
                <a:gd name="T4" fmla="*/ 6 w 59"/>
                <a:gd name="T5" fmla="*/ 17 h 59"/>
                <a:gd name="T6" fmla="*/ 41 w 59"/>
                <a:gd name="T7" fmla="*/ 6 h 59"/>
                <a:gd name="T8" fmla="*/ 52 w 59"/>
                <a:gd name="T9" fmla="*/ 4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9">
                  <a:moveTo>
                    <a:pt x="52" y="41"/>
                  </a:moveTo>
                  <a:cubicBezTo>
                    <a:pt x="46" y="54"/>
                    <a:pt x="30" y="59"/>
                    <a:pt x="17" y="52"/>
                  </a:cubicBezTo>
                  <a:cubicBezTo>
                    <a:pt x="5" y="46"/>
                    <a:pt x="0" y="30"/>
                    <a:pt x="6" y="17"/>
                  </a:cubicBezTo>
                  <a:cubicBezTo>
                    <a:pt x="13" y="5"/>
                    <a:pt x="28" y="0"/>
                    <a:pt x="41" y="6"/>
                  </a:cubicBezTo>
                  <a:cubicBezTo>
                    <a:pt x="54" y="13"/>
                    <a:pt x="59" y="28"/>
                    <a:pt x="52" y="4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Freeform 20723">
              <a:extLst>
                <a:ext uri="{FF2B5EF4-FFF2-40B4-BE49-F238E27FC236}">
                  <a16:creationId xmlns:a16="http://schemas.microsoft.com/office/drawing/2014/main" id="{87752910-0BE4-43CA-9DE5-4A2570AE42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83181" y="7928317"/>
              <a:ext cx="188762" cy="189429"/>
            </a:xfrm>
            <a:custGeom>
              <a:avLst/>
              <a:gdLst>
                <a:gd name="T0" fmla="*/ 36 w 120"/>
                <a:gd name="T1" fmla="*/ 107 h 120"/>
                <a:gd name="T2" fmla="*/ 14 w 120"/>
                <a:gd name="T3" fmla="*/ 36 h 120"/>
                <a:gd name="T4" fmla="*/ 84 w 120"/>
                <a:gd name="T5" fmla="*/ 13 h 120"/>
                <a:gd name="T6" fmla="*/ 107 w 120"/>
                <a:gd name="T7" fmla="*/ 84 h 120"/>
                <a:gd name="T8" fmla="*/ 36 w 120"/>
                <a:gd name="T9" fmla="*/ 107 h 120"/>
                <a:gd name="T10" fmla="*/ 78 w 120"/>
                <a:gd name="T11" fmla="*/ 26 h 120"/>
                <a:gd name="T12" fmla="*/ 26 w 120"/>
                <a:gd name="T13" fmla="*/ 43 h 120"/>
                <a:gd name="T14" fmla="*/ 43 w 120"/>
                <a:gd name="T15" fmla="*/ 94 h 120"/>
                <a:gd name="T16" fmla="*/ 94 w 120"/>
                <a:gd name="T17" fmla="*/ 78 h 120"/>
                <a:gd name="T18" fmla="*/ 78 w 120"/>
                <a:gd name="T19" fmla="*/ 2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120">
                  <a:moveTo>
                    <a:pt x="36" y="107"/>
                  </a:moveTo>
                  <a:cubicBezTo>
                    <a:pt x="10" y="94"/>
                    <a:pt x="0" y="62"/>
                    <a:pt x="14" y="36"/>
                  </a:cubicBezTo>
                  <a:cubicBezTo>
                    <a:pt x="27" y="10"/>
                    <a:pt x="58" y="0"/>
                    <a:pt x="84" y="13"/>
                  </a:cubicBezTo>
                  <a:cubicBezTo>
                    <a:pt x="110" y="27"/>
                    <a:pt x="120" y="58"/>
                    <a:pt x="107" y="84"/>
                  </a:cubicBezTo>
                  <a:cubicBezTo>
                    <a:pt x="94" y="110"/>
                    <a:pt x="62" y="120"/>
                    <a:pt x="36" y="107"/>
                  </a:cubicBezTo>
                  <a:close/>
                  <a:moveTo>
                    <a:pt x="78" y="26"/>
                  </a:moveTo>
                  <a:cubicBezTo>
                    <a:pt x="59" y="16"/>
                    <a:pt x="36" y="24"/>
                    <a:pt x="26" y="43"/>
                  </a:cubicBezTo>
                  <a:cubicBezTo>
                    <a:pt x="16" y="61"/>
                    <a:pt x="24" y="85"/>
                    <a:pt x="43" y="94"/>
                  </a:cubicBezTo>
                  <a:cubicBezTo>
                    <a:pt x="61" y="104"/>
                    <a:pt x="85" y="97"/>
                    <a:pt x="94" y="78"/>
                  </a:cubicBezTo>
                  <a:cubicBezTo>
                    <a:pt x="104" y="59"/>
                    <a:pt x="97" y="36"/>
                    <a:pt x="78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20724">
              <a:extLst>
                <a:ext uri="{FF2B5EF4-FFF2-40B4-BE49-F238E27FC236}">
                  <a16:creationId xmlns:a16="http://schemas.microsoft.com/office/drawing/2014/main" id="{3D05A997-33C4-4F1F-A241-B1360C933112}"/>
                </a:ext>
              </a:extLst>
            </p:cNvPr>
            <p:cNvSpPr/>
            <p:nvPr/>
          </p:nvSpPr>
          <p:spPr bwMode="auto">
            <a:xfrm>
              <a:off x="4890427" y="8639342"/>
              <a:ext cx="54694" cy="56696"/>
            </a:xfrm>
            <a:custGeom>
              <a:avLst/>
              <a:gdLst>
                <a:gd name="T0" fmla="*/ 31 w 35"/>
                <a:gd name="T1" fmla="*/ 25 h 36"/>
                <a:gd name="T2" fmla="*/ 10 w 35"/>
                <a:gd name="T3" fmla="*/ 32 h 36"/>
                <a:gd name="T4" fmla="*/ 4 w 35"/>
                <a:gd name="T5" fmla="*/ 11 h 36"/>
                <a:gd name="T6" fmla="*/ 25 w 35"/>
                <a:gd name="T7" fmla="*/ 4 h 36"/>
                <a:gd name="T8" fmla="*/ 31 w 35"/>
                <a:gd name="T9" fmla="*/ 2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31" y="25"/>
                  </a:moveTo>
                  <a:cubicBezTo>
                    <a:pt x="27" y="33"/>
                    <a:pt x="18" y="36"/>
                    <a:pt x="10" y="32"/>
                  </a:cubicBezTo>
                  <a:cubicBezTo>
                    <a:pt x="3" y="28"/>
                    <a:pt x="0" y="19"/>
                    <a:pt x="4" y="11"/>
                  </a:cubicBezTo>
                  <a:cubicBezTo>
                    <a:pt x="8" y="3"/>
                    <a:pt x="17" y="0"/>
                    <a:pt x="25" y="4"/>
                  </a:cubicBezTo>
                  <a:cubicBezTo>
                    <a:pt x="32" y="8"/>
                    <a:pt x="35" y="18"/>
                    <a:pt x="31" y="2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CB99E43A-81D0-479F-B8AD-3BD6114437E1}"/>
                </a:ext>
              </a:extLst>
            </p:cNvPr>
            <p:cNvCxnSpPr>
              <a:stCxn id="37" idx="2"/>
              <a:endCxn id="73" idx="0"/>
            </p:cNvCxnSpPr>
            <p:nvPr/>
          </p:nvCxnSpPr>
          <p:spPr>
            <a:xfrm flipV="1">
              <a:off x="6668004" y="5972466"/>
              <a:ext cx="232014" cy="1355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D01160A8-F91B-400B-883A-0CB41F0AC9FA}"/>
                </a:ext>
              </a:extLst>
            </p:cNvPr>
            <p:cNvCxnSpPr>
              <a:stCxn id="51" idx="2"/>
              <a:endCxn id="73" idx="2"/>
            </p:cNvCxnSpPr>
            <p:nvPr/>
          </p:nvCxnSpPr>
          <p:spPr>
            <a:xfrm flipH="1" flipV="1">
              <a:off x="7008501" y="6013550"/>
              <a:ext cx="184860" cy="10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Freeform 20292">
              <a:extLst>
                <a:ext uri="{FF2B5EF4-FFF2-40B4-BE49-F238E27FC236}">
                  <a16:creationId xmlns:a16="http://schemas.microsoft.com/office/drawing/2014/main" id="{FB281A01-F53D-4779-A9BB-B5738F6FF7CE}"/>
                </a:ext>
              </a:extLst>
            </p:cNvPr>
            <p:cNvSpPr/>
            <p:nvPr/>
          </p:nvSpPr>
          <p:spPr bwMode="auto">
            <a:xfrm>
              <a:off x="5911620" y="5835260"/>
              <a:ext cx="78706" cy="77372"/>
            </a:xfrm>
            <a:custGeom>
              <a:avLst/>
              <a:gdLst>
                <a:gd name="T0" fmla="*/ 25 w 50"/>
                <a:gd name="T1" fmla="*/ 0 h 49"/>
                <a:gd name="T2" fmla="*/ 25 w 50"/>
                <a:gd name="T3" fmla="*/ 0 h 49"/>
                <a:gd name="T4" fmla="*/ 0 w 50"/>
                <a:gd name="T5" fmla="*/ 25 h 49"/>
                <a:gd name="T6" fmla="*/ 8 w 50"/>
                <a:gd name="T7" fmla="*/ 42 h 49"/>
                <a:gd name="T8" fmla="*/ 12 w 50"/>
                <a:gd name="T9" fmla="*/ 45 h 49"/>
                <a:gd name="T10" fmla="*/ 14 w 50"/>
                <a:gd name="T11" fmla="*/ 46 h 49"/>
                <a:gd name="T12" fmla="*/ 18 w 50"/>
                <a:gd name="T13" fmla="*/ 48 h 49"/>
                <a:gd name="T14" fmla="*/ 25 w 50"/>
                <a:gd name="T15" fmla="*/ 49 h 49"/>
                <a:gd name="T16" fmla="*/ 26 w 50"/>
                <a:gd name="T17" fmla="*/ 49 h 49"/>
                <a:gd name="T18" fmla="*/ 34 w 50"/>
                <a:gd name="T19" fmla="*/ 48 h 49"/>
                <a:gd name="T20" fmla="*/ 38 w 50"/>
                <a:gd name="T21" fmla="*/ 46 h 49"/>
                <a:gd name="T22" fmla="*/ 47 w 50"/>
                <a:gd name="T23" fmla="*/ 37 h 49"/>
                <a:gd name="T24" fmla="*/ 48 w 50"/>
                <a:gd name="T25" fmla="*/ 33 h 49"/>
                <a:gd name="T26" fmla="*/ 50 w 50"/>
                <a:gd name="T27" fmla="*/ 29 h 49"/>
                <a:gd name="T28" fmla="*/ 50 w 50"/>
                <a:gd name="T29" fmla="*/ 24 h 49"/>
                <a:gd name="T30" fmla="*/ 49 w 50"/>
                <a:gd name="T31" fmla="*/ 19 h 49"/>
                <a:gd name="T32" fmla="*/ 48 w 50"/>
                <a:gd name="T33" fmla="*/ 15 h 49"/>
                <a:gd name="T34" fmla="*/ 25 w 50"/>
                <a:gd name="T3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" h="49"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2"/>
                    <a:pt x="3" y="38"/>
                    <a:pt x="8" y="42"/>
                  </a:cubicBezTo>
                  <a:cubicBezTo>
                    <a:pt x="9" y="43"/>
                    <a:pt x="10" y="44"/>
                    <a:pt x="12" y="45"/>
                  </a:cubicBezTo>
                  <a:cubicBezTo>
                    <a:pt x="12" y="46"/>
                    <a:pt x="13" y="46"/>
                    <a:pt x="14" y="46"/>
                  </a:cubicBezTo>
                  <a:cubicBezTo>
                    <a:pt x="15" y="47"/>
                    <a:pt x="16" y="48"/>
                    <a:pt x="18" y="48"/>
                  </a:cubicBezTo>
                  <a:cubicBezTo>
                    <a:pt x="20" y="49"/>
                    <a:pt x="23" y="49"/>
                    <a:pt x="25" y="49"/>
                  </a:cubicBezTo>
                  <a:cubicBezTo>
                    <a:pt x="25" y="49"/>
                    <a:pt x="25" y="49"/>
                    <a:pt x="26" y="49"/>
                  </a:cubicBezTo>
                  <a:cubicBezTo>
                    <a:pt x="29" y="49"/>
                    <a:pt x="31" y="49"/>
                    <a:pt x="34" y="48"/>
                  </a:cubicBezTo>
                  <a:cubicBezTo>
                    <a:pt x="35" y="47"/>
                    <a:pt x="37" y="46"/>
                    <a:pt x="38" y="46"/>
                  </a:cubicBezTo>
                  <a:cubicBezTo>
                    <a:pt x="42" y="44"/>
                    <a:pt x="45" y="40"/>
                    <a:pt x="47" y="37"/>
                  </a:cubicBezTo>
                  <a:cubicBezTo>
                    <a:pt x="47" y="36"/>
                    <a:pt x="48" y="34"/>
                    <a:pt x="48" y="33"/>
                  </a:cubicBezTo>
                  <a:cubicBezTo>
                    <a:pt x="49" y="32"/>
                    <a:pt x="49" y="31"/>
                    <a:pt x="50" y="29"/>
                  </a:cubicBezTo>
                  <a:cubicBezTo>
                    <a:pt x="50" y="27"/>
                    <a:pt x="50" y="26"/>
                    <a:pt x="50" y="24"/>
                  </a:cubicBezTo>
                  <a:cubicBezTo>
                    <a:pt x="50" y="22"/>
                    <a:pt x="50" y="20"/>
                    <a:pt x="49" y="19"/>
                  </a:cubicBezTo>
                  <a:cubicBezTo>
                    <a:pt x="49" y="17"/>
                    <a:pt x="49" y="16"/>
                    <a:pt x="48" y="15"/>
                  </a:cubicBezTo>
                  <a:cubicBezTo>
                    <a:pt x="44" y="6"/>
                    <a:pt x="35" y="0"/>
                    <a:pt x="2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24C8380D-8E6C-47EB-908C-38F5A99891D8}"/>
              </a:ext>
            </a:extLst>
          </p:cNvPr>
          <p:cNvGrpSpPr/>
          <p:nvPr/>
        </p:nvGrpSpPr>
        <p:grpSpPr>
          <a:xfrm>
            <a:off x="4289459" y="-1270835"/>
            <a:ext cx="3627178" cy="2955492"/>
            <a:chOff x="4289459" y="-1270835"/>
            <a:chExt cx="3627178" cy="2955492"/>
          </a:xfrm>
        </p:grpSpPr>
        <p:sp>
          <p:nvSpPr>
            <p:cNvPr id="98" name="Freeform 20113">
              <a:extLst>
                <a:ext uri="{FF2B5EF4-FFF2-40B4-BE49-F238E27FC236}">
                  <a16:creationId xmlns:a16="http://schemas.microsoft.com/office/drawing/2014/main" id="{F3D751CC-7059-4806-9FD7-A03F982364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32805" y="-855958"/>
              <a:ext cx="447560" cy="1528772"/>
            </a:xfrm>
            <a:custGeom>
              <a:avLst/>
              <a:gdLst>
                <a:gd name="T0" fmla="*/ 280 w 284"/>
                <a:gd name="T1" fmla="*/ 957 h 970"/>
                <a:gd name="T2" fmla="*/ 276 w 284"/>
                <a:gd name="T3" fmla="*/ 958 h 970"/>
                <a:gd name="T4" fmla="*/ 279 w 284"/>
                <a:gd name="T5" fmla="*/ 970 h 970"/>
                <a:gd name="T6" fmla="*/ 284 w 284"/>
                <a:gd name="T7" fmla="*/ 969 h 970"/>
                <a:gd name="T8" fmla="*/ 280 w 284"/>
                <a:gd name="T9" fmla="*/ 957 h 970"/>
                <a:gd name="T10" fmla="*/ 89 w 284"/>
                <a:gd name="T11" fmla="*/ 313 h 970"/>
                <a:gd name="T12" fmla="*/ 85 w 284"/>
                <a:gd name="T13" fmla="*/ 314 h 970"/>
                <a:gd name="T14" fmla="*/ 89 w 284"/>
                <a:gd name="T15" fmla="*/ 326 h 970"/>
                <a:gd name="T16" fmla="*/ 93 w 284"/>
                <a:gd name="T17" fmla="*/ 324 h 970"/>
                <a:gd name="T18" fmla="*/ 89 w 284"/>
                <a:gd name="T19" fmla="*/ 313 h 970"/>
                <a:gd name="T20" fmla="*/ 73 w 284"/>
                <a:gd name="T21" fmla="*/ 253 h 970"/>
                <a:gd name="T22" fmla="*/ 69 w 284"/>
                <a:gd name="T23" fmla="*/ 255 h 970"/>
                <a:gd name="T24" fmla="*/ 72 w 284"/>
                <a:gd name="T25" fmla="*/ 266 h 970"/>
                <a:gd name="T26" fmla="*/ 76 w 284"/>
                <a:gd name="T27" fmla="*/ 265 h 970"/>
                <a:gd name="T28" fmla="*/ 73 w 284"/>
                <a:gd name="T29" fmla="*/ 253 h 970"/>
                <a:gd name="T30" fmla="*/ 15 w 284"/>
                <a:gd name="T31" fmla="*/ 41 h 970"/>
                <a:gd name="T32" fmla="*/ 11 w 284"/>
                <a:gd name="T33" fmla="*/ 42 h 970"/>
                <a:gd name="T34" fmla="*/ 13 w 284"/>
                <a:gd name="T35" fmla="*/ 50 h 970"/>
                <a:gd name="T36" fmla="*/ 18 w 284"/>
                <a:gd name="T37" fmla="*/ 49 h 970"/>
                <a:gd name="T38" fmla="*/ 15 w 284"/>
                <a:gd name="T39" fmla="*/ 41 h 970"/>
                <a:gd name="T40" fmla="*/ 5 w 284"/>
                <a:gd name="T41" fmla="*/ 0 h 970"/>
                <a:gd name="T42" fmla="*/ 0 w 284"/>
                <a:gd name="T43" fmla="*/ 1 h 970"/>
                <a:gd name="T44" fmla="*/ 3 w 284"/>
                <a:gd name="T45" fmla="*/ 9 h 970"/>
                <a:gd name="T46" fmla="*/ 7 w 284"/>
                <a:gd name="T47" fmla="*/ 8 h 970"/>
                <a:gd name="T48" fmla="*/ 5 w 284"/>
                <a:gd name="T49" fmla="*/ 0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4" h="970">
                  <a:moveTo>
                    <a:pt x="280" y="957"/>
                  </a:moveTo>
                  <a:cubicBezTo>
                    <a:pt x="279" y="957"/>
                    <a:pt x="277" y="958"/>
                    <a:pt x="276" y="958"/>
                  </a:cubicBezTo>
                  <a:cubicBezTo>
                    <a:pt x="279" y="970"/>
                    <a:pt x="279" y="970"/>
                    <a:pt x="279" y="970"/>
                  </a:cubicBezTo>
                  <a:cubicBezTo>
                    <a:pt x="281" y="969"/>
                    <a:pt x="282" y="969"/>
                    <a:pt x="284" y="969"/>
                  </a:cubicBezTo>
                  <a:cubicBezTo>
                    <a:pt x="280" y="957"/>
                    <a:pt x="280" y="957"/>
                    <a:pt x="280" y="957"/>
                  </a:cubicBezTo>
                  <a:moveTo>
                    <a:pt x="89" y="313"/>
                  </a:moveTo>
                  <a:cubicBezTo>
                    <a:pt x="88" y="313"/>
                    <a:pt x="87" y="314"/>
                    <a:pt x="85" y="314"/>
                  </a:cubicBezTo>
                  <a:cubicBezTo>
                    <a:pt x="89" y="326"/>
                    <a:pt x="89" y="326"/>
                    <a:pt x="89" y="326"/>
                  </a:cubicBezTo>
                  <a:cubicBezTo>
                    <a:pt x="90" y="325"/>
                    <a:pt x="91" y="325"/>
                    <a:pt x="93" y="324"/>
                  </a:cubicBezTo>
                  <a:cubicBezTo>
                    <a:pt x="89" y="313"/>
                    <a:pt x="89" y="313"/>
                    <a:pt x="89" y="313"/>
                  </a:cubicBezTo>
                  <a:moveTo>
                    <a:pt x="73" y="253"/>
                  </a:moveTo>
                  <a:cubicBezTo>
                    <a:pt x="71" y="254"/>
                    <a:pt x="70" y="254"/>
                    <a:pt x="69" y="255"/>
                  </a:cubicBezTo>
                  <a:cubicBezTo>
                    <a:pt x="72" y="266"/>
                    <a:pt x="72" y="266"/>
                    <a:pt x="72" y="266"/>
                  </a:cubicBezTo>
                  <a:cubicBezTo>
                    <a:pt x="73" y="266"/>
                    <a:pt x="75" y="265"/>
                    <a:pt x="76" y="265"/>
                  </a:cubicBezTo>
                  <a:cubicBezTo>
                    <a:pt x="73" y="253"/>
                    <a:pt x="73" y="253"/>
                    <a:pt x="73" y="253"/>
                  </a:cubicBezTo>
                  <a:moveTo>
                    <a:pt x="15" y="41"/>
                  </a:moveTo>
                  <a:cubicBezTo>
                    <a:pt x="14" y="41"/>
                    <a:pt x="13" y="42"/>
                    <a:pt x="11" y="42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5" y="50"/>
                    <a:pt x="16" y="49"/>
                    <a:pt x="18" y="49"/>
                  </a:cubicBezTo>
                  <a:cubicBezTo>
                    <a:pt x="15" y="41"/>
                    <a:pt x="15" y="41"/>
                    <a:pt x="15" y="41"/>
                  </a:cubicBezTo>
                  <a:moveTo>
                    <a:pt x="5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5" y="8"/>
                    <a:pt x="7" y="8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Freeform 20173">
              <a:extLst>
                <a:ext uri="{FF2B5EF4-FFF2-40B4-BE49-F238E27FC236}">
                  <a16:creationId xmlns:a16="http://schemas.microsoft.com/office/drawing/2014/main" id="{4D9D7705-A123-4DD0-BA24-C479D4CEC90B}"/>
                </a:ext>
              </a:extLst>
            </p:cNvPr>
            <p:cNvSpPr/>
            <p:nvPr/>
          </p:nvSpPr>
          <p:spPr bwMode="auto">
            <a:xfrm>
              <a:off x="4442874" y="1081020"/>
              <a:ext cx="9338" cy="4669"/>
            </a:xfrm>
            <a:custGeom>
              <a:avLst/>
              <a:gdLst>
                <a:gd name="T0" fmla="*/ 9 w 14"/>
                <a:gd name="T1" fmla="*/ 0 h 7"/>
                <a:gd name="T2" fmla="*/ 2 w 14"/>
                <a:gd name="T3" fmla="*/ 3 h 7"/>
                <a:gd name="T4" fmla="*/ 0 w 14"/>
                <a:gd name="T5" fmla="*/ 3 h 7"/>
                <a:gd name="T6" fmla="*/ 14 w 14"/>
                <a:gd name="T7" fmla="*/ 7 h 7"/>
                <a:gd name="T8" fmla="*/ 9 w 14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9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14" y="7"/>
                  </a:lnTo>
                  <a:lnTo>
                    <a:pt x="9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Freeform 20175">
              <a:extLst>
                <a:ext uri="{FF2B5EF4-FFF2-40B4-BE49-F238E27FC236}">
                  <a16:creationId xmlns:a16="http://schemas.microsoft.com/office/drawing/2014/main" id="{EA4FEDDD-D102-48F1-8749-78AC05B37A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28817" y="-677869"/>
              <a:ext cx="529602" cy="1161920"/>
            </a:xfrm>
            <a:custGeom>
              <a:avLst/>
              <a:gdLst>
                <a:gd name="T0" fmla="*/ 162 w 336"/>
                <a:gd name="T1" fmla="*/ 720 h 737"/>
                <a:gd name="T2" fmla="*/ 154 w 336"/>
                <a:gd name="T3" fmla="*/ 735 h 737"/>
                <a:gd name="T4" fmla="*/ 158 w 336"/>
                <a:gd name="T5" fmla="*/ 737 h 737"/>
                <a:gd name="T6" fmla="*/ 166 w 336"/>
                <a:gd name="T7" fmla="*/ 722 h 737"/>
                <a:gd name="T8" fmla="*/ 162 w 336"/>
                <a:gd name="T9" fmla="*/ 720 h 737"/>
                <a:gd name="T10" fmla="*/ 133 w 336"/>
                <a:gd name="T11" fmla="*/ 716 h 737"/>
                <a:gd name="T12" fmla="*/ 129 w 336"/>
                <a:gd name="T13" fmla="*/ 717 h 737"/>
                <a:gd name="T14" fmla="*/ 132 w 336"/>
                <a:gd name="T15" fmla="*/ 733 h 737"/>
                <a:gd name="T16" fmla="*/ 136 w 336"/>
                <a:gd name="T17" fmla="*/ 732 h 737"/>
                <a:gd name="T18" fmla="*/ 133 w 336"/>
                <a:gd name="T19" fmla="*/ 716 h 737"/>
                <a:gd name="T20" fmla="*/ 332 w 336"/>
                <a:gd name="T21" fmla="*/ 398 h 737"/>
                <a:gd name="T22" fmla="*/ 171 w 336"/>
                <a:gd name="T23" fmla="*/ 704 h 737"/>
                <a:gd name="T24" fmla="*/ 175 w 336"/>
                <a:gd name="T25" fmla="*/ 706 h 737"/>
                <a:gd name="T26" fmla="*/ 336 w 336"/>
                <a:gd name="T27" fmla="*/ 400 h 737"/>
                <a:gd name="T28" fmla="*/ 332 w 336"/>
                <a:gd name="T29" fmla="*/ 398 h 737"/>
                <a:gd name="T30" fmla="*/ 4 w 336"/>
                <a:gd name="T31" fmla="*/ 6 h 737"/>
                <a:gd name="T32" fmla="*/ 0 w 336"/>
                <a:gd name="T33" fmla="*/ 7 h 737"/>
                <a:gd name="T34" fmla="*/ 125 w 336"/>
                <a:gd name="T35" fmla="*/ 698 h 737"/>
                <a:gd name="T36" fmla="*/ 130 w 336"/>
                <a:gd name="T37" fmla="*/ 697 h 737"/>
                <a:gd name="T38" fmla="*/ 4 w 336"/>
                <a:gd name="T39" fmla="*/ 6 h 737"/>
                <a:gd name="T40" fmla="*/ 14 w 336"/>
                <a:gd name="T41" fmla="*/ 0 h 737"/>
                <a:gd name="T42" fmla="*/ 11 w 336"/>
                <a:gd name="T43" fmla="*/ 3 h 737"/>
                <a:gd name="T44" fmla="*/ 327 w 336"/>
                <a:gd name="T45" fmla="*/ 349 h 737"/>
                <a:gd name="T46" fmla="*/ 330 w 336"/>
                <a:gd name="T47" fmla="*/ 346 h 737"/>
                <a:gd name="T48" fmla="*/ 14 w 336"/>
                <a:gd name="T49" fmla="*/ 0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6" h="737">
                  <a:moveTo>
                    <a:pt x="162" y="720"/>
                  </a:moveTo>
                  <a:cubicBezTo>
                    <a:pt x="154" y="735"/>
                    <a:pt x="154" y="735"/>
                    <a:pt x="154" y="735"/>
                  </a:cubicBezTo>
                  <a:cubicBezTo>
                    <a:pt x="155" y="736"/>
                    <a:pt x="157" y="736"/>
                    <a:pt x="158" y="737"/>
                  </a:cubicBezTo>
                  <a:cubicBezTo>
                    <a:pt x="166" y="722"/>
                    <a:pt x="166" y="722"/>
                    <a:pt x="166" y="722"/>
                  </a:cubicBezTo>
                  <a:cubicBezTo>
                    <a:pt x="164" y="722"/>
                    <a:pt x="163" y="721"/>
                    <a:pt x="162" y="720"/>
                  </a:cubicBezTo>
                  <a:moveTo>
                    <a:pt x="133" y="716"/>
                  </a:moveTo>
                  <a:cubicBezTo>
                    <a:pt x="131" y="716"/>
                    <a:pt x="130" y="716"/>
                    <a:pt x="129" y="717"/>
                  </a:cubicBezTo>
                  <a:cubicBezTo>
                    <a:pt x="132" y="733"/>
                    <a:pt x="132" y="733"/>
                    <a:pt x="132" y="733"/>
                  </a:cubicBezTo>
                  <a:cubicBezTo>
                    <a:pt x="133" y="733"/>
                    <a:pt x="134" y="732"/>
                    <a:pt x="136" y="732"/>
                  </a:cubicBezTo>
                  <a:cubicBezTo>
                    <a:pt x="133" y="716"/>
                    <a:pt x="133" y="716"/>
                    <a:pt x="133" y="716"/>
                  </a:cubicBezTo>
                  <a:moveTo>
                    <a:pt x="332" y="398"/>
                  </a:moveTo>
                  <a:cubicBezTo>
                    <a:pt x="171" y="704"/>
                    <a:pt x="171" y="704"/>
                    <a:pt x="171" y="704"/>
                  </a:cubicBezTo>
                  <a:cubicBezTo>
                    <a:pt x="172" y="704"/>
                    <a:pt x="173" y="705"/>
                    <a:pt x="175" y="706"/>
                  </a:cubicBezTo>
                  <a:cubicBezTo>
                    <a:pt x="336" y="400"/>
                    <a:pt x="336" y="400"/>
                    <a:pt x="336" y="400"/>
                  </a:cubicBezTo>
                  <a:cubicBezTo>
                    <a:pt x="335" y="399"/>
                    <a:pt x="333" y="399"/>
                    <a:pt x="332" y="398"/>
                  </a:cubicBezTo>
                  <a:moveTo>
                    <a:pt x="4" y="6"/>
                  </a:moveTo>
                  <a:cubicBezTo>
                    <a:pt x="3" y="7"/>
                    <a:pt x="2" y="7"/>
                    <a:pt x="0" y="7"/>
                  </a:cubicBezTo>
                  <a:cubicBezTo>
                    <a:pt x="125" y="698"/>
                    <a:pt x="125" y="698"/>
                    <a:pt x="125" y="698"/>
                  </a:cubicBezTo>
                  <a:cubicBezTo>
                    <a:pt x="127" y="698"/>
                    <a:pt x="128" y="697"/>
                    <a:pt x="130" y="697"/>
                  </a:cubicBezTo>
                  <a:cubicBezTo>
                    <a:pt x="4" y="6"/>
                    <a:pt x="4" y="6"/>
                    <a:pt x="4" y="6"/>
                  </a:cubicBezTo>
                  <a:moveTo>
                    <a:pt x="14" y="0"/>
                  </a:moveTo>
                  <a:cubicBezTo>
                    <a:pt x="13" y="1"/>
                    <a:pt x="12" y="2"/>
                    <a:pt x="11" y="3"/>
                  </a:cubicBezTo>
                  <a:cubicBezTo>
                    <a:pt x="327" y="349"/>
                    <a:pt x="327" y="349"/>
                    <a:pt x="327" y="349"/>
                  </a:cubicBezTo>
                  <a:cubicBezTo>
                    <a:pt x="328" y="348"/>
                    <a:pt x="329" y="347"/>
                    <a:pt x="330" y="346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Freeform 20176">
              <a:extLst>
                <a:ext uri="{FF2B5EF4-FFF2-40B4-BE49-F238E27FC236}">
                  <a16:creationId xmlns:a16="http://schemas.microsoft.com/office/drawing/2014/main" id="{F9441EE5-8387-4429-971E-70BDE54192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52829" y="-950673"/>
              <a:ext cx="764388" cy="815078"/>
            </a:xfrm>
            <a:custGeom>
              <a:avLst/>
              <a:gdLst>
                <a:gd name="T0" fmla="*/ 346 w 485"/>
                <a:gd name="T1" fmla="*/ 515 h 517"/>
                <a:gd name="T2" fmla="*/ 478 w 485"/>
                <a:gd name="T3" fmla="*/ 269 h 517"/>
                <a:gd name="T4" fmla="*/ 308 w 485"/>
                <a:gd name="T5" fmla="*/ 261 h 517"/>
                <a:gd name="T6" fmla="*/ 329 w 485"/>
                <a:gd name="T7" fmla="*/ 513 h 517"/>
                <a:gd name="T8" fmla="*/ 308 w 485"/>
                <a:gd name="T9" fmla="*/ 261 h 517"/>
                <a:gd name="T10" fmla="*/ 478 w 485"/>
                <a:gd name="T11" fmla="*/ 261 h 517"/>
                <a:gd name="T12" fmla="*/ 485 w 485"/>
                <a:gd name="T13" fmla="*/ 256 h 517"/>
                <a:gd name="T14" fmla="*/ 306 w 485"/>
                <a:gd name="T15" fmla="*/ 235 h 517"/>
                <a:gd name="T16" fmla="*/ 302 w 485"/>
                <a:gd name="T17" fmla="*/ 236 h 517"/>
                <a:gd name="T18" fmla="*/ 303 w 485"/>
                <a:gd name="T19" fmla="*/ 248 h 517"/>
                <a:gd name="T20" fmla="*/ 306 w 485"/>
                <a:gd name="T21" fmla="*/ 235 h 517"/>
                <a:gd name="T22" fmla="*/ 466 w 485"/>
                <a:gd name="T23" fmla="*/ 239 h 517"/>
                <a:gd name="T24" fmla="*/ 473 w 485"/>
                <a:gd name="T25" fmla="*/ 236 h 517"/>
                <a:gd name="T26" fmla="*/ 352 w 485"/>
                <a:gd name="T27" fmla="*/ 217 h 517"/>
                <a:gd name="T28" fmla="*/ 458 w 485"/>
                <a:gd name="T29" fmla="*/ 238 h 517"/>
                <a:gd name="T30" fmla="*/ 352 w 485"/>
                <a:gd name="T31" fmla="*/ 217 h 517"/>
                <a:gd name="T32" fmla="*/ 326 w 485"/>
                <a:gd name="T33" fmla="*/ 217 h 517"/>
                <a:gd name="T34" fmla="*/ 338 w 485"/>
                <a:gd name="T35" fmla="*/ 214 h 517"/>
                <a:gd name="T36" fmla="*/ 266 w 485"/>
                <a:gd name="T37" fmla="*/ 203 h 517"/>
                <a:gd name="T38" fmla="*/ 277 w 485"/>
                <a:gd name="T39" fmla="*/ 209 h 517"/>
                <a:gd name="T40" fmla="*/ 266 w 485"/>
                <a:gd name="T41" fmla="*/ 203 h 517"/>
                <a:gd name="T42" fmla="*/ 295 w 485"/>
                <a:gd name="T43" fmla="*/ 174 h 517"/>
                <a:gd name="T44" fmla="*/ 301 w 485"/>
                <a:gd name="T45" fmla="*/ 186 h 517"/>
                <a:gd name="T46" fmla="*/ 4 w 485"/>
                <a:gd name="T47" fmla="*/ 161 h 517"/>
                <a:gd name="T48" fmla="*/ 252 w 485"/>
                <a:gd name="T49" fmla="*/ 205 h 517"/>
                <a:gd name="T50" fmla="*/ 4 w 485"/>
                <a:gd name="T51" fmla="*/ 161 h 517"/>
                <a:gd name="T52" fmla="*/ 281 w 485"/>
                <a:gd name="T53" fmla="*/ 13 h 517"/>
                <a:gd name="T54" fmla="*/ 279 w 485"/>
                <a:gd name="T55" fmla="*/ 13 h 517"/>
                <a:gd name="T56" fmla="*/ 298 w 485"/>
                <a:gd name="T57" fmla="*/ 160 h 517"/>
                <a:gd name="T58" fmla="*/ 261 w 485"/>
                <a:gd name="T59" fmla="*/ 0 h 517"/>
                <a:gd name="T60" fmla="*/ 3 w 485"/>
                <a:gd name="T61" fmla="*/ 151 h 517"/>
                <a:gd name="T62" fmla="*/ 261 w 485"/>
                <a:gd name="T63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5" h="517">
                  <a:moveTo>
                    <a:pt x="474" y="268"/>
                  </a:moveTo>
                  <a:cubicBezTo>
                    <a:pt x="346" y="515"/>
                    <a:pt x="346" y="515"/>
                    <a:pt x="346" y="515"/>
                  </a:cubicBezTo>
                  <a:cubicBezTo>
                    <a:pt x="347" y="516"/>
                    <a:pt x="349" y="517"/>
                    <a:pt x="350" y="517"/>
                  </a:cubicBezTo>
                  <a:cubicBezTo>
                    <a:pt x="478" y="269"/>
                    <a:pt x="478" y="269"/>
                    <a:pt x="478" y="269"/>
                  </a:cubicBezTo>
                  <a:cubicBezTo>
                    <a:pt x="477" y="269"/>
                    <a:pt x="475" y="268"/>
                    <a:pt x="474" y="268"/>
                  </a:cubicBezTo>
                  <a:moveTo>
                    <a:pt x="308" y="261"/>
                  </a:moveTo>
                  <a:cubicBezTo>
                    <a:pt x="307" y="261"/>
                    <a:pt x="305" y="261"/>
                    <a:pt x="304" y="261"/>
                  </a:cubicBezTo>
                  <a:cubicBezTo>
                    <a:pt x="329" y="513"/>
                    <a:pt x="329" y="513"/>
                    <a:pt x="329" y="513"/>
                  </a:cubicBezTo>
                  <a:cubicBezTo>
                    <a:pt x="330" y="513"/>
                    <a:pt x="332" y="513"/>
                    <a:pt x="333" y="513"/>
                  </a:cubicBezTo>
                  <a:cubicBezTo>
                    <a:pt x="308" y="261"/>
                    <a:pt x="308" y="261"/>
                    <a:pt x="308" y="261"/>
                  </a:cubicBezTo>
                  <a:moveTo>
                    <a:pt x="481" y="254"/>
                  </a:moveTo>
                  <a:cubicBezTo>
                    <a:pt x="478" y="261"/>
                    <a:pt x="478" y="261"/>
                    <a:pt x="478" y="261"/>
                  </a:cubicBezTo>
                  <a:cubicBezTo>
                    <a:pt x="479" y="261"/>
                    <a:pt x="480" y="262"/>
                    <a:pt x="482" y="262"/>
                  </a:cubicBezTo>
                  <a:cubicBezTo>
                    <a:pt x="485" y="256"/>
                    <a:pt x="485" y="256"/>
                    <a:pt x="485" y="256"/>
                  </a:cubicBezTo>
                  <a:cubicBezTo>
                    <a:pt x="483" y="255"/>
                    <a:pt x="482" y="255"/>
                    <a:pt x="481" y="254"/>
                  </a:cubicBezTo>
                  <a:moveTo>
                    <a:pt x="306" y="235"/>
                  </a:moveTo>
                  <a:cubicBezTo>
                    <a:pt x="305" y="235"/>
                    <a:pt x="303" y="235"/>
                    <a:pt x="302" y="236"/>
                  </a:cubicBezTo>
                  <a:cubicBezTo>
                    <a:pt x="302" y="236"/>
                    <a:pt x="302" y="236"/>
                    <a:pt x="302" y="236"/>
                  </a:cubicBezTo>
                  <a:cubicBezTo>
                    <a:pt x="302" y="236"/>
                    <a:pt x="302" y="236"/>
                    <a:pt x="301" y="236"/>
                  </a:cubicBezTo>
                  <a:cubicBezTo>
                    <a:pt x="303" y="248"/>
                    <a:pt x="303" y="248"/>
                    <a:pt x="303" y="248"/>
                  </a:cubicBezTo>
                  <a:cubicBezTo>
                    <a:pt x="304" y="248"/>
                    <a:pt x="306" y="247"/>
                    <a:pt x="307" y="247"/>
                  </a:cubicBezTo>
                  <a:cubicBezTo>
                    <a:pt x="306" y="235"/>
                    <a:pt x="306" y="235"/>
                    <a:pt x="306" y="235"/>
                  </a:cubicBezTo>
                  <a:moveTo>
                    <a:pt x="466" y="235"/>
                  </a:moveTo>
                  <a:cubicBezTo>
                    <a:pt x="466" y="236"/>
                    <a:pt x="466" y="238"/>
                    <a:pt x="466" y="239"/>
                  </a:cubicBezTo>
                  <a:cubicBezTo>
                    <a:pt x="472" y="240"/>
                    <a:pt x="472" y="240"/>
                    <a:pt x="472" y="240"/>
                  </a:cubicBezTo>
                  <a:cubicBezTo>
                    <a:pt x="473" y="239"/>
                    <a:pt x="473" y="237"/>
                    <a:pt x="473" y="236"/>
                  </a:cubicBezTo>
                  <a:cubicBezTo>
                    <a:pt x="466" y="235"/>
                    <a:pt x="466" y="235"/>
                    <a:pt x="466" y="235"/>
                  </a:cubicBezTo>
                  <a:moveTo>
                    <a:pt x="352" y="217"/>
                  </a:moveTo>
                  <a:cubicBezTo>
                    <a:pt x="352" y="218"/>
                    <a:pt x="351" y="219"/>
                    <a:pt x="351" y="221"/>
                  </a:cubicBezTo>
                  <a:cubicBezTo>
                    <a:pt x="458" y="238"/>
                    <a:pt x="458" y="238"/>
                    <a:pt x="458" y="238"/>
                  </a:cubicBezTo>
                  <a:cubicBezTo>
                    <a:pt x="458" y="237"/>
                    <a:pt x="458" y="235"/>
                    <a:pt x="459" y="234"/>
                  </a:cubicBezTo>
                  <a:cubicBezTo>
                    <a:pt x="352" y="217"/>
                    <a:pt x="352" y="217"/>
                    <a:pt x="352" y="217"/>
                  </a:cubicBezTo>
                  <a:moveTo>
                    <a:pt x="326" y="212"/>
                  </a:moveTo>
                  <a:cubicBezTo>
                    <a:pt x="326" y="214"/>
                    <a:pt x="326" y="215"/>
                    <a:pt x="326" y="217"/>
                  </a:cubicBezTo>
                  <a:cubicBezTo>
                    <a:pt x="338" y="219"/>
                    <a:pt x="338" y="219"/>
                    <a:pt x="338" y="219"/>
                  </a:cubicBezTo>
                  <a:cubicBezTo>
                    <a:pt x="338" y="217"/>
                    <a:pt x="338" y="216"/>
                    <a:pt x="338" y="214"/>
                  </a:cubicBezTo>
                  <a:cubicBezTo>
                    <a:pt x="326" y="212"/>
                    <a:pt x="326" y="212"/>
                    <a:pt x="326" y="212"/>
                  </a:cubicBezTo>
                  <a:moveTo>
                    <a:pt x="266" y="203"/>
                  </a:moveTo>
                  <a:cubicBezTo>
                    <a:pt x="265" y="204"/>
                    <a:pt x="265" y="206"/>
                    <a:pt x="265" y="207"/>
                  </a:cubicBezTo>
                  <a:cubicBezTo>
                    <a:pt x="277" y="209"/>
                    <a:pt x="277" y="209"/>
                    <a:pt x="277" y="209"/>
                  </a:cubicBezTo>
                  <a:cubicBezTo>
                    <a:pt x="277" y="207"/>
                    <a:pt x="277" y="206"/>
                    <a:pt x="278" y="205"/>
                  </a:cubicBezTo>
                  <a:cubicBezTo>
                    <a:pt x="266" y="203"/>
                    <a:pt x="266" y="203"/>
                    <a:pt x="266" y="203"/>
                  </a:cubicBezTo>
                  <a:moveTo>
                    <a:pt x="300" y="174"/>
                  </a:moveTo>
                  <a:cubicBezTo>
                    <a:pt x="298" y="174"/>
                    <a:pt x="297" y="174"/>
                    <a:pt x="295" y="174"/>
                  </a:cubicBezTo>
                  <a:cubicBezTo>
                    <a:pt x="297" y="186"/>
                    <a:pt x="297" y="186"/>
                    <a:pt x="297" y="186"/>
                  </a:cubicBezTo>
                  <a:cubicBezTo>
                    <a:pt x="298" y="186"/>
                    <a:pt x="299" y="186"/>
                    <a:pt x="301" y="186"/>
                  </a:cubicBezTo>
                  <a:cubicBezTo>
                    <a:pt x="300" y="174"/>
                    <a:pt x="300" y="174"/>
                    <a:pt x="300" y="174"/>
                  </a:cubicBezTo>
                  <a:moveTo>
                    <a:pt x="4" y="161"/>
                  </a:moveTo>
                  <a:cubicBezTo>
                    <a:pt x="4" y="162"/>
                    <a:pt x="4" y="163"/>
                    <a:pt x="4" y="165"/>
                  </a:cubicBezTo>
                  <a:cubicBezTo>
                    <a:pt x="252" y="205"/>
                    <a:pt x="252" y="205"/>
                    <a:pt x="252" y="205"/>
                  </a:cubicBezTo>
                  <a:cubicBezTo>
                    <a:pt x="252" y="203"/>
                    <a:pt x="252" y="202"/>
                    <a:pt x="252" y="201"/>
                  </a:cubicBezTo>
                  <a:cubicBezTo>
                    <a:pt x="4" y="161"/>
                    <a:pt x="4" y="161"/>
                    <a:pt x="4" y="161"/>
                  </a:cubicBezTo>
                  <a:moveTo>
                    <a:pt x="284" y="13"/>
                  </a:moveTo>
                  <a:cubicBezTo>
                    <a:pt x="283" y="13"/>
                    <a:pt x="282" y="13"/>
                    <a:pt x="281" y="13"/>
                  </a:cubicBezTo>
                  <a:cubicBezTo>
                    <a:pt x="281" y="13"/>
                    <a:pt x="281" y="13"/>
                    <a:pt x="280" y="13"/>
                  </a:cubicBezTo>
                  <a:cubicBezTo>
                    <a:pt x="280" y="13"/>
                    <a:pt x="280" y="13"/>
                    <a:pt x="279" y="13"/>
                  </a:cubicBezTo>
                  <a:cubicBezTo>
                    <a:pt x="294" y="161"/>
                    <a:pt x="294" y="161"/>
                    <a:pt x="294" y="161"/>
                  </a:cubicBezTo>
                  <a:cubicBezTo>
                    <a:pt x="295" y="161"/>
                    <a:pt x="297" y="160"/>
                    <a:pt x="298" y="160"/>
                  </a:cubicBezTo>
                  <a:cubicBezTo>
                    <a:pt x="284" y="13"/>
                    <a:pt x="284" y="13"/>
                    <a:pt x="284" y="13"/>
                  </a:cubicBezTo>
                  <a:moveTo>
                    <a:pt x="261" y="0"/>
                  </a:moveTo>
                  <a:cubicBezTo>
                    <a:pt x="0" y="148"/>
                    <a:pt x="0" y="148"/>
                    <a:pt x="0" y="148"/>
                  </a:cubicBezTo>
                  <a:cubicBezTo>
                    <a:pt x="1" y="149"/>
                    <a:pt x="2" y="150"/>
                    <a:pt x="3" y="151"/>
                  </a:cubicBezTo>
                  <a:cubicBezTo>
                    <a:pt x="263" y="4"/>
                    <a:pt x="263" y="4"/>
                    <a:pt x="263" y="4"/>
                  </a:cubicBezTo>
                  <a:cubicBezTo>
                    <a:pt x="262" y="3"/>
                    <a:pt x="262" y="2"/>
                    <a:pt x="26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Freeform 20177">
              <a:extLst>
                <a:ext uri="{FF2B5EF4-FFF2-40B4-BE49-F238E27FC236}">
                  <a16:creationId xmlns:a16="http://schemas.microsoft.com/office/drawing/2014/main" id="{F02DC8BE-DF79-4DB6-82CD-4D989CE8E7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3062" y="-939334"/>
              <a:ext cx="630320" cy="821081"/>
            </a:xfrm>
            <a:custGeom>
              <a:avLst/>
              <a:gdLst>
                <a:gd name="T0" fmla="*/ 398 w 400"/>
                <a:gd name="T1" fmla="*/ 306 h 521"/>
                <a:gd name="T2" fmla="*/ 67 w 400"/>
                <a:gd name="T3" fmla="*/ 518 h 521"/>
                <a:gd name="T4" fmla="*/ 69 w 400"/>
                <a:gd name="T5" fmla="*/ 521 h 521"/>
                <a:gd name="T6" fmla="*/ 400 w 400"/>
                <a:gd name="T7" fmla="*/ 310 h 521"/>
                <a:gd name="T8" fmla="*/ 398 w 400"/>
                <a:gd name="T9" fmla="*/ 306 h 521"/>
                <a:gd name="T10" fmla="*/ 224 w 400"/>
                <a:gd name="T11" fmla="*/ 237 h 521"/>
                <a:gd name="T12" fmla="*/ 223 w 400"/>
                <a:gd name="T13" fmla="*/ 242 h 521"/>
                <a:gd name="T14" fmla="*/ 395 w 400"/>
                <a:gd name="T15" fmla="*/ 279 h 521"/>
                <a:gd name="T16" fmla="*/ 396 w 400"/>
                <a:gd name="T17" fmla="*/ 275 h 521"/>
                <a:gd name="T18" fmla="*/ 224 w 400"/>
                <a:gd name="T19" fmla="*/ 237 h 521"/>
                <a:gd name="T20" fmla="*/ 3 w 400"/>
                <a:gd name="T21" fmla="*/ 0 h 521"/>
                <a:gd name="T22" fmla="*/ 0 w 400"/>
                <a:gd name="T23" fmla="*/ 3 h 521"/>
                <a:gd name="T24" fmla="*/ 176 w 400"/>
                <a:gd name="T25" fmla="*/ 212 h 521"/>
                <a:gd name="T26" fmla="*/ 180 w 400"/>
                <a:gd name="T27" fmla="*/ 209 h 521"/>
                <a:gd name="T28" fmla="*/ 3 w 400"/>
                <a:gd name="T29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0" h="521">
                  <a:moveTo>
                    <a:pt x="398" y="306"/>
                  </a:moveTo>
                  <a:cubicBezTo>
                    <a:pt x="67" y="518"/>
                    <a:pt x="67" y="518"/>
                    <a:pt x="67" y="518"/>
                  </a:cubicBezTo>
                  <a:cubicBezTo>
                    <a:pt x="68" y="519"/>
                    <a:pt x="68" y="520"/>
                    <a:pt x="69" y="521"/>
                  </a:cubicBezTo>
                  <a:cubicBezTo>
                    <a:pt x="400" y="310"/>
                    <a:pt x="400" y="310"/>
                    <a:pt x="400" y="310"/>
                  </a:cubicBezTo>
                  <a:cubicBezTo>
                    <a:pt x="399" y="308"/>
                    <a:pt x="399" y="307"/>
                    <a:pt x="398" y="306"/>
                  </a:cubicBezTo>
                  <a:moveTo>
                    <a:pt x="224" y="237"/>
                  </a:moveTo>
                  <a:cubicBezTo>
                    <a:pt x="224" y="239"/>
                    <a:pt x="224" y="240"/>
                    <a:pt x="223" y="242"/>
                  </a:cubicBezTo>
                  <a:cubicBezTo>
                    <a:pt x="395" y="279"/>
                    <a:pt x="395" y="279"/>
                    <a:pt x="395" y="279"/>
                  </a:cubicBezTo>
                  <a:cubicBezTo>
                    <a:pt x="395" y="278"/>
                    <a:pt x="395" y="276"/>
                    <a:pt x="396" y="275"/>
                  </a:cubicBezTo>
                  <a:cubicBezTo>
                    <a:pt x="224" y="237"/>
                    <a:pt x="224" y="237"/>
                    <a:pt x="224" y="237"/>
                  </a:cubicBezTo>
                  <a:moveTo>
                    <a:pt x="3" y="0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176" y="212"/>
                    <a:pt x="176" y="212"/>
                    <a:pt x="176" y="212"/>
                  </a:cubicBezTo>
                  <a:cubicBezTo>
                    <a:pt x="177" y="211"/>
                    <a:pt x="178" y="210"/>
                    <a:pt x="180" y="209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Freeform 20178">
              <a:extLst>
                <a:ext uri="{FF2B5EF4-FFF2-40B4-BE49-F238E27FC236}">
                  <a16:creationId xmlns:a16="http://schemas.microsoft.com/office/drawing/2014/main" id="{B519A665-AC3C-48F8-BB0A-416B2BD663EF}"/>
                </a:ext>
              </a:extLst>
            </p:cNvPr>
            <p:cNvSpPr/>
            <p:nvPr/>
          </p:nvSpPr>
          <p:spPr bwMode="auto">
            <a:xfrm>
              <a:off x="4762370" y="766194"/>
              <a:ext cx="170087" cy="171420"/>
            </a:xfrm>
            <a:custGeom>
              <a:avLst/>
              <a:gdLst>
                <a:gd name="T0" fmla="*/ 244 w 255"/>
                <a:gd name="T1" fmla="*/ 0 h 257"/>
                <a:gd name="T2" fmla="*/ 234 w 255"/>
                <a:gd name="T3" fmla="*/ 0 h 257"/>
                <a:gd name="T4" fmla="*/ 246 w 255"/>
                <a:gd name="T5" fmla="*/ 248 h 257"/>
                <a:gd name="T6" fmla="*/ 14 w 255"/>
                <a:gd name="T7" fmla="*/ 0 h 257"/>
                <a:gd name="T8" fmla="*/ 0 w 255"/>
                <a:gd name="T9" fmla="*/ 0 h 257"/>
                <a:gd name="T10" fmla="*/ 241 w 255"/>
                <a:gd name="T11" fmla="*/ 257 h 257"/>
                <a:gd name="T12" fmla="*/ 248 w 255"/>
                <a:gd name="T13" fmla="*/ 257 h 257"/>
                <a:gd name="T14" fmla="*/ 255 w 255"/>
                <a:gd name="T15" fmla="*/ 248 h 257"/>
                <a:gd name="T16" fmla="*/ 244 w 255"/>
                <a:gd name="T1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" h="257">
                  <a:moveTo>
                    <a:pt x="244" y="0"/>
                  </a:moveTo>
                  <a:lnTo>
                    <a:pt x="234" y="0"/>
                  </a:lnTo>
                  <a:lnTo>
                    <a:pt x="246" y="248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41" y="257"/>
                  </a:lnTo>
                  <a:lnTo>
                    <a:pt x="248" y="257"/>
                  </a:lnTo>
                  <a:lnTo>
                    <a:pt x="255" y="248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Freeform 20179">
              <a:extLst>
                <a:ext uri="{FF2B5EF4-FFF2-40B4-BE49-F238E27FC236}">
                  <a16:creationId xmlns:a16="http://schemas.microsoft.com/office/drawing/2014/main" id="{D867BC3D-F353-48F2-A04A-3B111C820AA3}"/>
                </a:ext>
              </a:extLst>
            </p:cNvPr>
            <p:cNvSpPr/>
            <p:nvPr/>
          </p:nvSpPr>
          <p:spPr bwMode="auto">
            <a:xfrm>
              <a:off x="4762370" y="766194"/>
              <a:ext cx="170087" cy="171420"/>
            </a:xfrm>
            <a:custGeom>
              <a:avLst/>
              <a:gdLst>
                <a:gd name="T0" fmla="*/ 244 w 255"/>
                <a:gd name="T1" fmla="*/ 0 h 257"/>
                <a:gd name="T2" fmla="*/ 234 w 255"/>
                <a:gd name="T3" fmla="*/ 0 h 257"/>
                <a:gd name="T4" fmla="*/ 246 w 255"/>
                <a:gd name="T5" fmla="*/ 248 h 257"/>
                <a:gd name="T6" fmla="*/ 14 w 255"/>
                <a:gd name="T7" fmla="*/ 0 h 257"/>
                <a:gd name="T8" fmla="*/ 0 w 255"/>
                <a:gd name="T9" fmla="*/ 0 h 257"/>
                <a:gd name="T10" fmla="*/ 241 w 255"/>
                <a:gd name="T11" fmla="*/ 257 h 257"/>
                <a:gd name="T12" fmla="*/ 248 w 255"/>
                <a:gd name="T13" fmla="*/ 257 h 257"/>
                <a:gd name="T14" fmla="*/ 255 w 255"/>
                <a:gd name="T15" fmla="*/ 248 h 257"/>
                <a:gd name="T16" fmla="*/ 244 w 255"/>
                <a:gd name="T1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" h="257">
                  <a:moveTo>
                    <a:pt x="244" y="0"/>
                  </a:moveTo>
                  <a:lnTo>
                    <a:pt x="234" y="0"/>
                  </a:lnTo>
                  <a:lnTo>
                    <a:pt x="246" y="248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41" y="257"/>
                  </a:lnTo>
                  <a:lnTo>
                    <a:pt x="248" y="257"/>
                  </a:lnTo>
                  <a:lnTo>
                    <a:pt x="255" y="248"/>
                  </a:lnTo>
                  <a:lnTo>
                    <a:pt x="244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5" name="Freeform 20180">
              <a:extLst>
                <a:ext uri="{FF2B5EF4-FFF2-40B4-BE49-F238E27FC236}">
                  <a16:creationId xmlns:a16="http://schemas.microsoft.com/office/drawing/2014/main" id="{ED3E65A1-C4B9-4425-A225-814DF2A65A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22299" y="-42881"/>
              <a:ext cx="302820" cy="809075"/>
            </a:xfrm>
            <a:custGeom>
              <a:avLst/>
              <a:gdLst>
                <a:gd name="T0" fmla="*/ 3 w 192"/>
                <a:gd name="T1" fmla="*/ 413 h 513"/>
                <a:gd name="T2" fmla="*/ 0 w 192"/>
                <a:gd name="T3" fmla="*/ 416 h 513"/>
                <a:gd name="T4" fmla="*/ 89 w 192"/>
                <a:gd name="T5" fmla="*/ 513 h 513"/>
                <a:gd name="T6" fmla="*/ 95 w 192"/>
                <a:gd name="T7" fmla="*/ 513 h 513"/>
                <a:gd name="T8" fmla="*/ 3 w 192"/>
                <a:gd name="T9" fmla="*/ 413 h 513"/>
                <a:gd name="T10" fmla="*/ 167 w 192"/>
                <a:gd name="T11" fmla="*/ 0 h 513"/>
                <a:gd name="T12" fmla="*/ 164 w 192"/>
                <a:gd name="T13" fmla="*/ 0 h 513"/>
                <a:gd name="T14" fmla="*/ 163 w 192"/>
                <a:gd name="T15" fmla="*/ 0 h 513"/>
                <a:gd name="T16" fmla="*/ 163 w 192"/>
                <a:gd name="T17" fmla="*/ 0 h 513"/>
                <a:gd name="T18" fmla="*/ 188 w 192"/>
                <a:gd name="T19" fmla="*/ 513 h 513"/>
                <a:gd name="T20" fmla="*/ 192 w 192"/>
                <a:gd name="T21" fmla="*/ 513 h 513"/>
                <a:gd name="T22" fmla="*/ 167 w 192"/>
                <a:gd name="T23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2" h="513">
                  <a:moveTo>
                    <a:pt x="3" y="413"/>
                  </a:moveTo>
                  <a:cubicBezTo>
                    <a:pt x="2" y="414"/>
                    <a:pt x="1" y="415"/>
                    <a:pt x="0" y="416"/>
                  </a:cubicBezTo>
                  <a:cubicBezTo>
                    <a:pt x="89" y="513"/>
                    <a:pt x="89" y="513"/>
                    <a:pt x="89" y="513"/>
                  </a:cubicBezTo>
                  <a:cubicBezTo>
                    <a:pt x="95" y="513"/>
                    <a:pt x="95" y="513"/>
                    <a:pt x="95" y="513"/>
                  </a:cubicBezTo>
                  <a:cubicBezTo>
                    <a:pt x="3" y="413"/>
                    <a:pt x="3" y="413"/>
                    <a:pt x="3" y="413"/>
                  </a:cubicBezTo>
                  <a:moveTo>
                    <a:pt x="167" y="0"/>
                  </a:moveTo>
                  <a:cubicBezTo>
                    <a:pt x="166" y="0"/>
                    <a:pt x="165" y="0"/>
                    <a:pt x="164" y="0"/>
                  </a:cubicBezTo>
                  <a:cubicBezTo>
                    <a:pt x="164" y="0"/>
                    <a:pt x="163" y="0"/>
                    <a:pt x="163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88" y="513"/>
                    <a:pt x="188" y="513"/>
                    <a:pt x="188" y="513"/>
                  </a:cubicBezTo>
                  <a:cubicBezTo>
                    <a:pt x="192" y="513"/>
                    <a:pt x="192" y="513"/>
                    <a:pt x="192" y="513"/>
                  </a:cubicBezTo>
                  <a:cubicBezTo>
                    <a:pt x="167" y="0"/>
                    <a:pt x="167" y="0"/>
                    <a:pt x="16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6" name="Freeform 20181">
              <a:extLst>
                <a:ext uri="{FF2B5EF4-FFF2-40B4-BE49-F238E27FC236}">
                  <a16:creationId xmlns:a16="http://schemas.microsoft.com/office/drawing/2014/main" id="{D5BF8F38-F8D2-47B8-B34F-8B468FF88AEF}"/>
                </a:ext>
              </a:extLst>
            </p:cNvPr>
            <p:cNvSpPr/>
            <p:nvPr/>
          </p:nvSpPr>
          <p:spPr bwMode="auto">
            <a:xfrm>
              <a:off x="4927787" y="944284"/>
              <a:ext cx="6670" cy="4669"/>
            </a:xfrm>
            <a:custGeom>
              <a:avLst/>
              <a:gdLst>
                <a:gd name="T0" fmla="*/ 3 w 10"/>
                <a:gd name="T1" fmla="*/ 0 h 7"/>
                <a:gd name="T2" fmla="*/ 0 w 10"/>
                <a:gd name="T3" fmla="*/ 0 h 7"/>
                <a:gd name="T4" fmla="*/ 10 w 10"/>
                <a:gd name="T5" fmla="*/ 7 h 7"/>
                <a:gd name="T6" fmla="*/ 7 w 10"/>
                <a:gd name="T7" fmla="*/ 0 h 7"/>
                <a:gd name="T8" fmla="*/ 3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3" y="0"/>
                  </a:moveTo>
                  <a:lnTo>
                    <a:pt x="0" y="0"/>
                  </a:lnTo>
                  <a:lnTo>
                    <a:pt x="10" y="7"/>
                  </a:lnTo>
                  <a:lnTo>
                    <a:pt x="7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Freeform 20182">
              <a:extLst>
                <a:ext uri="{FF2B5EF4-FFF2-40B4-BE49-F238E27FC236}">
                  <a16:creationId xmlns:a16="http://schemas.microsoft.com/office/drawing/2014/main" id="{405A13E0-C430-41FF-8DDD-F3B0ACF00CF4}"/>
                </a:ext>
              </a:extLst>
            </p:cNvPr>
            <p:cNvSpPr/>
            <p:nvPr/>
          </p:nvSpPr>
          <p:spPr bwMode="auto">
            <a:xfrm>
              <a:off x="4927787" y="944284"/>
              <a:ext cx="6670" cy="4669"/>
            </a:xfrm>
            <a:custGeom>
              <a:avLst/>
              <a:gdLst>
                <a:gd name="T0" fmla="*/ 3 w 10"/>
                <a:gd name="T1" fmla="*/ 0 h 7"/>
                <a:gd name="T2" fmla="*/ 0 w 10"/>
                <a:gd name="T3" fmla="*/ 0 h 7"/>
                <a:gd name="T4" fmla="*/ 10 w 10"/>
                <a:gd name="T5" fmla="*/ 7 h 7"/>
                <a:gd name="T6" fmla="*/ 7 w 10"/>
                <a:gd name="T7" fmla="*/ 0 h 7"/>
                <a:gd name="T8" fmla="*/ 3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3" y="0"/>
                  </a:moveTo>
                  <a:lnTo>
                    <a:pt x="0" y="0"/>
                  </a:lnTo>
                  <a:lnTo>
                    <a:pt x="10" y="7"/>
                  </a:lnTo>
                  <a:lnTo>
                    <a:pt x="7" y="0"/>
                  </a:lnTo>
                  <a:lnTo>
                    <a:pt x="3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Freeform 20183">
              <a:extLst>
                <a:ext uri="{FF2B5EF4-FFF2-40B4-BE49-F238E27FC236}">
                  <a16:creationId xmlns:a16="http://schemas.microsoft.com/office/drawing/2014/main" id="{63C945F8-6AE0-434D-84C2-81724AF406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4280" y="-600496"/>
              <a:ext cx="568955" cy="1193269"/>
            </a:xfrm>
            <a:custGeom>
              <a:avLst/>
              <a:gdLst>
                <a:gd name="T0" fmla="*/ 3 w 361"/>
                <a:gd name="T1" fmla="*/ 741 h 757"/>
                <a:gd name="T2" fmla="*/ 0 w 361"/>
                <a:gd name="T3" fmla="*/ 744 h 757"/>
                <a:gd name="T4" fmla="*/ 11 w 361"/>
                <a:gd name="T5" fmla="*/ 757 h 757"/>
                <a:gd name="T6" fmla="*/ 14 w 361"/>
                <a:gd name="T7" fmla="*/ 754 h 757"/>
                <a:gd name="T8" fmla="*/ 3 w 361"/>
                <a:gd name="T9" fmla="*/ 741 h 757"/>
                <a:gd name="T10" fmla="*/ 354 w 361"/>
                <a:gd name="T11" fmla="*/ 19 h 757"/>
                <a:gd name="T12" fmla="*/ 354 w 361"/>
                <a:gd name="T13" fmla="*/ 24 h 757"/>
                <a:gd name="T14" fmla="*/ 361 w 361"/>
                <a:gd name="T15" fmla="*/ 25 h 757"/>
                <a:gd name="T16" fmla="*/ 361 w 361"/>
                <a:gd name="T17" fmla="*/ 21 h 757"/>
                <a:gd name="T18" fmla="*/ 354 w 361"/>
                <a:gd name="T19" fmla="*/ 19 h 757"/>
                <a:gd name="T20" fmla="*/ 330 w 361"/>
                <a:gd name="T21" fmla="*/ 0 h 757"/>
                <a:gd name="T22" fmla="*/ 326 w 361"/>
                <a:gd name="T23" fmla="*/ 3 h 757"/>
                <a:gd name="T24" fmla="*/ 331 w 361"/>
                <a:gd name="T25" fmla="*/ 8 h 757"/>
                <a:gd name="T26" fmla="*/ 335 w 361"/>
                <a:gd name="T27" fmla="*/ 6 h 757"/>
                <a:gd name="T28" fmla="*/ 330 w 361"/>
                <a:gd name="T29" fmla="*/ 0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1" h="757">
                  <a:moveTo>
                    <a:pt x="3" y="741"/>
                  </a:moveTo>
                  <a:cubicBezTo>
                    <a:pt x="2" y="742"/>
                    <a:pt x="1" y="743"/>
                    <a:pt x="0" y="744"/>
                  </a:cubicBezTo>
                  <a:cubicBezTo>
                    <a:pt x="11" y="757"/>
                    <a:pt x="11" y="757"/>
                    <a:pt x="11" y="757"/>
                  </a:cubicBezTo>
                  <a:cubicBezTo>
                    <a:pt x="12" y="756"/>
                    <a:pt x="13" y="755"/>
                    <a:pt x="14" y="754"/>
                  </a:cubicBezTo>
                  <a:cubicBezTo>
                    <a:pt x="3" y="741"/>
                    <a:pt x="3" y="741"/>
                    <a:pt x="3" y="741"/>
                  </a:cubicBezTo>
                  <a:moveTo>
                    <a:pt x="354" y="19"/>
                  </a:moveTo>
                  <a:cubicBezTo>
                    <a:pt x="354" y="21"/>
                    <a:pt x="354" y="22"/>
                    <a:pt x="354" y="24"/>
                  </a:cubicBezTo>
                  <a:cubicBezTo>
                    <a:pt x="361" y="25"/>
                    <a:pt x="361" y="25"/>
                    <a:pt x="361" y="25"/>
                  </a:cubicBezTo>
                  <a:cubicBezTo>
                    <a:pt x="361" y="24"/>
                    <a:pt x="361" y="22"/>
                    <a:pt x="361" y="21"/>
                  </a:cubicBezTo>
                  <a:cubicBezTo>
                    <a:pt x="354" y="19"/>
                    <a:pt x="354" y="19"/>
                    <a:pt x="354" y="19"/>
                  </a:cubicBezTo>
                  <a:moveTo>
                    <a:pt x="330" y="0"/>
                  </a:moveTo>
                  <a:cubicBezTo>
                    <a:pt x="329" y="1"/>
                    <a:pt x="327" y="2"/>
                    <a:pt x="326" y="3"/>
                  </a:cubicBezTo>
                  <a:cubicBezTo>
                    <a:pt x="331" y="8"/>
                    <a:pt x="331" y="8"/>
                    <a:pt x="331" y="8"/>
                  </a:cubicBezTo>
                  <a:cubicBezTo>
                    <a:pt x="332" y="7"/>
                    <a:pt x="333" y="6"/>
                    <a:pt x="335" y="6"/>
                  </a:cubicBezTo>
                  <a:cubicBezTo>
                    <a:pt x="330" y="0"/>
                    <a:pt x="330" y="0"/>
                    <a:pt x="33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Freeform 20184">
              <a:extLst>
                <a:ext uri="{FF2B5EF4-FFF2-40B4-BE49-F238E27FC236}">
                  <a16:creationId xmlns:a16="http://schemas.microsoft.com/office/drawing/2014/main" id="{E69B53E1-6C4F-4667-AFB0-FC6F8CB29F0D}"/>
                </a:ext>
              </a:extLst>
            </p:cNvPr>
            <p:cNvSpPr/>
            <p:nvPr/>
          </p:nvSpPr>
          <p:spPr bwMode="auto">
            <a:xfrm>
              <a:off x="4927787" y="766194"/>
              <a:ext cx="172087" cy="171420"/>
            </a:xfrm>
            <a:custGeom>
              <a:avLst/>
              <a:gdLst>
                <a:gd name="T0" fmla="*/ 258 w 258"/>
                <a:gd name="T1" fmla="*/ 0 h 257"/>
                <a:gd name="T2" fmla="*/ 244 w 258"/>
                <a:gd name="T3" fmla="*/ 0 h 257"/>
                <a:gd name="T4" fmla="*/ 7 w 258"/>
                <a:gd name="T5" fmla="*/ 248 h 257"/>
                <a:gd name="T6" fmla="*/ 0 w 258"/>
                <a:gd name="T7" fmla="*/ 257 h 257"/>
                <a:gd name="T8" fmla="*/ 3 w 258"/>
                <a:gd name="T9" fmla="*/ 255 h 257"/>
                <a:gd name="T10" fmla="*/ 3 w 258"/>
                <a:gd name="T11" fmla="*/ 255 h 257"/>
                <a:gd name="T12" fmla="*/ 15 w 258"/>
                <a:gd name="T13" fmla="*/ 257 h 257"/>
                <a:gd name="T14" fmla="*/ 258 w 258"/>
                <a:gd name="T1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8" h="257">
                  <a:moveTo>
                    <a:pt x="258" y="0"/>
                  </a:moveTo>
                  <a:lnTo>
                    <a:pt x="244" y="0"/>
                  </a:lnTo>
                  <a:lnTo>
                    <a:pt x="7" y="248"/>
                  </a:lnTo>
                  <a:lnTo>
                    <a:pt x="0" y="257"/>
                  </a:lnTo>
                  <a:lnTo>
                    <a:pt x="3" y="255"/>
                  </a:lnTo>
                  <a:lnTo>
                    <a:pt x="3" y="255"/>
                  </a:lnTo>
                  <a:lnTo>
                    <a:pt x="15" y="257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Freeform 20185">
              <a:extLst>
                <a:ext uri="{FF2B5EF4-FFF2-40B4-BE49-F238E27FC236}">
                  <a16:creationId xmlns:a16="http://schemas.microsoft.com/office/drawing/2014/main" id="{34C60F54-0F49-4615-9CEE-C0C60337CF5E}"/>
                </a:ext>
              </a:extLst>
            </p:cNvPr>
            <p:cNvSpPr/>
            <p:nvPr/>
          </p:nvSpPr>
          <p:spPr bwMode="auto">
            <a:xfrm>
              <a:off x="4927787" y="766194"/>
              <a:ext cx="172087" cy="171420"/>
            </a:xfrm>
            <a:custGeom>
              <a:avLst/>
              <a:gdLst>
                <a:gd name="T0" fmla="*/ 258 w 258"/>
                <a:gd name="T1" fmla="*/ 0 h 257"/>
                <a:gd name="T2" fmla="*/ 244 w 258"/>
                <a:gd name="T3" fmla="*/ 0 h 257"/>
                <a:gd name="T4" fmla="*/ 7 w 258"/>
                <a:gd name="T5" fmla="*/ 248 h 257"/>
                <a:gd name="T6" fmla="*/ 0 w 258"/>
                <a:gd name="T7" fmla="*/ 257 h 257"/>
                <a:gd name="T8" fmla="*/ 3 w 258"/>
                <a:gd name="T9" fmla="*/ 255 h 257"/>
                <a:gd name="T10" fmla="*/ 3 w 258"/>
                <a:gd name="T11" fmla="*/ 255 h 257"/>
                <a:gd name="T12" fmla="*/ 15 w 258"/>
                <a:gd name="T13" fmla="*/ 257 h 257"/>
                <a:gd name="T14" fmla="*/ 258 w 258"/>
                <a:gd name="T1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8" h="257">
                  <a:moveTo>
                    <a:pt x="258" y="0"/>
                  </a:moveTo>
                  <a:lnTo>
                    <a:pt x="244" y="0"/>
                  </a:lnTo>
                  <a:lnTo>
                    <a:pt x="7" y="248"/>
                  </a:lnTo>
                  <a:lnTo>
                    <a:pt x="0" y="257"/>
                  </a:lnTo>
                  <a:lnTo>
                    <a:pt x="3" y="255"/>
                  </a:lnTo>
                  <a:lnTo>
                    <a:pt x="3" y="255"/>
                  </a:lnTo>
                  <a:lnTo>
                    <a:pt x="15" y="257"/>
                  </a:lnTo>
                  <a:lnTo>
                    <a:pt x="258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Freeform 20186">
              <a:extLst>
                <a:ext uri="{FF2B5EF4-FFF2-40B4-BE49-F238E27FC236}">
                  <a16:creationId xmlns:a16="http://schemas.microsoft.com/office/drawing/2014/main" id="{C9E375DD-7DE7-4359-B196-427F17EFFF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90536" y="471378"/>
              <a:ext cx="282143" cy="294816"/>
            </a:xfrm>
            <a:custGeom>
              <a:avLst/>
              <a:gdLst>
                <a:gd name="T0" fmla="*/ 162 w 179"/>
                <a:gd name="T1" fmla="*/ 14 h 187"/>
                <a:gd name="T2" fmla="*/ 0 w 179"/>
                <a:gd name="T3" fmla="*/ 187 h 187"/>
                <a:gd name="T4" fmla="*/ 6 w 179"/>
                <a:gd name="T5" fmla="*/ 187 h 187"/>
                <a:gd name="T6" fmla="*/ 165 w 179"/>
                <a:gd name="T7" fmla="*/ 17 h 187"/>
                <a:gd name="T8" fmla="*/ 162 w 179"/>
                <a:gd name="T9" fmla="*/ 14 h 187"/>
                <a:gd name="T10" fmla="*/ 176 w 179"/>
                <a:gd name="T11" fmla="*/ 0 h 187"/>
                <a:gd name="T12" fmla="*/ 169 w 179"/>
                <a:gd name="T13" fmla="*/ 6 h 187"/>
                <a:gd name="T14" fmla="*/ 172 w 179"/>
                <a:gd name="T15" fmla="*/ 9 h 187"/>
                <a:gd name="T16" fmla="*/ 179 w 179"/>
                <a:gd name="T17" fmla="*/ 3 h 187"/>
                <a:gd name="T18" fmla="*/ 176 w 179"/>
                <a:gd name="T1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9" h="187">
                  <a:moveTo>
                    <a:pt x="162" y="14"/>
                  </a:moveTo>
                  <a:cubicBezTo>
                    <a:pt x="0" y="187"/>
                    <a:pt x="0" y="187"/>
                    <a:pt x="0" y="187"/>
                  </a:cubicBezTo>
                  <a:cubicBezTo>
                    <a:pt x="6" y="187"/>
                    <a:pt x="6" y="187"/>
                    <a:pt x="6" y="187"/>
                  </a:cubicBezTo>
                  <a:cubicBezTo>
                    <a:pt x="165" y="17"/>
                    <a:pt x="165" y="17"/>
                    <a:pt x="165" y="17"/>
                  </a:cubicBezTo>
                  <a:cubicBezTo>
                    <a:pt x="164" y="16"/>
                    <a:pt x="163" y="15"/>
                    <a:pt x="162" y="14"/>
                  </a:cubicBezTo>
                  <a:moveTo>
                    <a:pt x="176" y="0"/>
                  </a:moveTo>
                  <a:cubicBezTo>
                    <a:pt x="169" y="6"/>
                    <a:pt x="169" y="6"/>
                    <a:pt x="169" y="6"/>
                  </a:cubicBezTo>
                  <a:cubicBezTo>
                    <a:pt x="170" y="7"/>
                    <a:pt x="171" y="8"/>
                    <a:pt x="172" y="9"/>
                  </a:cubicBezTo>
                  <a:cubicBezTo>
                    <a:pt x="179" y="3"/>
                    <a:pt x="179" y="3"/>
                    <a:pt x="179" y="3"/>
                  </a:cubicBezTo>
                  <a:cubicBezTo>
                    <a:pt x="178" y="2"/>
                    <a:pt x="177" y="1"/>
                    <a:pt x="17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Freeform 20187">
              <a:extLst>
                <a:ext uri="{FF2B5EF4-FFF2-40B4-BE49-F238E27FC236}">
                  <a16:creationId xmlns:a16="http://schemas.microsoft.com/office/drawing/2014/main" id="{6D649FB1-AA64-4DE5-BBD6-F7D1828585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2954" y="-1124094"/>
              <a:ext cx="93381" cy="34684"/>
            </a:xfrm>
            <a:custGeom>
              <a:avLst/>
              <a:gdLst>
                <a:gd name="T0" fmla="*/ 7 w 59"/>
                <a:gd name="T1" fmla="*/ 9 h 22"/>
                <a:gd name="T2" fmla="*/ 0 w 59"/>
                <a:gd name="T3" fmla="*/ 19 h 22"/>
                <a:gd name="T4" fmla="*/ 4 w 59"/>
                <a:gd name="T5" fmla="*/ 22 h 22"/>
                <a:gd name="T6" fmla="*/ 11 w 59"/>
                <a:gd name="T7" fmla="*/ 12 h 22"/>
                <a:gd name="T8" fmla="*/ 7 w 59"/>
                <a:gd name="T9" fmla="*/ 9 h 22"/>
                <a:gd name="T10" fmla="*/ 47 w 59"/>
                <a:gd name="T11" fmla="*/ 0 h 22"/>
                <a:gd name="T12" fmla="*/ 46 w 59"/>
                <a:gd name="T13" fmla="*/ 4 h 22"/>
                <a:gd name="T14" fmla="*/ 57 w 59"/>
                <a:gd name="T15" fmla="*/ 9 h 22"/>
                <a:gd name="T16" fmla="*/ 59 w 59"/>
                <a:gd name="T17" fmla="*/ 5 h 22"/>
                <a:gd name="T18" fmla="*/ 53 w 59"/>
                <a:gd name="T19" fmla="*/ 2 h 22"/>
                <a:gd name="T20" fmla="*/ 47 w 59"/>
                <a:gd name="T2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22">
                  <a:moveTo>
                    <a:pt x="7" y="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1" y="20"/>
                    <a:pt x="2" y="21"/>
                    <a:pt x="4" y="2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9" y="11"/>
                    <a:pt x="8" y="10"/>
                    <a:pt x="7" y="9"/>
                  </a:cubicBezTo>
                  <a:moveTo>
                    <a:pt x="47" y="0"/>
                  </a:moveTo>
                  <a:cubicBezTo>
                    <a:pt x="47" y="1"/>
                    <a:pt x="46" y="3"/>
                    <a:pt x="46" y="4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8"/>
                    <a:pt x="58" y="6"/>
                    <a:pt x="59" y="5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47" y="0"/>
                    <a:pt x="47" y="0"/>
                    <a:pt x="4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Freeform 20188">
              <a:extLst>
                <a:ext uri="{FF2B5EF4-FFF2-40B4-BE49-F238E27FC236}">
                  <a16:creationId xmlns:a16="http://schemas.microsoft.com/office/drawing/2014/main" id="{B7CE3CA2-8288-4B93-B884-27B46E6DA4E9}"/>
                </a:ext>
              </a:extLst>
            </p:cNvPr>
            <p:cNvSpPr/>
            <p:nvPr/>
          </p:nvSpPr>
          <p:spPr bwMode="auto">
            <a:xfrm>
              <a:off x="6668004" y="-795928"/>
              <a:ext cx="6670" cy="7337"/>
            </a:xfrm>
            <a:custGeom>
              <a:avLst/>
              <a:gdLst>
                <a:gd name="T0" fmla="*/ 0 w 4"/>
                <a:gd name="T1" fmla="*/ 0 h 5"/>
                <a:gd name="T2" fmla="*/ 0 w 4"/>
                <a:gd name="T3" fmla="*/ 4 h 5"/>
                <a:gd name="T4" fmla="*/ 2 w 4"/>
                <a:gd name="T5" fmla="*/ 5 h 5"/>
                <a:gd name="T6" fmla="*/ 4 w 4"/>
                <a:gd name="T7" fmla="*/ 1 h 5"/>
                <a:gd name="T8" fmla="*/ 0 w 4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4"/>
                    <a:pt x="3" y="3"/>
                    <a:pt x="4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4" name="Freeform 20189">
              <a:extLst>
                <a:ext uri="{FF2B5EF4-FFF2-40B4-BE49-F238E27FC236}">
                  <a16:creationId xmlns:a16="http://schemas.microsoft.com/office/drawing/2014/main" id="{FE6110CD-CE26-49D0-930A-ED1D02A3A0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12446" y="-1106752"/>
              <a:ext cx="1755558" cy="1538777"/>
            </a:xfrm>
            <a:custGeom>
              <a:avLst/>
              <a:gdLst>
                <a:gd name="T0" fmla="*/ 286 w 1114"/>
                <a:gd name="T1" fmla="*/ 966 h 976"/>
                <a:gd name="T2" fmla="*/ 282 w 1114"/>
                <a:gd name="T3" fmla="*/ 969 h 976"/>
                <a:gd name="T4" fmla="*/ 289 w 1114"/>
                <a:gd name="T5" fmla="*/ 976 h 976"/>
                <a:gd name="T6" fmla="*/ 292 w 1114"/>
                <a:gd name="T7" fmla="*/ 973 h 976"/>
                <a:gd name="T8" fmla="*/ 286 w 1114"/>
                <a:gd name="T9" fmla="*/ 966 h 976"/>
                <a:gd name="T10" fmla="*/ 304 w 1114"/>
                <a:gd name="T11" fmla="*/ 960 h 976"/>
                <a:gd name="T12" fmla="*/ 303 w 1114"/>
                <a:gd name="T13" fmla="*/ 969 h 976"/>
                <a:gd name="T14" fmla="*/ 303 w 1114"/>
                <a:gd name="T15" fmla="*/ 969 h 976"/>
                <a:gd name="T16" fmla="*/ 308 w 1114"/>
                <a:gd name="T17" fmla="*/ 970 h 976"/>
                <a:gd name="T18" fmla="*/ 308 w 1114"/>
                <a:gd name="T19" fmla="*/ 969 h 976"/>
                <a:gd name="T20" fmla="*/ 309 w 1114"/>
                <a:gd name="T21" fmla="*/ 960 h 976"/>
                <a:gd name="T22" fmla="*/ 304 w 1114"/>
                <a:gd name="T23" fmla="*/ 960 h 976"/>
                <a:gd name="T24" fmla="*/ 3 w 1114"/>
                <a:gd name="T25" fmla="*/ 664 h 976"/>
                <a:gd name="T26" fmla="*/ 0 w 1114"/>
                <a:gd name="T27" fmla="*/ 667 h 976"/>
                <a:gd name="T28" fmla="*/ 275 w 1114"/>
                <a:gd name="T29" fmla="*/ 961 h 976"/>
                <a:gd name="T30" fmla="*/ 278 w 1114"/>
                <a:gd name="T31" fmla="*/ 958 h 976"/>
                <a:gd name="T32" fmla="*/ 3 w 1114"/>
                <a:gd name="T33" fmla="*/ 664 h 976"/>
                <a:gd name="T34" fmla="*/ 364 w 1114"/>
                <a:gd name="T35" fmla="*/ 433 h 976"/>
                <a:gd name="T36" fmla="*/ 306 w 1114"/>
                <a:gd name="T37" fmla="*/ 949 h 976"/>
                <a:gd name="T38" fmla="*/ 310 w 1114"/>
                <a:gd name="T39" fmla="*/ 950 h 976"/>
                <a:gd name="T40" fmla="*/ 368 w 1114"/>
                <a:gd name="T41" fmla="*/ 434 h 976"/>
                <a:gd name="T42" fmla="*/ 364 w 1114"/>
                <a:gd name="T43" fmla="*/ 433 h 976"/>
                <a:gd name="T44" fmla="*/ 627 w 1114"/>
                <a:gd name="T45" fmla="*/ 20 h 976"/>
                <a:gd name="T46" fmla="*/ 391 w 1114"/>
                <a:gd name="T47" fmla="*/ 359 h 976"/>
                <a:gd name="T48" fmla="*/ 395 w 1114"/>
                <a:gd name="T49" fmla="*/ 361 h 976"/>
                <a:gd name="T50" fmla="*/ 631 w 1114"/>
                <a:gd name="T51" fmla="*/ 22 h 976"/>
                <a:gd name="T52" fmla="*/ 627 w 1114"/>
                <a:gd name="T53" fmla="*/ 20 h 976"/>
                <a:gd name="T54" fmla="*/ 706 w 1114"/>
                <a:gd name="T55" fmla="*/ 0 h 976"/>
                <a:gd name="T56" fmla="*/ 704 w 1114"/>
                <a:gd name="T57" fmla="*/ 4 h 976"/>
                <a:gd name="T58" fmla="*/ 1114 w 1114"/>
                <a:gd name="T59" fmla="*/ 201 h 976"/>
                <a:gd name="T60" fmla="*/ 1114 w 1114"/>
                <a:gd name="T61" fmla="*/ 197 h 976"/>
                <a:gd name="T62" fmla="*/ 706 w 1114"/>
                <a:gd name="T63" fmla="*/ 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14" h="976">
                  <a:moveTo>
                    <a:pt x="286" y="966"/>
                  </a:moveTo>
                  <a:cubicBezTo>
                    <a:pt x="284" y="967"/>
                    <a:pt x="283" y="968"/>
                    <a:pt x="282" y="969"/>
                  </a:cubicBezTo>
                  <a:cubicBezTo>
                    <a:pt x="289" y="976"/>
                    <a:pt x="289" y="976"/>
                    <a:pt x="289" y="976"/>
                  </a:cubicBezTo>
                  <a:cubicBezTo>
                    <a:pt x="290" y="975"/>
                    <a:pt x="291" y="974"/>
                    <a:pt x="292" y="973"/>
                  </a:cubicBezTo>
                  <a:cubicBezTo>
                    <a:pt x="286" y="966"/>
                    <a:pt x="286" y="966"/>
                    <a:pt x="286" y="966"/>
                  </a:cubicBezTo>
                  <a:moveTo>
                    <a:pt x="304" y="960"/>
                  </a:moveTo>
                  <a:cubicBezTo>
                    <a:pt x="303" y="969"/>
                    <a:pt x="303" y="969"/>
                    <a:pt x="303" y="969"/>
                  </a:cubicBezTo>
                  <a:cubicBezTo>
                    <a:pt x="303" y="969"/>
                    <a:pt x="303" y="969"/>
                    <a:pt x="303" y="969"/>
                  </a:cubicBezTo>
                  <a:cubicBezTo>
                    <a:pt x="305" y="969"/>
                    <a:pt x="306" y="969"/>
                    <a:pt x="308" y="970"/>
                  </a:cubicBezTo>
                  <a:cubicBezTo>
                    <a:pt x="308" y="969"/>
                    <a:pt x="308" y="969"/>
                    <a:pt x="308" y="969"/>
                  </a:cubicBezTo>
                  <a:cubicBezTo>
                    <a:pt x="309" y="960"/>
                    <a:pt x="309" y="960"/>
                    <a:pt x="309" y="960"/>
                  </a:cubicBezTo>
                  <a:cubicBezTo>
                    <a:pt x="307" y="960"/>
                    <a:pt x="306" y="960"/>
                    <a:pt x="304" y="960"/>
                  </a:cubicBezTo>
                  <a:moveTo>
                    <a:pt x="3" y="664"/>
                  </a:moveTo>
                  <a:cubicBezTo>
                    <a:pt x="2" y="665"/>
                    <a:pt x="1" y="666"/>
                    <a:pt x="0" y="667"/>
                  </a:cubicBezTo>
                  <a:cubicBezTo>
                    <a:pt x="275" y="961"/>
                    <a:pt x="275" y="961"/>
                    <a:pt x="275" y="961"/>
                  </a:cubicBezTo>
                  <a:cubicBezTo>
                    <a:pt x="276" y="960"/>
                    <a:pt x="277" y="959"/>
                    <a:pt x="278" y="958"/>
                  </a:cubicBezTo>
                  <a:cubicBezTo>
                    <a:pt x="3" y="664"/>
                    <a:pt x="3" y="664"/>
                    <a:pt x="3" y="664"/>
                  </a:cubicBezTo>
                  <a:moveTo>
                    <a:pt x="364" y="433"/>
                  </a:moveTo>
                  <a:cubicBezTo>
                    <a:pt x="306" y="949"/>
                    <a:pt x="306" y="949"/>
                    <a:pt x="306" y="949"/>
                  </a:cubicBezTo>
                  <a:cubicBezTo>
                    <a:pt x="307" y="949"/>
                    <a:pt x="308" y="950"/>
                    <a:pt x="310" y="950"/>
                  </a:cubicBezTo>
                  <a:cubicBezTo>
                    <a:pt x="368" y="434"/>
                    <a:pt x="368" y="434"/>
                    <a:pt x="368" y="434"/>
                  </a:cubicBezTo>
                  <a:cubicBezTo>
                    <a:pt x="367" y="434"/>
                    <a:pt x="365" y="433"/>
                    <a:pt x="364" y="433"/>
                  </a:cubicBezTo>
                  <a:moveTo>
                    <a:pt x="627" y="20"/>
                  </a:moveTo>
                  <a:cubicBezTo>
                    <a:pt x="391" y="359"/>
                    <a:pt x="391" y="359"/>
                    <a:pt x="391" y="359"/>
                  </a:cubicBezTo>
                  <a:cubicBezTo>
                    <a:pt x="392" y="360"/>
                    <a:pt x="393" y="360"/>
                    <a:pt x="395" y="361"/>
                  </a:cubicBezTo>
                  <a:cubicBezTo>
                    <a:pt x="631" y="22"/>
                    <a:pt x="631" y="22"/>
                    <a:pt x="631" y="22"/>
                  </a:cubicBezTo>
                  <a:cubicBezTo>
                    <a:pt x="630" y="21"/>
                    <a:pt x="629" y="20"/>
                    <a:pt x="627" y="20"/>
                  </a:cubicBezTo>
                  <a:moveTo>
                    <a:pt x="706" y="0"/>
                  </a:moveTo>
                  <a:cubicBezTo>
                    <a:pt x="705" y="1"/>
                    <a:pt x="705" y="2"/>
                    <a:pt x="704" y="4"/>
                  </a:cubicBezTo>
                  <a:cubicBezTo>
                    <a:pt x="1114" y="201"/>
                    <a:pt x="1114" y="201"/>
                    <a:pt x="1114" y="201"/>
                  </a:cubicBezTo>
                  <a:cubicBezTo>
                    <a:pt x="1114" y="197"/>
                    <a:pt x="1114" y="197"/>
                    <a:pt x="1114" y="197"/>
                  </a:cubicBezTo>
                  <a:cubicBezTo>
                    <a:pt x="706" y="0"/>
                    <a:pt x="706" y="0"/>
                    <a:pt x="70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Freeform 20190">
              <a:extLst>
                <a:ext uri="{FF2B5EF4-FFF2-40B4-BE49-F238E27FC236}">
                  <a16:creationId xmlns:a16="http://schemas.microsoft.com/office/drawing/2014/main" id="{389B25A1-52D2-425A-9A1A-52CD8FFE64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56773" y="-1103417"/>
              <a:ext cx="613645" cy="666337"/>
            </a:xfrm>
            <a:custGeom>
              <a:avLst/>
              <a:gdLst>
                <a:gd name="T0" fmla="*/ 230 w 389"/>
                <a:gd name="T1" fmla="*/ 25 h 423"/>
                <a:gd name="T2" fmla="*/ 115 w 389"/>
                <a:gd name="T3" fmla="*/ 351 h 423"/>
                <a:gd name="T4" fmla="*/ 0 w 389"/>
                <a:gd name="T5" fmla="*/ 378 h 423"/>
                <a:gd name="T6" fmla="*/ 1 w 389"/>
                <a:gd name="T7" fmla="*/ 382 h 423"/>
                <a:gd name="T8" fmla="*/ 114 w 389"/>
                <a:gd name="T9" fmla="*/ 356 h 423"/>
                <a:gd name="T10" fmla="*/ 91 w 389"/>
                <a:gd name="T11" fmla="*/ 421 h 423"/>
                <a:gd name="T12" fmla="*/ 95 w 389"/>
                <a:gd name="T13" fmla="*/ 423 h 423"/>
                <a:gd name="T14" fmla="*/ 119 w 389"/>
                <a:gd name="T15" fmla="*/ 355 h 423"/>
                <a:gd name="T16" fmla="*/ 370 w 389"/>
                <a:gd name="T17" fmla="*/ 296 h 423"/>
                <a:gd name="T18" fmla="*/ 369 w 389"/>
                <a:gd name="T19" fmla="*/ 291 h 423"/>
                <a:gd name="T20" fmla="*/ 120 w 389"/>
                <a:gd name="T21" fmla="*/ 350 h 423"/>
                <a:gd name="T22" fmla="*/ 234 w 389"/>
                <a:gd name="T23" fmla="*/ 26 h 423"/>
                <a:gd name="T24" fmla="*/ 230 w 389"/>
                <a:gd name="T25" fmla="*/ 25 h 423"/>
                <a:gd name="T26" fmla="*/ 275 w 389"/>
                <a:gd name="T27" fmla="*/ 23 h 423"/>
                <a:gd name="T28" fmla="*/ 271 w 389"/>
                <a:gd name="T29" fmla="*/ 25 h 423"/>
                <a:gd name="T30" fmla="*/ 385 w 389"/>
                <a:gd name="T31" fmla="*/ 251 h 423"/>
                <a:gd name="T32" fmla="*/ 389 w 389"/>
                <a:gd name="T33" fmla="*/ 249 h 423"/>
                <a:gd name="T34" fmla="*/ 275 w 389"/>
                <a:gd name="T35" fmla="*/ 23 h 423"/>
                <a:gd name="T36" fmla="*/ 239 w 389"/>
                <a:gd name="T37" fmla="*/ 0 h 423"/>
                <a:gd name="T38" fmla="*/ 235 w 389"/>
                <a:gd name="T39" fmla="*/ 12 h 423"/>
                <a:gd name="T40" fmla="*/ 239 w 389"/>
                <a:gd name="T41" fmla="*/ 13 h 423"/>
                <a:gd name="T42" fmla="*/ 243 w 389"/>
                <a:gd name="T43" fmla="*/ 2 h 423"/>
                <a:gd name="T44" fmla="*/ 239 w 389"/>
                <a:gd name="T45" fmla="*/ 0 h 423"/>
                <a:gd name="T46" fmla="*/ 263 w 389"/>
                <a:gd name="T47" fmla="*/ 0 h 423"/>
                <a:gd name="T48" fmla="*/ 259 w 389"/>
                <a:gd name="T49" fmla="*/ 2 h 423"/>
                <a:gd name="T50" fmla="*/ 265 w 389"/>
                <a:gd name="T51" fmla="*/ 12 h 423"/>
                <a:gd name="T52" fmla="*/ 268 w 389"/>
                <a:gd name="T53" fmla="*/ 11 h 423"/>
                <a:gd name="T54" fmla="*/ 263 w 389"/>
                <a:gd name="T55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9" h="423">
                  <a:moveTo>
                    <a:pt x="230" y="25"/>
                  </a:moveTo>
                  <a:cubicBezTo>
                    <a:pt x="115" y="351"/>
                    <a:pt x="115" y="351"/>
                    <a:pt x="115" y="351"/>
                  </a:cubicBezTo>
                  <a:cubicBezTo>
                    <a:pt x="0" y="378"/>
                    <a:pt x="0" y="378"/>
                    <a:pt x="0" y="378"/>
                  </a:cubicBezTo>
                  <a:cubicBezTo>
                    <a:pt x="0" y="380"/>
                    <a:pt x="1" y="381"/>
                    <a:pt x="1" y="382"/>
                  </a:cubicBezTo>
                  <a:cubicBezTo>
                    <a:pt x="114" y="356"/>
                    <a:pt x="114" y="356"/>
                    <a:pt x="114" y="356"/>
                  </a:cubicBezTo>
                  <a:cubicBezTo>
                    <a:pt x="91" y="421"/>
                    <a:pt x="91" y="421"/>
                    <a:pt x="91" y="421"/>
                  </a:cubicBezTo>
                  <a:cubicBezTo>
                    <a:pt x="92" y="422"/>
                    <a:pt x="93" y="422"/>
                    <a:pt x="95" y="423"/>
                  </a:cubicBezTo>
                  <a:cubicBezTo>
                    <a:pt x="119" y="355"/>
                    <a:pt x="119" y="355"/>
                    <a:pt x="119" y="355"/>
                  </a:cubicBezTo>
                  <a:cubicBezTo>
                    <a:pt x="370" y="296"/>
                    <a:pt x="370" y="296"/>
                    <a:pt x="370" y="296"/>
                  </a:cubicBezTo>
                  <a:cubicBezTo>
                    <a:pt x="369" y="294"/>
                    <a:pt x="369" y="293"/>
                    <a:pt x="369" y="291"/>
                  </a:cubicBezTo>
                  <a:cubicBezTo>
                    <a:pt x="120" y="350"/>
                    <a:pt x="120" y="350"/>
                    <a:pt x="120" y="350"/>
                  </a:cubicBezTo>
                  <a:cubicBezTo>
                    <a:pt x="234" y="26"/>
                    <a:pt x="234" y="26"/>
                    <a:pt x="234" y="26"/>
                  </a:cubicBezTo>
                  <a:cubicBezTo>
                    <a:pt x="233" y="26"/>
                    <a:pt x="231" y="25"/>
                    <a:pt x="230" y="25"/>
                  </a:cubicBezTo>
                  <a:moveTo>
                    <a:pt x="275" y="23"/>
                  </a:moveTo>
                  <a:cubicBezTo>
                    <a:pt x="273" y="23"/>
                    <a:pt x="272" y="24"/>
                    <a:pt x="271" y="25"/>
                  </a:cubicBezTo>
                  <a:cubicBezTo>
                    <a:pt x="385" y="251"/>
                    <a:pt x="385" y="251"/>
                    <a:pt x="385" y="251"/>
                  </a:cubicBezTo>
                  <a:cubicBezTo>
                    <a:pt x="387" y="250"/>
                    <a:pt x="388" y="250"/>
                    <a:pt x="389" y="249"/>
                  </a:cubicBezTo>
                  <a:cubicBezTo>
                    <a:pt x="275" y="23"/>
                    <a:pt x="275" y="23"/>
                    <a:pt x="275" y="23"/>
                  </a:cubicBezTo>
                  <a:moveTo>
                    <a:pt x="239" y="0"/>
                  </a:moveTo>
                  <a:cubicBezTo>
                    <a:pt x="235" y="12"/>
                    <a:pt x="235" y="12"/>
                    <a:pt x="235" y="12"/>
                  </a:cubicBezTo>
                  <a:cubicBezTo>
                    <a:pt x="236" y="12"/>
                    <a:pt x="237" y="13"/>
                    <a:pt x="239" y="13"/>
                  </a:cubicBezTo>
                  <a:cubicBezTo>
                    <a:pt x="243" y="2"/>
                    <a:pt x="243" y="2"/>
                    <a:pt x="243" y="2"/>
                  </a:cubicBezTo>
                  <a:cubicBezTo>
                    <a:pt x="241" y="2"/>
                    <a:pt x="240" y="1"/>
                    <a:pt x="239" y="0"/>
                  </a:cubicBezTo>
                  <a:moveTo>
                    <a:pt x="263" y="0"/>
                  </a:moveTo>
                  <a:cubicBezTo>
                    <a:pt x="262" y="0"/>
                    <a:pt x="260" y="1"/>
                    <a:pt x="259" y="2"/>
                  </a:cubicBezTo>
                  <a:cubicBezTo>
                    <a:pt x="265" y="12"/>
                    <a:pt x="265" y="12"/>
                    <a:pt x="265" y="12"/>
                  </a:cubicBezTo>
                  <a:cubicBezTo>
                    <a:pt x="266" y="12"/>
                    <a:pt x="267" y="11"/>
                    <a:pt x="268" y="11"/>
                  </a:cubicBezTo>
                  <a:cubicBezTo>
                    <a:pt x="263" y="0"/>
                    <a:pt x="263" y="0"/>
                    <a:pt x="26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Freeform 20191">
              <a:extLst>
                <a:ext uri="{FF2B5EF4-FFF2-40B4-BE49-F238E27FC236}">
                  <a16:creationId xmlns:a16="http://schemas.microsoft.com/office/drawing/2014/main" id="{DE3739B2-3F0A-4344-B592-D7853776B096}"/>
                </a:ext>
              </a:extLst>
            </p:cNvPr>
            <p:cNvSpPr/>
            <p:nvPr/>
          </p:nvSpPr>
          <p:spPr bwMode="auto">
            <a:xfrm>
              <a:off x="6668004" y="-769248"/>
              <a:ext cx="3335" cy="8004"/>
            </a:xfrm>
            <a:custGeom>
              <a:avLst/>
              <a:gdLst>
                <a:gd name="T0" fmla="*/ 1 w 2"/>
                <a:gd name="T1" fmla="*/ 0 h 5"/>
                <a:gd name="T2" fmla="*/ 0 w 2"/>
                <a:gd name="T3" fmla="*/ 0 h 5"/>
                <a:gd name="T4" fmla="*/ 0 w 2"/>
                <a:gd name="T5" fmla="*/ 5 h 5"/>
                <a:gd name="T6" fmla="*/ 2 w 2"/>
                <a:gd name="T7" fmla="*/ 4 h 5"/>
                <a:gd name="T8" fmla="*/ 1 w 2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5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1" y="1"/>
                    <a:pt x="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Freeform 20192">
              <a:extLst>
                <a:ext uri="{FF2B5EF4-FFF2-40B4-BE49-F238E27FC236}">
                  <a16:creationId xmlns:a16="http://schemas.microsoft.com/office/drawing/2014/main" id="{55CA7CC7-2203-4EE7-8446-214933E17840}"/>
                </a:ext>
              </a:extLst>
            </p:cNvPr>
            <p:cNvSpPr/>
            <p:nvPr/>
          </p:nvSpPr>
          <p:spPr bwMode="auto">
            <a:xfrm>
              <a:off x="6253793" y="-769248"/>
              <a:ext cx="414210" cy="104053"/>
            </a:xfrm>
            <a:custGeom>
              <a:avLst/>
              <a:gdLst>
                <a:gd name="T0" fmla="*/ 263 w 263"/>
                <a:gd name="T1" fmla="*/ 0 h 66"/>
                <a:gd name="T2" fmla="*/ 0 w 263"/>
                <a:gd name="T3" fmla="*/ 62 h 66"/>
                <a:gd name="T4" fmla="*/ 1 w 263"/>
                <a:gd name="T5" fmla="*/ 66 h 66"/>
                <a:gd name="T6" fmla="*/ 263 w 263"/>
                <a:gd name="T7" fmla="*/ 5 h 66"/>
                <a:gd name="T8" fmla="*/ 263 w 263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66">
                  <a:moveTo>
                    <a:pt x="263" y="0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0" y="64"/>
                    <a:pt x="1" y="65"/>
                    <a:pt x="1" y="66"/>
                  </a:cubicBezTo>
                  <a:cubicBezTo>
                    <a:pt x="263" y="5"/>
                    <a:pt x="263" y="5"/>
                    <a:pt x="263" y="5"/>
                  </a:cubicBezTo>
                  <a:cubicBezTo>
                    <a:pt x="263" y="0"/>
                    <a:pt x="263" y="0"/>
                    <a:pt x="26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Freeform 20193">
              <a:extLst>
                <a:ext uri="{FF2B5EF4-FFF2-40B4-BE49-F238E27FC236}">
                  <a16:creationId xmlns:a16="http://schemas.microsoft.com/office/drawing/2014/main" id="{C9436B3E-F43F-4E48-B55C-232911BF7461}"/>
                </a:ext>
              </a:extLst>
            </p:cNvPr>
            <p:cNvSpPr/>
            <p:nvPr/>
          </p:nvSpPr>
          <p:spPr bwMode="auto">
            <a:xfrm>
              <a:off x="6668004" y="-737899"/>
              <a:ext cx="30015" cy="85376"/>
            </a:xfrm>
            <a:custGeom>
              <a:avLst/>
              <a:gdLst>
                <a:gd name="T0" fmla="*/ 19 w 19"/>
                <a:gd name="T1" fmla="*/ 0 h 54"/>
                <a:gd name="T2" fmla="*/ 0 w 19"/>
                <a:gd name="T3" fmla="*/ 54 h 54"/>
                <a:gd name="T4" fmla="*/ 0 w 19"/>
                <a:gd name="T5" fmla="*/ 54 h 54"/>
                <a:gd name="T6" fmla="*/ 19 w 19"/>
                <a:gd name="T7" fmla="*/ 0 h 54"/>
                <a:gd name="T8" fmla="*/ 19 w 19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54">
                  <a:moveTo>
                    <a:pt x="19" y="0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9" name="Freeform 20194">
              <a:extLst>
                <a:ext uri="{FF2B5EF4-FFF2-40B4-BE49-F238E27FC236}">
                  <a16:creationId xmlns:a16="http://schemas.microsoft.com/office/drawing/2014/main" id="{4D7AA26F-9056-4118-8C2C-8791B1477A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8026" y="-652523"/>
              <a:ext cx="1269978" cy="1093886"/>
            </a:xfrm>
            <a:custGeom>
              <a:avLst/>
              <a:gdLst>
                <a:gd name="T0" fmla="*/ 11 w 806"/>
                <a:gd name="T1" fmla="*/ 690 h 694"/>
                <a:gd name="T2" fmla="*/ 22 w 806"/>
                <a:gd name="T3" fmla="*/ 689 h 694"/>
                <a:gd name="T4" fmla="*/ 3 w 806"/>
                <a:gd name="T5" fmla="*/ 673 h 694"/>
                <a:gd name="T6" fmla="*/ 0 w 806"/>
                <a:gd name="T7" fmla="*/ 682 h 694"/>
                <a:gd name="T8" fmla="*/ 7 w 806"/>
                <a:gd name="T9" fmla="*/ 674 h 694"/>
                <a:gd name="T10" fmla="*/ 339 w 806"/>
                <a:gd name="T11" fmla="*/ 523 h 694"/>
                <a:gd name="T12" fmla="*/ 31 w 806"/>
                <a:gd name="T13" fmla="*/ 685 h 694"/>
                <a:gd name="T14" fmla="*/ 339 w 806"/>
                <a:gd name="T15" fmla="*/ 523 h 694"/>
                <a:gd name="T16" fmla="*/ 353 w 806"/>
                <a:gd name="T17" fmla="*/ 516 h 694"/>
                <a:gd name="T18" fmla="*/ 367 w 806"/>
                <a:gd name="T19" fmla="*/ 513 h 694"/>
                <a:gd name="T20" fmla="*/ 427 w 806"/>
                <a:gd name="T21" fmla="*/ 478 h 694"/>
                <a:gd name="T22" fmla="*/ 417 w 806"/>
                <a:gd name="T23" fmla="*/ 488 h 694"/>
                <a:gd name="T24" fmla="*/ 427 w 806"/>
                <a:gd name="T25" fmla="*/ 478 h 694"/>
                <a:gd name="T26" fmla="*/ 441 w 806"/>
                <a:gd name="T27" fmla="*/ 471 h 694"/>
                <a:gd name="T28" fmla="*/ 658 w 806"/>
                <a:gd name="T29" fmla="*/ 365 h 694"/>
                <a:gd name="T30" fmla="*/ 670 w 806"/>
                <a:gd name="T31" fmla="*/ 355 h 694"/>
                <a:gd name="T32" fmla="*/ 665 w 806"/>
                <a:gd name="T33" fmla="*/ 362 h 694"/>
                <a:gd name="T34" fmla="*/ 670 w 806"/>
                <a:gd name="T35" fmla="*/ 355 h 694"/>
                <a:gd name="T36" fmla="*/ 663 w 806"/>
                <a:gd name="T37" fmla="*/ 344 h 694"/>
                <a:gd name="T38" fmla="*/ 671 w 806"/>
                <a:gd name="T39" fmla="*/ 343 h 694"/>
                <a:gd name="T40" fmla="*/ 692 w 806"/>
                <a:gd name="T41" fmla="*/ 331 h 694"/>
                <a:gd name="T42" fmla="*/ 690 w 806"/>
                <a:gd name="T43" fmla="*/ 338 h 694"/>
                <a:gd name="T44" fmla="*/ 692 w 806"/>
                <a:gd name="T45" fmla="*/ 331 h 694"/>
                <a:gd name="T46" fmla="*/ 672 w 806"/>
                <a:gd name="T47" fmla="*/ 332 h 694"/>
                <a:gd name="T48" fmla="*/ 679 w 806"/>
                <a:gd name="T49" fmla="*/ 337 h 694"/>
                <a:gd name="T50" fmla="*/ 688 w 806"/>
                <a:gd name="T51" fmla="*/ 330 h 694"/>
                <a:gd name="T52" fmla="*/ 686 w 806"/>
                <a:gd name="T53" fmla="*/ 336 h 694"/>
                <a:gd name="T54" fmla="*/ 688 w 806"/>
                <a:gd name="T55" fmla="*/ 330 h 694"/>
                <a:gd name="T56" fmla="*/ 6 w 806"/>
                <a:gd name="T57" fmla="*/ 663 h 694"/>
                <a:gd name="T58" fmla="*/ 182 w 806"/>
                <a:gd name="T59" fmla="*/ 175 h 694"/>
                <a:gd name="T60" fmla="*/ 208 w 806"/>
                <a:gd name="T61" fmla="*/ 159 h 694"/>
                <a:gd name="T62" fmla="*/ 656 w 806"/>
                <a:gd name="T63" fmla="*/ 341 h 694"/>
                <a:gd name="T64" fmla="*/ 208 w 806"/>
                <a:gd name="T65" fmla="*/ 159 h 694"/>
                <a:gd name="T66" fmla="*/ 100 w 806"/>
                <a:gd name="T67" fmla="*/ 121 h 694"/>
                <a:gd name="T68" fmla="*/ 171 w 806"/>
                <a:gd name="T69" fmla="*/ 144 h 694"/>
                <a:gd name="T70" fmla="*/ 780 w 806"/>
                <a:gd name="T71" fmla="*/ 64 h 694"/>
                <a:gd name="T72" fmla="*/ 691 w 806"/>
                <a:gd name="T73" fmla="*/ 322 h 694"/>
                <a:gd name="T74" fmla="*/ 524 w 806"/>
                <a:gd name="T75" fmla="*/ 31 h 694"/>
                <a:gd name="T76" fmla="*/ 669 w 806"/>
                <a:gd name="T77" fmla="*/ 325 h 694"/>
                <a:gd name="T78" fmla="*/ 524 w 806"/>
                <a:gd name="T79" fmla="*/ 31 h 694"/>
                <a:gd name="T80" fmla="*/ 695 w 806"/>
                <a:gd name="T81" fmla="*/ 324 h 694"/>
                <a:gd name="T82" fmla="*/ 806 w 806"/>
                <a:gd name="T83" fmla="*/ 0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06" h="694">
                  <a:moveTo>
                    <a:pt x="20" y="685"/>
                  </a:moveTo>
                  <a:cubicBezTo>
                    <a:pt x="11" y="690"/>
                    <a:pt x="11" y="690"/>
                    <a:pt x="11" y="690"/>
                  </a:cubicBezTo>
                  <a:cubicBezTo>
                    <a:pt x="12" y="691"/>
                    <a:pt x="13" y="692"/>
                    <a:pt x="13" y="694"/>
                  </a:cubicBezTo>
                  <a:cubicBezTo>
                    <a:pt x="22" y="689"/>
                    <a:pt x="22" y="689"/>
                    <a:pt x="22" y="689"/>
                  </a:cubicBezTo>
                  <a:cubicBezTo>
                    <a:pt x="21" y="688"/>
                    <a:pt x="20" y="687"/>
                    <a:pt x="20" y="685"/>
                  </a:cubicBezTo>
                  <a:moveTo>
                    <a:pt x="3" y="673"/>
                  </a:moveTo>
                  <a:cubicBezTo>
                    <a:pt x="0" y="681"/>
                    <a:pt x="0" y="681"/>
                    <a:pt x="0" y="681"/>
                  </a:cubicBezTo>
                  <a:cubicBezTo>
                    <a:pt x="0" y="682"/>
                    <a:pt x="0" y="682"/>
                    <a:pt x="0" y="682"/>
                  </a:cubicBezTo>
                  <a:cubicBezTo>
                    <a:pt x="1" y="682"/>
                    <a:pt x="2" y="682"/>
                    <a:pt x="4" y="683"/>
                  </a:cubicBezTo>
                  <a:cubicBezTo>
                    <a:pt x="7" y="674"/>
                    <a:pt x="7" y="674"/>
                    <a:pt x="7" y="674"/>
                  </a:cubicBezTo>
                  <a:cubicBezTo>
                    <a:pt x="5" y="674"/>
                    <a:pt x="4" y="673"/>
                    <a:pt x="3" y="673"/>
                  </a:cubicBezTo>
                  <a:moveTo>
                    <a:pt x="339" y="523"/>
                  </a:moveTo>
                  <a:cubicBezTo>
                    <a:pt x="29" y="681"/>
                    <a:pt x="29" y="681"/>
                    <a:pt x="29" y="681"/>
                  </a:cubicBezTo>
                  <a:cubicBezTo>
                    <a:pt x="30" y="682"/>
                    <a:pt x="30" y="683"/>
                    <a:pt x="31" y="685"/>
                  </a:cubicBezTo>
                  <a:cubicBezTo>
                    <a:pt x="341" y="527"/>
                    <a:pt x="341" y="527"/>
                    <a:pt x="341" y="527"/>
                  </a:cubicBezTo>
                  <a:cubicBezTo>
                    <a:pt x="341" y="525"/>
                    <a:pt x="340" y="524"/>
                    <a:pt x="339" y="523"/>
                  </a:cubicBezTo>
                  <a:moveTo>
                    <a:pt x="365" y="509"/>
                  </a:moveTo>
                  <a:cubicBezTo>
                    <a:pt x="353" y="516"/>
                    <a:pt x="353" y="516"/>
                    <a:pt x="353" y="516"/>
                  </a:cubicBezTo>
                  <a:cubicBezTo>
                    <a:pt x="354" y="517"/>
                    <a:pt x="354" y="518"/>
                    <a:pt x="355" y="520"/>
                  </a:cubicBezTo>
                  <a:cubicBezTo>
                    <a:pt x="367" y="513"/>
                    <a:pt x="367" y="513"/>
                    <a:pt x="367" y="513"/>
                  </a:cubicBezTo>
                  <a:cubicBezTo>
                    <a:pt x="366" y="512"/>
                    <a:pt x="366" y="511"/>
                    <a:pt x="365" y="509"/>
                  </a:cubicBezTo>
                  <a:moveTo>
                    <a:pt x="427" y="478"/>
                  </a:moveTo>
                  <a:cubicBezTo>
                    <a:pt x="415" y="484"/>
                    <a:pt x="415" y="484"/>
                    <a:pt x="415" y="484"/>
                  </a:cubicBezTo>
                  <a:cubicBezTo>
                    <a:pt x="416" y="485"/>
                    <a:pt x="417" y="486"/>
                    <a:pt x="417" y="488"/>
                  </a:cubicBezTo>
                  <a:cubicBezTo>
                    <a:pt x="429" y="482"/>
                    <a:pt x="429" y="482"/>
                    <a:pt x="429" y="482"/>
                  </a:cubicBezTo>
                  <a:cubicBezTo>
                    <a:pt x="429" y="480"/>
                    <a:pt x="428" y="479"/>
                    <a:pt x="427" y="478"/>
                  </a:cubicBezTo>
                  <a:moveTo>
                    <a:pt x="656" y="361"/>
                  </a:moveTo>
                  <a:cubicBezTo>
                    <a:pt x="441" y="471"/>
                    <a:pt x="441" y="471"/>
                    <a:pt x="441" y="471"/>
                  </a:cubicBezTo>
                  <a:cubicBezTo>
                    <a:pt x="442" y="472"/>
                    <a:pt x="443" y="473"/>
                    <a:pt x="443" y="475"/>
                  </a:cubicBezTo>
                  <a:cubicBezTo>
                    <a:pt x="658" y="365"/>
                    <a:pt x="658" y="365"/>
                    <a:pt x="658" y="365"/>
                  </a:cubicBezTo>
                  <a:cubicBezTo>
                    <a:pt x="657" y="364"/>
                    <a:pt x="657" y="363"/>
                    <a:pt x="656" y="361"/>
                  </a:cubicBezTo>
                  <a:moveTo>
                    <a:pt x="670" y="355"/>
                  </a:moveTo>
                  <a:cubicBezTo>
                    <a:pt x="663" y="358"/>
                    <a:pt x="663" y="358"/>
                    <a:pt x="663" y="358"/>
                  </a:cubicBezTo>
                  <a:cubicBezTo>
                    <a:pt x="664" y="359"/>
                    <a:pt x="664" y="360"/>
                    <a:pt x="665" y="362"/>
                  </a:cubicBezTo>
                  <a:cubicBezTo>
                    <a:pt x="671" y="358"/>
                    <a:pt x="671" y="358"/>
                    <a:pt x="671" y="358"/>
                  </a:cubicBezTo>
                  <a:cubicBezTo>
                    <a:pt x="671" y="357"/>
                    <a:pt x="670" y="356"/>
                    <a:pt x="670" y="355"/>
                  </a:cubicBezTo>
                  <a:moveTo>
                    <a:pt x="665" y="340"/>
                  </a:moveTo>
                  <a:cubicBezTo>
                    <a:pt x="664" y="341"/>
                    <a:pt x="664" y="343"/>
                    <a:pt x="663" y="344"/>
                  </a:cubicBezTo>
                  <a:cubicBezTo>
                    <a:pt x="670" y="347"/>
                    <a:pt x="670" y="347"/>
                    <a:pt x="670" y="347"/>
                  </a:cubicBezTo>
                  <a:cubicBezTo>
                    <a:pt x="670" y="345"/>
                    <a:pt x="671" y="344"/>
                    <a:pt x="671" y="343"/>
                  </a:cubicBezTo>
                  <a:cubicBezTo>
                    <a:pt x="665" y="340"/>
                    <a:pt x="665" y="340"/>
                    <a:pt x="665" y="340"/>
                  </a:cubicBezTo>
                  <a:moveTo>
                    <a:pt x="692" y="331"/>
                  </a:moveTo>
                  <a:cubicBezTo>
                    <a:pt x="690" y="338"/>
                    <a:pt x="690" y="338"/>
                    <a:pt x="690" y="338"/>
                  </a:cubicBezTo>
                  <a:cubicBezTo>
                    <a:pt x="690" y="338"/>
                    <a:pt x="690" y="338"/>
                    <a:pt x="690" y="338"/>
                  </a:cubicBezTo>
                  <a:cubicBezTo>
                    <a:pt x="692" y="331"/>
                    <a:pt x="692" y="331"/>
                    <a:pt x="692" y="331"/>
                  </a:cubicBezTo>
                  <a:cubicBezTo>
                    <a:pt x="692" y="331"/>
                    <a:pt x="692" y="331"/>
                    <a:pt x="692" y="331"/>
                  </a:cubicBezTo>
                  <a:moveTo>
                    <a:pt x="676" y="330"/>
                  </a:moveTo>
                  <a:cubicBezTo>
                    <a:pt x="675" y="331"/>
                    <a:pt x="673" y="332"/>
                    <a:pt x="672" y="332"/>
                  </a:cubicBezTo>
                  <a:cubicBezTo>
                    <a:pt x="675" y="339"/>
                    <a:pt x="675" y="339"/>
                    <a:pt x="675" y="339"/>
                  </a:cubicBezTo>
                  <a:cubicBezTo>
                    <a:pt x="677" y="338"/>
                    <a:pt x="678" y="337"/>
                    <a:pt x="679" y="337"/>
                  </a:cubicBezTo>
                  <a:cubicBezTo>
                    <a:pt x="676" y="330"/>
                    <a:pt x="676" y="330"/>
                    <a:pt x="676" y="330"/>
                  </a:cubicBezTo>
                  <a:moveTo>
                    <a:pt x="688" y="330"/>
                  </a:moveTo>
                  <a:cubicBezTo>
                    <a:pt x="686" y="336"/>
                    <a:pt x="686" y="336"/>
                    <a:pt x="686" y="336"/>
                  </a:cubicBezTo>
                  <a:cubicBezTo>
                    <a:pt x="686" y="336"/>
                    <a:pt x="686" y="336"/>
                    <a:pt x="686" y="336"/>
                  </a:cubicBezTo>
                  <a:cubicBezTo>
                    <a:pt x="688" y="330"/>
                    <a:pt x="688" y="330"/>
                    <a:pt x="688" y="330"/>
                  </a:cubicBezTo>
                  <a:cubicBezTo>
                    <a:pt x="688" y="330"/>
                    <a:pt x="688" y="330"/>
                    <a:pt x="688" y="330"/>
                  </a:cubicBezTo>
                  <a:moveTo>
                    <a:pt x="178" y="174"/>
                  </a:moveTo>
                  <a:cubicBezTo>
                    <a:pt x="6" y="663"/>
                    <a:pt x="6" y="663"/>
                    <a:pt x="6" y="663"/>
                  </a:cubicBezTo>
                  <a:cubicBezTo>
                    <a:pt x="8" y="663"/>
                    <a:pt x="9" y="664"/>
                    <a:pt x="10" y="664"/>
                  </a:cubicBezTo>
                  <a:cubicBezTo>
                    <a:pt x="182" y="175"/>
                    <a:pt x="182" y="175"/>
                    <a:pt x="182" y="175"/>
                  </a:cubicBezTo>
                  <a:cubicBezTo>
                    <a:pt x="181" y="175"/>
                    <a:pt x="179" y="174"/>
                    <a:pt x="178" y="174"/>
                  </a:cubicBezTo>
                  <a:moveTo>
                    <a:pt x="208" y="159"/>
                  </a:moveTo>
                  <a:cubicBezTo>
                    <a:pt x="208" y="160"/>
                    <a:pt x="207" y="162"/>
                    <a:pt x="207" y="163"/>
                  </a:cubicBezTo>
                  <a:cubicBezTo>
                    <a:pt x="656" y="341"/>
                    <a:pt x="656" y="341"/>
                    <a:pt x="656" y="341"/>
                  </a:cubicBezTo>
                  <a:cubicBezTo>
                    <a:pt x="656" y="340"/>
                    <a:pt x="657" y="338"/>
                    <a:pt x="657" y="337"/>
                  </a:cubicBezTo>
                  <a:cubicBezTo>
                    <a:pt x="208" y="159"/>
                    <a:pt x="208" y="159"/>
                    <a:pt x="208" y="159"/>
                  </a:cubicBezTo>
                  <a:moveTo>
                    <a:pt x="102" y="116"/>
                  </a:moveTo>
                  <a:cubicBezTo>
                    <a:pt x="101" y="118"/>
                    <a:pt x="101" y="119"/>
                    <a:pt x="100" y="121"/>
                  </a:cubicBezTo>
                  <a:cubicBezTo>
                    <a:pt x="169" y="148"/>
                    <a:pt x="169" y="148"/>
                    <a:pt x="169" y="148"/>
                  </a:cubicBezTo>
                  <a:cubicBezTo>
                    <a:pt x="169" y="146"/>
                    <a:pt x="170" y="145"/>
                    <a:pt x="171" y="144"/>
                  </a:cubicBezTo>
                  <a:cubicBezTo>
                    <a:pt x="102" y="116"/>
                    <a:pt x="102" y="116"/>
                    <a:pt x="102" y="116"/>
                  </a:cubicBezTo>
                  <a:moveTo>
                    <a:pt x="780" y="64"/>
                  </a:moveTo>
                  <a:cubicBezTo>
                    <a:pt x="691" y="322"/>
                    <a:pt x="691" y="322"/>
                    <a:pt x="691" y="322"/>
                  </a:cubicBezTo>
                  <a:cubicBezTo>
                    <a:pt x="691" y="322"/>
                    <a:pt x="691" y="322"/>
                    <a:pt x="691" y="322"/>
                  </a:cubicBezTo>
                  <a:cubicBezTo>
                    <a:pt x="780" y="64"/>
                    <a:pt x="780" y="64"/>
                    <a:pt x="780" y="64"/>
                  </a:cubicBezTo>
                  <a:moveTo>
                    <a:pt x="524" y="31"/>
                  </a:moveTo>
                  <a:cubicBezTo>
                    <a:pt x="523" y="31"/>
                    <a:pt x="522" y="32"/>
                    <a:pt x="520" y="32"/>
                  </a:cubicBezTo>
                  <a:cubicBezTo>
                    <a:pt x="669" y="325"/>
                    <a:pt x="669" y="325"/>
                    <a:pt x="669" y="325"/>
                  </a:cubicBezTo>
                  <a:cubicBezTo>
                    <a:pt x="670" y="325"/>
                    <a:pt x="671" y="324"/>
                    <a:pt x="673" y="323"/>
                  </a:cubicBezTo>
                  <a:cubicBezTo>
                    <a:pt x="524" y="31"/>
                    <a:pt x="524" y="31"/>
                    <a:pt x="524" y="31"/>
                  </a:cubicBezTo>
                  <a:moveTo>
                    <a:pt x="806" y="0"/>
                  </a:moveTo>
                  <a:cubicBezTo>
                    <a:pt x="695" y="324"/>
                    <a:pt x="695" y="324"/>
                    <a:pt x="695" y="324"/>
                  </a:cubicBezTo>
                  <a:cubicBezTo>
                    <a:pt x="695" y="324"/>
                    <a:pt x="695" y="324"/>
                    <a:pt x="695" y="324"/>
                  </a:cubicBezTo>
                  <a:cubicBezTo>
                    <a:pt x="806" y="0"/>
                    <a:pt x="806" y="0"/>
                    <a:pt x="806" y="0"/>
                  </a:cubicBezTo>
                  <a:cubicBezTo>
                    <a:pt x="806" y="0"/>
                    <a:pt x="806" y="0"/>
                    <a:pt x="80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0" name="Freeform 20196">
              <a:extLst>
                <a:ext uri="{FF2B5EF4-FFF2-40B4-BE49-F238E27FC236}">
                  <a16:creationId xmlns:a16="http://schemas.microsoft.com/office/drawing/2014/main" id="{2577A5AD-9FEA-4694-9CCD-919A0302436D}"/>
                </a:ext>
              </a:extLst>
            </p:cNvPr>
            <p:cNvSpPr/>
            <p:nvPr/>
          </p:nvSpPr>
          <p:spPr bwMode="auto">
            <a:xfrm>
              <a:off x="4440873" y="766194"/>
              <a:ext cx="2079055" cy="316827"/>
            </a:xfrm>
            <a:custGeom>
              <a:avLst/>
              <a:gdLst>
                <a:gd name="T0" fmla="*/ 2415 w 3117"/>
                <a:gd name="T1" fmla="*/ 0 h 475"/>
                <a:gd name="T2" fmla="*/ 2392 w 3117"/>
                <a:gd name="T3" fmla="*/ 0 h 475"/>
                <a:gd name="T4" fmla="*/ 3098 w 3117"/>
                <a:gd name="T5" fmla="*/ 338 h 475"/>
                <a:gd name="T6" fmla="*/ 1773 w 3117"/>
                <a:gd name="T7" fmla="*/ 293 h 475"/>
                <a:gd name="T8" fmla="*/ 1768 w 3117"/>
                <a:gd name="T9" fmla="*/ 300 h 475"/>
                <a:gd name="T10" fmla="*/ 1758 w 3117"/>
                <a:gd name="T11" fmla="*/ 295 h 475"/>
                <a:gd name="T12" fmla="*/ 1761 w 3117"/>
                <a:gd name="T13" fmla="*/ 293 h 475"/>
                <a:gd name="T14" fmla="*/ 745 w 3117"/>
                <a:gd name="T15" fmla="*/ 257 h 475"/>
                <a:gd name="T16" fmla="*/ 733 w 3117"/>
                <a:gd name="T17" fmla="*/ 255 h 475"/>
                <a:gd name="T18" fmla="*/ 733 w 3117"/>
                <a:gd name="T19" fmla="*/ 255 h 475"/>
                <a:gd name="T20" fmla="*/ 730 w 3117"/>
                <a:gd name="T21" fmla="*/ 257 h 475"/>
                <a:gd name="T22" fmla="*/ 723 w 3117"/>
                <a:gd name="T23" fmla="*/ 257 h 475"/>
                <a:gd name="T24" fmla="*/ 10 w 3117"/>
                <a:gd name="T25" fmla="*/ 460 h 475"/>
                <a:gd name="T26" fmla="*/ 99 w 3117"/>
                <a:gd name="T27" fmla="*/ 0 h 475"/>
                <a:gd name="T28" fmla="*/ 90 w 3117"/>
                <a:gd name="T29" fmla="*/ 0 h 475"/>
                <a:gd name="T30" fmla="*/ 0 w 3117"/>
                <a:gd name="T31" fmla="*/ 456 h 475"/>
                <a:gd name="T32" fmla="*/ 0 w 3117"/>
                <a:gd name="T33" fmla="*/ 465 h 475"/>
                <a:gd name="T34" fmla="*/ 3 w 3117"/>
                <a:gd name="T35" fmla="*/ 463 h 475"/>
                <a:gd name="T36" fmla="*/ 5 w 3117"/>
                <a:gd name="T37" fmla="*/ 475 h 475"/>
                <a:gd name="T38" fmla="*/ 5 w 3117"/>
                <a:gd name="T39" fmla="*/ 475 h 475"/>
                <a:gd name="T40" fmla="*/ 12 w 3117"/>
                <a:gd name="T41" fmla="*/ 472 h 475"/>
                <a:gd name="T42" fmla="*/ 730 w 3117"/>
                <a:gd name="T43" fmla="*/ 267 h 475"/>
                <a:gd name="T44" fmla="*/ 733 w 3117"/>
                <a:gd name="T45" fmla="*/ 267 h 475"/>
                <a:gd name="T46" fmla="*/ 737 w 3117"/>
                <a:gd name="T47" fmla="*/ 267 h 475"/>
                <a:gd name="T48" fmla="*/ 3112 w 3117"/>
                <a:gd name="T49" fmla="*/ 349 h 475"/>
                <a:gd name="T50" fmla="*/ 3117 w 3117"/>
                <a:gd name="T51" fmla="*/ 345 h 475"/>
                <a:gd name="T52" fmla="*/ 3110 w 3117"/>
                <a:gd name="T53" fmla="*/ 333 h 475"/>
                <a:gd name="T54" fmla="*/ 2415 w 3117"/>
                <a:gd name="T55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117" h="475">
                  <a:moveTo>
                    <a:pt x="2415" y="0"/>
                  </a:moveTo>
                  <a:lnTo>
                    <a:pt x="2392" y="0"/>
                  </a:lnTo>
                  <a:lnTo>
                    <a:pt x="3098" y="338"/>
                  </a:lnTo>
                  <a:lnTo>
                    <a:pt x="1773" y="293"/>
                  </a:lnTo>
                  <a:lnTo>
                    <a:pt x="1768" y="300"/>
                  </a:lnTo>
                  <a:lnTo>
                    <a:pt x="1758" y="295"/>
                  </a:lnTo>
                  <a:lnTo>
                    <a:pt x="1761" y="293"/>
                  </a:lnTo>
                  <a:lnTo>
                    <a:pt x="745" y="257"/>
                  </a:lnTo>
                  <a:lnTo>
                    <a:pt x="733" y="255"/>
                  </a:lnTo>
                  <a:lnTo>
                    <a:pt x="733" y="255"/>
                  </a:lnTo>
                  <a:lnTo>
                    <a:pt x="730" y="257"/>
                  </a:lnTo>
                  <a:lnTo>
                    <a:pt x="723" y="257"/>
                  </a:lnTo>
                  <a:lnTo>
                    <a:pt x="10" y="460"/>
                  </a:lnTo>
                  <a:lnTo>
                    <a:pt x="99" y="0"/>
                  </a:lnTo>
                  <a:lnTo>
                    <a:pt x="90" y="0"/>
                  </a:lnTo>
                  <a:lnTo>
                    <a:pt x="0" y="456"/>
                  </a:lnTo>
                  <a:lnTo>
                    <a:pt x="0" y="465"/>
                  </a:lnTo>
                  <a:lnTo>
                    <a:pt x="3" y="463"/>
                  </a:lnTo>
                  <a:lnTo>
                    <a:pt x="5" y="475"/>
                  </a:lnTo>
                  <a:lnTo>
                    <a:pt x="5" y="475"/>
                  </a:lnTo>
                  <a:lnTo>
                    <a:pt x="12" y="472"/>
                  </a:lnTo>
                  <a:lnTo>
                    <a:pt x="730" y="267"/>
                  </a:lnTo>
                  <a:lnTo>
                    <a:pt x="733" y="267"/>
                  </a:lnTo>
                  <a:lnTo>
                    <a:pt x="737" y="267"/>
                  </a:lnTo>
                  <a:lnTo>
                    <a:pt x="3112" y="349"/>
                  </a:lnTo>
                  <a:lnTo>
                    <a:pt x="3117" y="345"/>
                  </a:lnTo>
                  <a:lnTo>
                    <a:pt x="3110" y="333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1" name="Freeform 20197">
              <a:extLst>
                <a:ext uri="{FF2B5EF4-FFF2-40B4-BE49-F238E27FC236}">
                  <a16:creationId xmlns:a16="http://schemas.microsoft.com/office/drawing/2014/main" id="{2F5DFB50-D145-4F1F-B507-BAE0CBEE33F3}"/>
                </a:ext>
              </a:extLst>
            </p:cNvPr>
            <p:cNvSpPr/>
            <p:nvPr/>
          </p:nvSpPr>
          <p:spPr bwMode="auto">
            <a:xfrm>
              <a:off x="4440873" y="766194"/>
              <a:ext cx="2079055" cy="316827"/>
            </a:xfrm>
            <a:custGeom>
              <a:avLst/>
              <a:gdLst>
                <a:gd name="T0" fmla="*/ 2415 w 3117"/>
                <a:gd name="T1" fmla="*/ 0 h 475"/>
                <a:gd name="T2" fmla="*/ 2392 w 3117"/>
                <a:gd name="T3" fmla="*/ 0 h 475"/>
                <a:gd name="T4" fmla="*/ 3098 w 3117"/>
                <a:gd name="T5" fmla="*/ 338 h 475"/>
                <a:gd name="T6" fmla="*/ 1773 w 3117"/>
                <a:gd name="T7" fmla="*/ 293 h 475"/>
                <a:gd name="T8" fmla="*/ 1768 w 3117"/>
                <a:gd name="T9" fmla="*/ 300 h 475"/>
                <a:gd name="T10" fmla="*/ 1758 w 3117"/>
                <a:gd name="T11" fmla="*/ 295 h 475"/>
                <a:gd name="T12" fmla="*/ 1761 w 3117"/>
                <a:gd name="T13" fmla="*/ 293 h 475"/>
                <a:gd name="T14" fmla="*/ 745 w 3117"/>
                <a:gd name="T15" fmla="*/ 257 h 475"/>
                <a:gd name="T16" fmla="*/ 733 w 3117"/>
                <a:gd name="T17" fmla="*/ 255 h 475"/>
                <a:gd name="T18" fmla="*/ 733 w 3117"/>
                <a:gd name="T19" fmla="*/ 255 h 475"/>
                <a:gd name="T20" fmla="*/ 730 w 3117"/>
                <a:gd name="T21" fmla="*/ 257 h 475"/>
                <a:gd name="T22" fmla="*/ 723 w 3117"/>
                <a:gd name="T23" fmla="*/ 257 h 475"/>
                <a:gd name="T24" fmla="*/ 10 w 3117"/>
                <a:gd name="T25" fmla="*/ 460 h 475"/>
                <a:gd name="T26" fmla="*/ 99 w 3117"/>
                <a:gd name="T27" fmla="*/ 0 h 475"/>
                <a:gd name="T28" fmla="*/ 90 w 3117"/>
                <a:gd name="T29" fmla="*/ 0 h 475"/>
                <a:gd name="T30" fmla="*/ 0 w 3117"/>
                <a:gd name="T31" fmla="*/ 456 h 475"/>
                <a:gd name="T32" fmla="*/ 0 w 3117"/>
                <a:gd name="T33" fmla="*/ 465 h 475"/>
                <a:gd name="T34" fmla="*/ 3 w 3117"/>
                <a:gd name="T35" fmla="*/ 463 h 475"/>
                <a:gd name="T36" fmla="*/ 5 w 3117"/>
                <a:gd name="T37" fmla="*/ 475 h 475"/>
                <a:gd name="T38" fmla="*/ 5 w 3117"/>
                <a:gd name="T39" fmla="*/ 475 h 475"/>
                <a:gd name="T40" fmla="*/ 12 w 3117"/>
                <a:gd name="T41" fmla="*/ 472 h 475"/>
                <a:gd name="T42" fmla="*/ 730 w 3117"/>
                <a:gd name="T43" fmla="*/ 267 h 475"/>
                <a:gd name="T44" fmla="*/ 733 w 3117"/>
                <a:gd name="T45" fmla="*/ 267 h 475"/>
                <a:gd name="T46" fmla="*/ 737 w 3117"/>
                <a:gd name="T47" fmla="*/ 267 h 475"/>
                <a:gd name="T48" fmla="*/ 3112 w 3117"/>
                <a:gd name="T49" fmla="*/ 349 h 475"/>
                <a:gd name="T50" fmla="*/ 3117 w 3117"/>
                <a:gd name="T51" fmla="*/ 345 h 475"/>
                <a:gd name="T52" fmla="*/ 3110 w 3117"/>
                <a:gd name="T53" fmla="*/ 333 h 475"/>
                <a:gd name="T54" fmla="*/ 2415 w 3117"/>
                <a:gd name="T55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117" h="475">
                  <a:moveTo>
                    <a:pt x="2415" y="0"/>
                  </a:moveTo>
                  <a:lnTo>
                    <a:pt x="2392" y="0"/>
                  </a:lnTo>
                  <a:lnTo>
                    <a:pt x="3098" y="338"/>
                  </a:lnTo>
                  <a:lnTo>
                    <a:pt x="1773" y="293"/>
                  </a:lnTo>
                  <a:lnTo>
                    <a:pt x="1768" y="300"/>
                  </a:lnTo>
                  <a:lnTo>
                    <a:pt x="1758" y="295"/>
                  </a:lnTo>
                  <a:lnTo>
                    <a:pt x="1761" y="293"/>
                  </a:lnTo>
                  <a:lnTo>
                    <a:pt x="745" y="257"/>
                  </a:lnTo>
                  <a:lnTo>
                    <a:pt x="733" y="255"/>
                  </a:lnTo>
                  <a:lnTo>
                    <a:pt x="733" y="255"/>
                  </a:lnTo>
                  <a:lnTo>
                    <a:pt x="730" y="257"/>
                  </a:lnTo>
                  <a:lnTo>
                    <a:pt x="723" y="257"/>
                  </a:lnTo>
                  <a:lnTo>
                    <a:pt x="10" y="460"/>
                  </a:lnTo>
                  <a:lnTo>
                    <a:pt x="99" y="0"/>
                  </a:lnTo>
                  <a:lnTo>
                    <a:pt x="90" y="0"/>
                  </a:lnTo>
                  <a:lnTo>
                    <a:pt x="0" y="456"/>
                  </a:lnTo>
                  <a:lnTo>
                    <a:pt x="0" y="465"/>
                  </a:lnTo>
                  <a:lnTo>
                    <a:pt x="3" y="463"/>
                  </a:lnTo>
                  <a:lnTo>
                    <a:pt x="5" y="475"/>
                  </a:lnTo>
                  <a:lnTo>
                    <a:pt x="5" y="475"/>
                  </a:lnTo>
                  <a:lnTo>
                    <a:pt x="12" y="472"/>
                  </a:lnTo>
                  <a:lnTo>
                    <a:pt x="730" y="267"/>
                  </a:lnTo>
                  <a:lnTo>
                    <a:pt x="733" y="267"/>
                  </a:lnTo>
                  <a:lnTo>
                    <a:pt x="737" y="267"/>
                  </a:lnTo>
                  <a:lnTo>
                    <a:pt x="3112" y="349"/>
                  </a:lnTo>
                  <a:lnTo>
                    <a:pt x="3117" y="345"/>
                  </a:lnTo>
                  <a:lnTo>
                    <a:pt x="3110" y="333"/>
                  </a:lnTo>
                  <a:lnTo>
                    <a:pt x="2415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2" name="Freeform 20198">
              <a:extLst>
                <a:ext uri="{FF2B5EF4-FFF2-40B4-BE49-F238E27FC236}">
                  <a16:creationId xmlns:a16="http://schemas.microsoft.com/office/drawing/2014/main" id="{32685C4B-1E4A-4F59-8328-4B58228702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00904" y="633460"/>
              <a:ext cx="1550787" cy="132734"/>
            </a:xfrm>
            <a:custGeom>
              <a:avLst/>
              <a:gdLst>
                <a:gd name="T0" fmla="*/ 15 w 984"/>
                <a:gd name="T1" fmla="*/ 3 h 84"/>
                <a:gd name="T2" fmla="*/ 0 w 984"/>
                <a:gd name="T3" fmla="*/ 84 h 84"/>
                <a:gd name="T4" fmla="*/ 4 w 984"/>
                <a:gd name="T5" fmla="*/ 84 h 84"/>
                <a:gd name="T6" fmla="*/ 20 w 984"/>
                <a:gd name="T7" fmla="*/ 4 h 84"/>
                <a:gd name="T8" fmla="*/ 15 w 984"/>
                <a:gd name="T9" fmla="*/ 3 h 84"/>
                <a:gd name="T10" fmla="*/ 811 w 984"/>
                <a:gd name="T11" fmla="*/ 0 h 84"/>
                <a:gd name="T12" fmla="*/ 809 w 984"/>
                <a:gd name="T13" fmla="*/ 4 h 84"/>
                <a:gd name="T14" fmla="*/ 974 w 984"/>
                <a:gd name="T15" fmla="*/ 84 h 84"/>
                <a:gd name="T16" fmla="*/ 984 w 984"/>
                <a:gd name="T17" fmla="*/ 84 h 84"/>
                <a:gd name="T18" fmla="*/ 811 w 984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4" h="84">
                  <a:moveTo>
                    <a:pt x="15" y="3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8" y="3"/>
                    <a:pt x="17" y="3"/>
                    <a:pt x="15" y="3"/>
                  </a:cubicBezTo>
                  <a:moveTo>
                    <a:pt x="811" y="0"/>
                  </a:moveTo>
                  <a:cubicBezTo>
                    <a:pt x="809" y="4"/>
                    <a:pt x="809" y="4"/>
                    <a:pt x="809" y="4"/>
                  </a:cubicBezTo>
                  <a:cubicBezTo>
                    <a:pt x="974" y="84"/>
                    <a:pt x="974" y="84"/>
                    <a:pt x="974" y="84"/>
                  </a:cubicBezTo>
                  <a:cubicBezTo>
                    <a:pt x="984" y="84"/>
                    <a:pt x="984" y="84"/>
                    <a:pt x="984" y="84"/>
                  </a:cubicBezTo>
                  <a:cubicBezTo>
                    <a:pt x="811" y="0"/>
                    <a:pt x="811" y="0"/>
                    <a:pt x="81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3" name="Freeform 20199">
              <a:extLst>
                <a:ext uri="{FF2B5EF4-FFF2-40B4-BE49-F238E27FC236}">
                  <a16:creationId xmlns:a16="http://schemas.microsoft.com/office/drawing/2014/main" id="{FFE47A54-B735-459C-A5FF-FC42F80A23C7}"/>
                </a:ext>
              </a:extLst>
            </p:cNvPr>
            <p:cNvSpPr/>
            <p:nvPr/>
          </p:nvSpPr>
          <p:spPr bwMode="auto">
            <a:xfrm>
              <a:off x="6527932" y="998978"/>
              <a:ext cx="12673" cy="0"/>
            </a:xfrm>
            <a:custGeom>
              <a:avLst/>
              <a:gdLst>
                <a:gd name="T0" fmla="*/ 16 w 19"/>
                <a:gd name="T1" fmla="*/ 0 w 19"/>
                <a:gd name="T2" fmla="*/ 0 w 19"/>
                <a:gd name="T3" fmla="*/ 19 w 19"/>
                <a:gd name="T4" fmla="*/ 16 w 1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9">
                  <a:moveTo>
                    <a:pt x="16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4" name="Freeform 20200">
              <a:extLst>
                <a:ext uri="{FF2B5EF4-FFF2-40B4-BE49-F238E27FC236}">
                  <a16:creationId xmlns:a16="http://schemas.microsoft.com/office/drawing/2014/main" id="{D8A0AF62-0061-4B2D-A5E5-EC5915E924CC}"/>
                </a:ext>
              </a:extLst>
            </p:cNvPr>
            <p:cNvSpPr/>
            <p:nvPr/>
          </p:nvSpPr>
          <p:spPr bwMode="auto">
            <a:xfrm>
              <a:off x="6527932" y="998978"/>
              <a:ext cx="12673" cy="0"/>
            </a:xfrm>
            <a:custGeom>
              <a:avLst/>
              <a:gdLst>
                <a:gd name="T0" fmla="*/ 16 w 19"/>
                <a:gd name="T1" fmla="*/ 0 w 19"/>
                <a:gd name="T2" fmla="*/ 0 w 19"/>
                <a:gd name="T3" fmla="*/ 19 w 19"/>
                <a:gd name="T4" fmla="*/ 16 w 1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9">
                  <a:moveTo>
                    <a:pt x="16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6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5" name="Freeform 20201">
              <a:extLst>
                <a:ext uri="{FF2B5EF4-FFF2-40B4-BE49-F238E27FC236}">
                  <a16:creationId xmlns:a16="http://schemas.microsoft.com/office/drawing/2014/main" id="{7D43516E-370A-4C95-B000-38DF384E2D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06907" y="458706"/>
              <a:ext cx="925803" cy="151410"/>
            </a:xfrm>
            <a:custGeom>
              <a:avLst/>
              <a:gdLst>
                <a:gd name="T0" fmla="*/ 18 w 587"/>
                <a:gd name="T1" fmla="*/ 79 h 96"/>
                <a:gd name="T2" fmla="*/ 15 w 587"/>
                <a:gd name="T3" fmla="*/ 95 h 96"/>
                <a:gd name="T4" fmla="*/ 19 w 587"/>
                <a:gd name="T5" fmla="*/ 96 h 96"/>
                <a:gd name="T6" fmla="*/ 22 w 587"/>
                <a:gd name="T7" fmla="*/ 80 h 96"/>
                <a:gd name="T8" fmla="*/ 18 w 587"/>
                <a:gd name="T9" fmla="*/ 79 h 96"/>
                <a:gd name="T10" fmla="*/ 578 w 587"/>
                <a:gd name="T11" fmla="*/ 2 h 96"/>
                <a:gd name="T12" fmla="*/ 577 w 587"/>
                <a:gd name="T13" fmla="*/ 5 h 96"/>
                <a:gd name="T14" fmla="*/ 585 w 587"/>
                <a:gd name="T15" fmla="*/ 9 h 96"/>
                <a:gd name="T16" fmla="*/ 587 w 587"/>
                <a:gd name="T17" fmla="*/ 6 h 96"/>
                <a:gd name="T18" fmla="*/ 578 w 587"/>
                <a:gd name="T19" fmla="*/ 2 h 96"/>
                <a:gd name="T20" fmla="*/ 4 w 587"/>
                <a:gd name="T21" fmla="*/ 0 h 96"/>
                <a:gd name="T22" fmla="*/ 0 w 587"/>
                <a:gd name="T23" fmla="*/ 2 h 96"/>
                <a:gd name="T24" fmla="*/ 8 w 587"/>
                <a:gd name="T25" fmla="*/ 17 h 96"/>
                <a:gd name="T26" fmla="*/ 12 w 587"/>
                <a:gd name="T27" fmla="*/ 14 h 96"/>
                <a:gd name="T28" fmla="*/ 4 w 587"/>
                <a:gd name="T2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87" h="96">
                  <a:moveTo>
                    <a:pt x="18" y="79"/>
                  </a:moveTo>
                  <a:cubicBezTo>
                    <a:pt x="15" y="95"/>
                    <a:pt x="15" y="95"/>
                    <a:pt x="15" y="95"/>
                  </a:cubicBezTo>
                  <a:cubicBezTo>
                    <a:pt x="16" y="96"/>
                    <a:pt x="18" y="96"/>
                    <a:pt x="19" y="96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1" y="80"/>
                    <a:pt x="20" y="79"/>
                    <a:pt x="18" y="79"/>
                  </a:cubicBezTo>
                  <a:moveTo>
                    <a:pt x="578" y="2"/>
                  </a:moveTo>
                  <a:cubicBezTo>
                    <a:pt x="578" y="3"/>
                    <a:pt x="577" y="4"/>
                    <a:pt x="577" y="5"/>
                  </a:cubicBezTo>
                  <a:cubicBezTo>
                    <a:pt x="585" y="9"/>
                    <a:pt x="585" y="9"/>
                    <a:pt x="585" y="9"/>
                  </a:cubicBezTo>
                  <a:cubicBezTo>
                    <a:pt x="586" y="8"/>
                    <a:pt x="586" y="7"/>
                    <a:pt x="587" y="6"/>
                  </a:cubicBezTo>
                  <a:cubicBezTo>
                    <a:pt x="578" y="2"/>
                    <a:pt x="578" y="2"/>
                    <a:pt x="578" y="2"/>
                  </a:cubicBezTo>
                  <a:moveTo>
                    <a:pt x="4" y="0"/>
                  </a:moveTo>
                  <a:cubicBezTo>
                    <a:pt x="3" y="0"/>
                    <a:pt x="1" y="1"/>
                    <a:pt x="0" y="2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6"/>
                    <a:pt x="11" y="15"/>
                    <a:pt x="12" y="14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6" name="Freeform 20204">
              <a:extLst>
                <a:ext uri="{FF2B5EF4-FFF2-40B4-BE49-F238E27FC236}">
                  <a16:creationId xmlns:a16="http://schemas.microsoft.com/office/drawing/2014/main" id="{3F9AD541-71A6-48B1-8777-1062D9BC06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70824" y="-361042"/>
              <a:ext cx="90046" cy="725033"/>
            </a:xfrm>
            <a:custGeom>
              <a:avLst/>
              <a:gdLst>
                <a:gd name="T0" fmla="*/ 50 w 57"/>
                <a:gd name="T1" fmla="*/ 25 h 460"/>
                <a:gd name="T2" fmla="*/ 0 w 57"/>
                <a:gd name="T3" fmla="*/ 459 h 460"/>
                <a:gd name="T4" fmla="*/ 4 w 57"/>
                <a:gd name="T5" fmla="*/ 460 h 460"/>
                <a:gd name="T6" fmla="*/ 54 w 57"/>
                <a:gd name="T7" fmla="*/ 26 h 460"/>
                <a:gd name="T8" fmla="*/ 50 w 57"/>
                <a:gd name="T9" fmla="*/ 25 h 460"/>
                <a:gd name="T10" fmla="*/ 53 w 57"/>
                <a:gd name="T11" fmla="*/ 0 h 460"/>
                <a:gd name="T12" fmla="*/ 51 w 57"/>
                <a:gd name="T13" fmla="*/ 12 h 460"/>
                <a:gd name="T14" fmla="*/ 56 w 57"/>
                <a:gd name="T15" fmla="*/ 12 h 460"/>
                <a:gd name="T16" fmla="*/ 57 w 57"/>
                <a:gd name="T17" fmla="*/ 0 h 460"/>
                <a:gd name="T18" fmla="*/ 53 w 57"/>
                <a:gd name="T19" fmla="*/ 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460">
                  <a:moveTo>
                    <a:pt x="50" y="25"/>
                  </a:moveTo>
                  <a:cubicBezTo>
                    <a:pt x="0" y="459"/>
                    <a:pt x="0" y="459"/>
                    <a:pt x="0" y="459"/>
                  </a:cubicBezTo>
                  <a:cubicBezTo>
                    <a:pt x="1" y="459"/>
                    <a:pt x="3" y="460"/>
                    <a:pt x="4" y="460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3" y="26"/>
                    <a:pt x="51" y="26"/>
                    <a:pt x="50" y="25"/>
                  </a:cubicBezTo>
                  <a:moveTo>
                    <a:pt x="53" y="0"/>
                  </a:moveTo>
                  <a:cubicBezTo>
                    <a:pt x="51" y="12"/>
                    <a:pt x="51" y="12"/>
                    <a:pt x="51" y="12"/>
                  </a:cubicBezTo>
                  <a:cubicBezTo>
                    <a:pt x="53" y="12"/>
                    <a:pt x="54" y="12"/>
                    <a:pt x="56" y="12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5" y="0"/>
                    <a:pt x="54" y="0"/>
                    <a:pt x="5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7" name="Freeform 20205">
              <a:extLst>
                <a:ext uri="{FF2B5EF4-FFF2-40B4-BE49-F238E27FC236}">
                  <a16:creationId xmlns:a16="http://schemas.microsoft.com/office/drawing/2014/main" id="{2B1EF791-C699-47E0-91BE-550553B1E4B9}"/>
                </a:ext>
              </a:extLst>
            </p:cNvPr>
            <p:cNvSpPr/>
            <p:nvPr/>
          </p:nvSpPr>
          <p:spPr bwMode="auto">
            <a:xfrm>
              <a:off x="6101049" y="155886"/>
              <a:ext cx="387530" cy="124730"/>
            </a:xfrm>
            <a:custGeom>
              <a:avLst/>
              <a:gdLst>
                <a:gd name="T0" fmla="*/ 1 w 246"/>
                <a:gd name="T1" fmla="*/ 0 h 79"/>
                <a:gd name="T2" fmla="*/ 0 w 246"/>
                <a:gd name="T3" fmla="*/ 4 h 79"/>
                <a:gd name="T4" fmla="*/ 246 w 246"/>
                <a:gd name="T5" fmla="*/ 79 h 79"/>
                <a:gd name="T6" fmla="*/ 246 w 246"/>
                <a:gd name="T7" fmla="*/ 75 h 79"/>
                <a:gd name="T8" fmla="*/ 1 w 246"/>
                <a:gd name="T9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79">
                  <a:moveTo>
                    <a:pt x="1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246" y="79"/>
                    <a:pt x="246" y="79"/>
                    <a:pt x="246" y="79"/>
                  </a:cubicBezTo>
                  <a:cubicBezTo>
                    <a:pt x="246" y="75"/>
                    <a:pt x="246" y="75"/>
                    <a:pt x="246" y="75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8" name="Freeform 20206">
              <a:extLst>
                <a:ext uri="{FF2B5EF4-FFF2-40B4-BE49-F238E27FC236}">
                  <a16:creationId xmlns:a16="http://schemas.microsoft.com/office/drawing/2014/main" id="{98DCEA5F-4FE2-4756-947A-0904E0E473FE}"/>
                </a:ext>
              </a:extLst>
            </p:cNvPr>
            <p:cNvSpPr/>
            <p:nvPr/>
          </p:nvSpPr>
          <p:spPr bwMode="auto">
            <a:xfrm>
              <a:off x="5613468" y="766194"/>
              <a:ext cx="102719" cy="200101"/>
            </a:xfrm>
            <a:custGeom>
              <a:avLst/>
              <a:gdLst>
                <a:gd name="T0" fmla="*/ 154 w 154"/>
                <a:gd name="T1" fmla="*/ 0 h 300"/>
                <a:gd name="T2" fmla="*/ 142 w 154"/>
                <a:gd name="T3" fmla="*/ 0 h 300"/>
                <a:gd name="T4" fmla="*/ 3 w 154"/>
                <a:gd name="T5" fmla="*/ 293 h 300"/>
                <a:gd name="T6" fmla="*/ 0 w 154"/>
                <a:gd name="T7" fmla="*/ 295 h 300"/>
                <a:gd name="T8" fmla="*/ 10 w 154"/>
                <a:gd name="T9" fmla="*/ 300 h 300"/>
                <a:gd name="T10" fmla="*/ 15 w 154"/>
                <a:gd name="T11" fmla="*/ 293 h 300"/>
                <a:gd name="T12" fmla="*/ 154 w 154"/>
                <a:gd name="T13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300">
                  <a:moveTo>
                    <a:pt x="154" y="0"/>
                  </a:moveTo>
                  <a:lnTo>
                    <a:pt x="142" y="0"/>
                  </a:lnTo>
                  <a:lnTo>
                    <a:pt x="3" y="293"/>
                  </a:lnTo>
                  <a:lnTo>
                    <a:pt x="0" y="295"/>
                  </a:lnTo>
                  <a:lnTo>
                    <a:pt x="10" y="300"/>
                  </a:lnTo>
                  <a:lnTo>
                    <a:pt x="15" y="293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9" name="Freeform 20207">
              <a:extLst>
                <a:ext uri="{FF2B5EF4-FFF2-40B4-BE49-F238E27FC236}">
                  <a16:creationId xmlns:a16="http://schemas.microsoft.com/office/drawing/2014/main" id="{4F7093FE-5B9E-4C38-B779-FAD4C19A97E6}"/>
                </a:ext>
              </a:extLst>
            </p:cNvPr>
            <p:cNvSpPr/>
            <p:nvPr/>
          </p:nvSpPr>
          <p:spPr bwMode="auto">
            <a:xfrm>
              <a:off x="5613468" y="766194"/>
              <a:ext cx="102719" cy="200101"/>
            </a:xfrm>
            <a:custGeom>
              <a:avLst/>
              <a:gdLst>
                <a:gd name="T0" fmla="*/ 154 w 154"/>
                <a:gd name="T1" fmla="*/ 0 h 300"/>
                <a:gd name="T2" fmla="*/ 142 w 154"/>
                <a:gd name="T3" fmla="*/ 0 h 300"/>
                <a:gd name="T4" fmla="*/ 3 w 154"/>
                <a:gd name="T5" fmla="*/ 293 h 300"/>
                <a:gd name="T6" fmla="*/ 0 w 154"/>
                <a:gd name="T7" fmla="*/ 295 h 300"/>
                <a:gd name="T8" fmla="*/ 10 w 154"/>
                <a:gd name="T9" fmla="*/ 300 h 300"/>
                <a:gd name="T10" fmla="*/ 15 w 154"/>
                <a:gd name="T11" fmla="*/ 293 h 300"/>
                <a:gd name="T12" fmla="*/ 154 w 154"/>
                <a:gd name="T13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300">
                  <a:moveTo>
                    <a:pt x="154" y="0"/>
                  </a:moveTo>
                  <a:lnTo>
                    <a:pt x="142" y="0"/>
                  </a:lnTo>
                  <a:lnTo>
                    <a:pt x="3" y="293"/>
                  </a:lnTo>
                  <a:lnTo>
                    <a:pt x="0" y="295"/>
                  </a:lnTo>
                  <a:lnTo>
                    <a:pt x="10" y="300"/>
                  </a:lnTo>
                  <a:lnTo>
                    <a:pt x="15" y="293"/>
                  </a:lnTo>
                  <a:lnTo>
                    <a:pt x="154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0" name="Freeform 20208">
              <a:extLst>
                <a:ext uri="{FF2B5EF4-FFF2-40B4-BE49-F238E27FC236}">
                  <a16:creationId xmlns:a16="http://schemas.microsoft.com/office/drawing/2014/main" id="{444C046E-B549-4186-9B23-E951925B5640}"/>
                </a:ext>
              </a:extLst>
            </p:cNvPr>
            <p:cNvSpPr/>
            <p:nvPr/>
          </p:nvSpPr>
          <p:spPr bwMode="auto">
            <a:xfrm>
              <a:off x="5708183" y="213915"/>
              <a:ext cx="271471" cy="552279"/>
            </a:xfrm>
            <a:custGeom>
              <a:avLst/>
              <a:gdLst>
                <a:gd name="T0" fmla="*/ 168 w 172"/>
                <a:gd name="T1" fmla="*/ 0 h 350"/>
                <a:gd name="T2" fmla="*/ 41 w 172"/>
                <a:gd name="T3" fmla="*/ 264 h 350"/>
                <a:gd name="T4" fmla="*/ 39 w 172"/>
                <a:gd name="T5" fmla="*/ 268 h 350"/>
                <a:gd name="T6" fmla="*/ 0 w 172"/>
                <a:gd name="T7" fmla="*/ 350 h 350"/>
                <a:gd name="T8" fmla="*/ 5 w 172"/>
                <a:gd name="T9" fmla="*/ 350 h 350"/>
                <a:gd name="T10" fmla="*/ 43 w 172"/>
                <a:gd name="T11" fmla="*/ 270 h 350"/>
                <a:gd name="T12" fmla="*/ 45 w 172"/>
                <a:gd name="T13" fmla="*/ 266 h 350"/>
                <a:gd name="T14" fmla="*/ 172 w 172"/>
                <a:gd name="T15" fmla="*/ 2 h 350"/>
                <a:gd name="T16" fmla="*/ 168 w 172"/>
                <a:gd name="T17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350">
                  <a:moveTo>
                    <a:pt x="168" y="0"/>
                  </a:moveTo>
                  <a:cubicBezTo>
                    <a:pt x="41" y="264"/>
                    <a:pt x="41" y="264"/>
                    <a:pt x="41" y="264"/>
                  </a:cubicBezTo>
                  <a:cubicBezTo>
                    <a:pt x="39" y="268"/>
                    <a:pt x="39" y="268"/>
                    <a:pt x="39" y="268"/>
                  </a:cubicBezTo>
                  <a:cubicBezTo>
                    <a:pt x="0" y="350"/>
                    <a:pt x="0" y="350"/>
                    <a:pt x="0" y="350"/>
                  </a:cubicBezTo>
                  <a:cubicBezTo>
                    <a:pt x="5" y="350"/>
                    <a:pt x="5" y="350"/>
                    <a:pt x="5" y="350"/>
                  </a:cubicBezTo>
                  <a:cubicBezTo>
                    <a:pt x="43" y="270"/>
                    <a:pt x="43" y="270"/>
                    <a:pt x="43" y="270"/>
                  </a:cubicBezTo>
                  <a:cubicBezTo>
                    <a:pt x="45" y="266"/>
                    <a:pt x="45" y="266"/>
                    <a:pt x="45" y="266"/>
                  </a:cubicBezTo>
                  <a:cubicBezTo>
                    <a:pt x="172" y="2"/>
                    <a:pt x="172" y="2"/>
                    <a:pt x="172" y="2"/>
                  </a:cubicBezTo>
                  <a:cubicBezTo>
                    <a:pt x="170" y="1"/>
                    <a:pt x="169" y="0"/>
                    <a:pt x="16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1" name="Freeform 20209">
              <a:extLst>
                <a:ext uri="{FF2B5EF4-FFF2-40B4-BE49-F238E27FC236}">
                  <a16:creationId xmlns:a16="http://schemas.microsoft.com/office/drawing/2014/main" id="{93EB72C3-600B-4FAB-9432-FA46472563CF}"/>
                </a:ext>
              </a:extLst>
            </p:cNvPr>
            <p:cNvSpPr/>
            <p:nvPr/>
          </p:nvSpPr>
          <p:spPr bwMode="auto">
            <a:xfrm>
              <a:off x="6668004" y="327973"/>
              <a:ext cx="244791" cy="82042"/>
            </a:xfrm>
            <a:custGeom>
              <a:avLst/>
              <a:gdLst>
                <a:gd name="T0" fmla="*/ 0 w 155"/>
                <a:gd name="T1" fmla="*/ 0 h 52"/>
                <a:gd name="T2" fmla="*/ 0 w 155"/>
                <a:gd name="T3" fmla="*/ 5 h 52"/>
                <a:gd name="T4" fmla="*/ 154 w 155"/>
                <a:gd name="T5" fmla="*/ 52 h 52"/>
                <a:gd name="T6" fmla="*/ 155 w 155"/>
                <a:gd name="T7" fmla="*/ 48 h 52"/>
                <a:gd name="T8" fmla="*/ 0 w 155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52">
                  <a:moveTo>
                    <a:pt x="0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54" y="52"/>
                    <a:pt x="154" y="52"/>
                    <a:pt x="154" y="52"/>
                  </a:cubicBezTo>
                  <a:cubicBezTo>
                    <a:pt x="155" y="50"/>
                    <a:pt x="155" y="49"/>
                    <a:pt x="155" y="4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2" name="Freeform 20210">
              <a:extLst>
                <a:ext uri="{FF2B5EF4-FFF2-40B4-BE49-F238E27FC236}">
                  <a16:creationId xmlns:a16="http://schemas.microsoft.com/office/drawing/2014/main" id="{9B5857DE-A071-4314-8B64-6E1C1DA909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82322" y="143213"/>
              <a:ext cx="685681" cy="192097"/>
            </a:xfrm>
            <a:custGeom>
              <a:avLst/>
              <a:gdLst>
                <a:gd name="T0" fmla="*/ 325 w 435"/>
                <a:gd name="T1" fmla="*/ 84 h 122"/>
                <a:gd name="T2" fmla="*/ 326 w 435"/>
                <a:gd name="T3" fmla="*/ 89 h 122"/>
                <a:gd name="T4" fmla="*/ 435 w 435"/>
                <a:gd name="T5" fmla="*/ 122 h 122"/>
                <a:gd name="T6" fmla="*/ 435 w 435"/>
                <a:gd name="T7" fmla="*/ 117 h 122"/>
                <a:gd name="T8" fmla="*/ 325 w 435"/>
                <a:gd name="T9" fmla="*/ 84 h 122"/>
                <a:gd name="T10" fmla="*/ 6 w 435"/>
                <a:gd name="T11" fmla="*/ 18 h 122"/>
                <a:gd name="T12" fmla="*/ 0 w 435"/>
                <a:gd name="T13" fmla="*/ 31 h 122"/>
                <a:gd name="T14" fmla="*/ 4 w 435"/>
                <a:gd name="T15" fmla="*/ 33 h 122"/>
                <a:gd name="T16" fmla="*/ 10 w 435"/>
                <a:gd name="T17" fmla="*/ 20 h 122"/>
                <a:gd name="T18" fmla="*/ 6 w 435"/>
                <a:gd name="T19" fmla="*/ 18 h 122"/>
                <a:gd name="T20" fmla="*/ 48 w 435"/>
                <a:gd name="T21" fmla="*/ 0 h 122"/>
                <a:gd name="T22" fmla="*/ 47 w 435"/>
                <a:gd name="T23" fmla="*/ 4 h 122"/>
                <a:gd name="T24" fmla="*/ 60 w 435"/>
                <a:gd name="T25" fmla="*/ 8 h 122"/>
                <a:gd name="T26" fmla="*/ 61 w 435"/>
                <a:gd name="T27" fmla="*/ 4 h 122"/>
                <a:gd name="T28" fmla="*/ 48 w 435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5" h="122">
                  <a:moveTo>
                    <a:pt x="325" y="84"/>
                  </a:moveTo>
                  <a:cubicBezTo>
                    <a:pt x="326" y="89"/>
                    <a:pt x="326" y="89"/>
                    <a:pt x="326" y="89"/>
                  </a:cubicBezTo>
                  <a:cubicBezTo>
                    <a:pt x="435" y="122"/>
                    <a:pt x="435" y="122"/>
                    <a:pt x="435" y="122"/>
                  </a:cubicBezTo>
                  <a:cubicBezTo>
                    <a:pt x="435" y="117"/>
                    <a:pt x="435" y="117"/>
                    <a:pt x="435" y="117"/>
                  </a:cubicBezTo>
                  <a:cubicBezTo>
                    <a:pt x="325" y="84"/>
                    <a:pt x="325" y="84"/>
                    <a:pt x="325" y="84"/>
                  </a:cubicBezTo>
                  <a:moveTo>
                    <a:pt x="6" y="18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2" y="31"/>
                    <a:pt x="3" y="32"/>
                    <a:pt x="4" y="33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7" y="19"/>
                    <a:pt x="6" y="18"/>
                  </a:cubicBezTo>
                  <a:moveTo>
                    <a:pt x="48" y="0"/>
                  </a:moveTo>
                  <a:cubicBezTo>
                    <a:pt x="48" y="1"/>
                    <a:pt x="47" y="2"/>
                    <a:pt x="47" y="4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0" y="6"/>
                    <a:pt x="61" y="5"/>
                    <a:pt x="61" y="4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3" name="Freeform 20213">
              <a:extLst>
                <a:ext uri="{FF2B5EF4-FFF2-40B4-BE49-F238E27FC236}">
                  <a16:creationId xmlns:a16="http://schemas.microsoft.com/office/drawing/2014/main" id="{AEE7A2FB-F918-40C0-80D4-93D51742CA91}"/>
                </a:ext>
              </a:extLst>
            </p:cNvPr>
            <p:cNvSpPr/>
            <p:nvPr/>
          </p:nvSpPr>
          <p:spPr bwMode="auto">
            <a:xfrm>
              <a:off x="6513926" y="-201628"/>
              <a:ext cx="154078" cy="83376"/>
            </a:xfrm>
            <a:custGeom>
              <a:avLst/>
              <a:gdLst>
                <a:gd name="T0" fmla="*/ 98 w 98"/>
                <a:gd name="T1" fmla="*/ 0 h 53"/>
                <a:gd name="T2" fmla="*/ 0 w 98"/>
                <a:gd name="T3" fmla="*/ 49 h 53"/>
                <a:gd name="T4" fmla="*/ 2 w 98"/>
                <a:gd name="T5" fmla="*/ 53 h 53"/>
                <a:gd name="T6" fmla="*/ 98 w 98"/>
                <a:gd name="T7" fmla="*/ 5 h 53"/>
                <a:gd name="T8" fmla="*/ 98 w 98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53">
                  <a:moveTo>
                    <a:pt x="98" y="0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1" y="50"/>
                    <a:pt x="2" y="52"/>
                    <a:pt x="2" y="53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4" name="Freeform 20215">
              <a:extLst>
                <a:ext uri="{FF2B5EF4-FFF2-40B4-BE49-F238E27FC236}">
                  <a16:creationId xmlns:a16="http://schemas.microsoft.com/office/drawing/2014/main" id="{ECA5505B-A301-4641-A343-23B4B95E1785}"/>
                </a:ext>
              </a:extLst>
            </p:cNvPr>
            <p:cNvSpPr/>
            <p:nvPr/>
          </p:nvSpPr>
          <p:spPr bwMode="auto">
            <a:xfrm>
              <a:off x="6504588" y="-69561"/>
              <a:ext cx="163416" cy="179424"/>
            </a:xfrm>
            <a:custGeom>
              <a:avLst/>
              <a:gdLst>
                <a:gd name="T0" fmla="*/ 3 w 104"/>
                <a:gd name="T1" fmla="*/ 0 h 114"/>
                <a:gd name="T2" fmla="*/ 0 w 104"/>
                <a:gd name="T3" fmla="*/ 3 h 114"/>
                <a:gd name="T4" fmla="*/ 104 w 104"/>
                <a:gd name="T5" fmla="*/ 114 h 114"/>
                <a:gd name="T6" fmla="*/ 104 w 104"/>
                <a:gd name="T7" fmla="*/ 107 h 114"/>
                <a:gd name="T8" fmla="*/ 3 w 104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14">
                  <a:moveTo>
                    <a:pt x="3" y="0"/>
                  </a:moveTo>
                  <a:cubicBezTo>
                    <a:pt x="3" y="1"/>
                    <a:pt x="1" y="2"/>
                    <a:pt x="0" y="3"/>
                  </a:cubicBezTo>
                  <a:cubicBezTo>
                    <a:pt x="104" y="114"/>
                    <a:pt x="104" y="114"/>
                    <a:pt x="104" y="114"/>
                  </a:cubicBezTo>
                  <a:cubicBezTo>
                    <a:pt x="104" y="107"/>
                    <a:pt x="104" y="107"/>
                    <a:pt x="104" y="107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5" name="Freeform 20216">
              <a:extLst>
                <a:ext uri="{FF2B5EF4-FFF2-40B4-BE49-F238E27FC236}">
                  <a16:creationId xmlns:a16="http://schemas.microsoft.com/office/drawing/2014/main" id="{D673F888-17D4-4F16-AC29-0004235FEA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15260" y="454036"/>
              <a:ext cx="808410" cy="548277"/>
            </a:xfrm>
            <a:custGeom>
              <a:avLst/>
              <a:gdLst>
                <a:gd name="T0" fmla="*/ 3 w 513"/>
                <a:gd name="T1" fmla="*/ 344 h 348"/>
                <a:gd name="T2" fmla="*/ 1 w 513"/>
                <a:gd name="T3" fmla="*/ 346 h 348"/>
                <a:gd name="T4" fmla="*/ 0 w 513"/>
                <a:gd name="T5" fmla="*/ 348 h 348"/>
                <a:gd name="T6" fmla="*/ 5 w 513"/>
                <a:gd name="T7" fmla="*/ 346 h 348"/>
                <a:gd name="T8" fmla="*/ 4 w 513"/>
                <a:gd name="T9" fmla="*/ 345 h 348"/>
                <a:gd name="T10" fmla="*/ 3 w 513"/>
                <a:gd name="T11" fmla="*/ 344 h 348"/>
                <a:gd name="T12" fmla="*/ 262 w 513"/>
                <a:gd name="T13" fmla="*/ 8 h 348"/>
                <a:gd name="T14" fmla="*/ 7 w 513"/>
                <a:gd name="T15" fmla="*/ 338 h 348"/>
                <a:gd name="T16" fmla="*/ 8 w 513"/>
                <a:gd name="T17" fmla="*/ 342 h 348"/>
                <a:gd name="T18" fmla="*/ 19 w 513"/>
                <a:gd name="T19" fmla="*/ 342 h 348"/>
                <a:gd name="T20" fmla="*/ 506 w 513"/>
                <a:gd name="T21" fmla="*/ 180 h 348"/>
                <a:gd name="T22" fmla="*/ 505 w 513"/>
                <a:gd name="T23" fmla="*/ 176 h 348"/>
                <a:gd name="T24" fmla="*/ 12 w 513"/>
                <a:gd name="T25" fmla="*/ 340 h 348"/>
                <a:gd name="T26" fmla="*/ 266 w 513"/>
                <a:gd name="T27" fmla="*/ 11 h 348"/>
                <a:gd name="T28" fmla="*/ 262 w 513"/>
                <a:gd name="T29" fmla="*/ 8 h 348"/>
                <a:gd name="T30" fmla="*/ 320 w 513"/>
                <a:gd name="T31" fmla="*/ 0 h 348"/>
                <a:gd name="T32" fmla="*/ 318 w 513"/>
                <a:gd name="T33" fmla="*/ 4 h 348"/>
                <a:gd name="T34" fmla="*/ 511 w 513"/>
                <a:gd name="T35" fmla="*/ 135 h 348"/>
                <a:gd name="T36" fmla="*/ 513 w 513"/>
                <a:gd name="T37" fmla="*/ 132 h 348"/>
                <a:gd name="T38" fmla="*/ 320 w 513"/>
                <a:gd name="T39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13" h="348">
                  <a:moveTo>
                    <a:pt x="3" y="344"/>
                  </a:moveTo>
                  <a:cubicBezTo>
                    <a:pt x="1" y="346"/>
                    <a:pt x="1" y="346"/>
                    <a:pt x="1" y="346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5" y="346"/>
                    <a:pt x="5" y="346"/>
                    <a:pt x="5" y="346"/>
                  </a:cubicBezTo>
                  <a:cubicBezTo>
                    <a:pt x="4" y="345"/>
                    <a:pt x="4" y="345"/>
                    <a:pt x="4" y="345"/>
                  </a:cubicBezTo>
                  <a:cubicBezTo>
                    <a:pt x="3" y="344"/>
                    <a:pt x="3" y="344"/>
                    <a:pt x="3" y="344"/>
                  </a:cubicBezTo>
                  <a:moveTo>
                    <a:pt x="262" y="8"/>
                  </a:moveTo>
                  <a:cubicBezTo>
                    <a:pt x="7" y="338"/>
                    <a:pt x="7" y="338"/>
                    <a:pt x="7" y="338"/>
                  </a:cubicBezTo>
                  <a:cubicBezTo>
                    <a:pt x="8" y="342"/>
                    <a:pt x="8" y="342"/>
                    <a:pt x="8" y="342"/>
                  </a:cubicBezTo>
                  <a:cubicBezTo>
                    <a:pt x="19" y="342"/>
                    <a:pt x="19" y="342"/>
                    <a:pt x="19" y="342"/>
                  </a:cubicBezTo>
                  <a:cubicBezTo>
                    <a:pt x="506" y="180"/>
                    <a:pt x="506" y="180"/>
                    <a:pt x="506" y="180"/>
                  </a:cubicBezTo>
                  <a:cubicBezTo>
                    <a:pt x="506" y="179"/>
                    <a:pt x="505" y="177"/>
                    <a:pt x="505" y="176"/>
                  </a:cubicBezTo>
                  <a:cubicBezTo>
                    <a:pt x="12" y="340"/>
                    <a:pt x="12" y="340"/>
                    <a:pt x="12" y="340"/>
                  </a:cubicBezTo>
                  <a:cubicBezTo>
                    <a:pt x="266" y="11"/>
                    <a:pt x="266" y="11"/>
                    <a:pt x="266" y="11"/>
                  </a:cubicBezTo>
                  <a:cubicBezTo>
                    <a:pt x="265" y="10"/>
                    <a:pt x="263" y="9"/>
                    <a:pt x="262" y="8"/>
                  </a:cubicBezTo>
                  <a:moveTo>
                    <a:pt x="320" y="0"/>
                  </a:moveTo>
                  <a:cubicBezTo>
                    <a:pt x="319" y="2"/>
                    <a:pt x="318" y="3"/>
                    <a:pt x="318" y="4"/>
                  </a:cubicBezTo>
                  <a:cubicBezTo>
                    <a:pt x="511" y="135"/>
                    <a:pt x="511" y="135"/>
                    <a:pt x="511" y="135"/>
                  </a:cubicBezTo>
                  <a:cubicBezTo>
                    <a:pt x="511" y="134"/>
                    <a:pt x="512" y="133"/>
                    <a:pt x="513" y="132"/>
                  </a:cubicBezTo>
                  <a:cubicBezTo>
                    <a:pt x="320" y="0"/>
                    <a:pt x="320" y="0"/>
                    <a:pt x="32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6" name="Freeform 20217">
              <a:extLst>
                <a:ext uri="{FF2B5EF4-FFF2-40B4-BE49-F238E27FC236}">
                  <a16:creationId xmlns:a16="http://schemas.microsoft.com/office/drawing/2014/main" id="{2E17D3F7-820D-4C60-88FA-AB7F0863EC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88579" y="-118253"/>
              <a:ext cx="17342" cy="44022"/>
            </a:xfrm>
            <a:custGeom>
              <a:avLst/>
              <a:gdLst>
                <a:gd name="T0" fmla="*/ 3 w 11"/>
                <a:gd name="T1" fmla="*/ 20 h 28"/>
                <a:gd name="T2" fmla="*/ 0 w 11"/>
                <a:gd name="T3" fmla="*/ 23 h 28"/>
                <a:gd name="T4" fmla="*/ 5 w 11"/>
                <a:gd name="T5" fmla="*/ 28 h 28"/>
                <a:gd name="T6" fmla="*/ 8 w 11"/>
                <a:gd name="T7" fmla="*/ 25 h 28"/>
                <a:gd name="T8" fmla="*/ 3 w 11"/>
                <a:gd name="T9" fmla="*/ 20 h 28"/>
                <a:gd name="T10" fmla="*/ 9 w 11"/>
                <a:gd name="T11" fmla="*/ 0 h 28"/>
                <a:gd name="T12" fmla="*/ 3 w 11"/>
                <a:gd name="T13" fmla="*/ 3 h 28"/>
                <a:gd name="T14" fmla="*/ 5 w 11"/>
                <a:gd name="T15" fmla="*/ 7 h 28"/>
                <a:gd name="T16" fmla="*/ 11 w 11"/>
                <a:gd name="T17" fmla="*/ 3 h 28"/>
                <a:gd name="T18" fmla="*/ 9 w 11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28">
                  <a:moveTo>
                    <a:pt x="3" y="20"/>
                  </a:moveTo>
                  <a:cubicBezTo>
                    <a:pt x="2" y="21"/>
                    <a:pt x="1" y="22"/>
                    <a:pt x="0" y="23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7"/>
                    <a:pt x="7" y="26"/>
                    <a:pt x="8" y="25"/>
                  </a:cubicBezTo>
                  <a:cubicBezTo>
                    <a:pt x="3" y="20"/>
                    <a:pt x="3" y="20"/>
                    <a:pt x="3" y="20"/>
                  </a:cubicBezTo>
                  <a:moveTo>
                    <a:pt x="9" y="0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4" y="4"/>
                    <a:pt x="5" y="5"/>
                    <a:pt x="5" y="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0" y="1"/>
                    <a:pt x="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7" name="Freeform 20218">
              <a:extLst>
                <a:ext uri="{FF2B5EF4-FFF2-40B4-BE49-F238E27FC236}">
                  <a16:creationId xmlns:a16="http://schemas.microsoft.com/office/drawing/2014/main" id="{33B11869-A18B-47D3-B5E0-D3CE2516A812}"/>
                </a:ext>
              </a:extLst>
            </p:cNvPr>
            <p:cNvSpPr/>
            <p:nvPr/>
          </p:nvSpPr>
          <p:spPr bwMode="auto">
            <a:xfrm>
              <a:off x="6907459" y="-832614"/>
              <a:ext cx="16008" cy="11339"/>
            </a:xfrm>
            <a:custGeom>
              <a:avLst/>
              <a:gdLst>
                <a:gd name="T0" fmla="*/ 2 w 10"/>
                <a:gd name="T1" fmla="*/ 0 h 7"/>
                <a:gd name="T2" fmla="*/ 0 w 10"/>
                <a:gd name="T3" fmla="*/ 4 h 7"/>
                <a:gd name="T4" fmla="*/ 8 w 10"/>
                <a:gd name="T5" fmla="*/ 7 h 7"/>
                <a:gd name="T6" fmla="*/ 10 w 10"/>
                <a:gd name="T7" fmla="*/ 3 h 7"/>
                <a:gd name="T8" fmla="*/ 2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2" y="0"/>
                  </a:moveTo>
                  <a:cubicBezTo>
                    <a:pt x="1" y="1"/>
                    <a:pt x="1" y="3"/>
                    <a:pt x="0" y="4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9" y="5"/>
                    <a:pt x="9" y="4"/>
                    <a:pt x="10" y="3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8" name="Freeform 20219">
              <a:extLst>
                <a:ext uri="{FF2B5EF4-FFF2-40B4-BE49-F238E27FC236}">
                  <a16:creationId xmlns:a16="http://schemas.microsoft.com/office/drawing/2014/main" id="{C60C7A24-EB74-42CA-A01E-AD93163157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86992" y="-1158778"/>
              <a:ext cx="20677" cy="41354"/>
            </a:xfrm>
            <a:custGeom>
              <a:avLst/>
              <a:gdLst>
                <a:gd name="T0" fmla="*/ 2 w 13"/>
                <a:gd name="T1" fmla="*/ 18 h 26"/>
                <a:gd name="T2" fmla="*/ 0 w 13"/>
                <a:gd name="T3" fmla="*/ 22 h 26"/>
                <a:gd name="T4" fmla="*/ 6 w 13"/>
                <a:gd name="T5" fmla="*/ 24 h 26"/>
                <a:gd name="T6" fmla="*/ 12 w 13"/>
                <a:gd name="T7" fmla="*/ 26 h 26"/>
                <a:gd name="T8" fmla="*/ 13 w 13"/>
                <a:gd name="T9" fmla="*/ 22 h 26"/>
                <a:gd name="T10" fmla="*/ 2 w 13"/>
                <a:gd name="T11" fmla="*/ 18 h 26"/>
                <a:gd name="T12" fmla="*/ 12 w 13"/>
                <a:gd name="T13" fmla="*/ 0 h 26"/>
                <a:gd name="T14" fmla="*/ 0 w 13"/>
                <a:gd name="T15" fmla="*/ 4 h 26"/>
                <a:gd name="T16" fmla="*/ 1 w 13"/>
                <a:gd name="T17" fmla="*/ 8 h 26"/>
                <a:gd name="T18" fmla="*/ 13 w 13"/>
                <a:gd name="T19" fmla="*/ 4 h 26"/>
                <a:gd name="T20" fmla="*/ 12 w 13"/>
                <a:gd name="T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26">
                  <a:moveTo>
                    <a:pt x="2" y="18"/>
                  </a:moveTo>
                  <a:cubicBezTo>
                    <a:pt x="1" y="20"/>
                    <a:pt x="1" y="21"/>
                    <a:pt x="0" y="22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3"/>
                    <a:pt x="13" y="22"/>
                  </a:cubicBezTo>
                  <a:cubicBezTo>
                    <a:pt x="2" y="18"/>
                    <a:pt x="2" y="18"/>
                    <a:pt x="2" y="18"/>
                  </a:cubicBezTo>
                  <a:moveTo>
                    <a:pt x="12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" y="5"/>
                    <a:pt x="1" y="6"/>
                    <a:pt x="1" y="8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2" y="2"/>
                    <a:pt x="12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9" name="Freeform 20223">
              <a:extLst>
                <a:ext uri="{FF2B5EF4-FFF2-40B4-BE49-F238E27FC236}">
                  <a16:creationId xmlns:a16="http://schemas.microsoft.com/office/drawing/2014/main" id="{D6B5506C-1DF5-47BE-88C5-9519BDEECE4D}"/>
                </a:ext>
              </a:extLst>
            </p:cNvPr>
            <p:cNvSpPr/>
            <p:nvPr/>
          </p:nvSpPr>
          <p:spPr bwMode="auto">
            <a:xfrm>
              <a:off x="6026345" y="-1117424"/>
              <a:ext cx="641659" cy="214108"/>
            </a:xfrm>
            <a:custGeom>
              <a:avLst/>
              <a:gdLst>
                <a:gd name="T0" fmla="*/ 1 w 407"/>
                <a:gd name="T1" fmla="*/ 0 h 136"/>
                <a:gd name="T2" fmla="*/ 0 w 407"/>
                <a:gd name="T3" fmla="*/ 4 h 136"/>
                <a:gd name="T4" fmla="*/ 407 w 407"/>
                <a:gd name="T5" fmla="*/ 136 h 136"/>
                <a:gd name="T6" fmla="*/ 407 w 407"/>
                <a:gd name="T7" fmla="*/ 131 h 136"/>
                <a:gd name="T8" fmla="*/ 1 w 407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136">
                  <a:moveTo>
                    <a:pt x="1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407" y="136"/>
                    <a:pt x="407" y="136"/>
                    <a:pt x="407" y="136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0" name="Freeform 20224">
              <a:extLst>
                <a:ext uri="{FF2B5EF4-FFF2-40B4-BE49-F238E27FC236}">
                  <a16:creationId xmlns:a16="http://schemas.microsoft.com/office/drawing/2014/main" id="{DDF77915-0B74-4618-865E-F653F9E7E533}"/>
                </a:ext>
              </a:extLst>
            </p:cNvPr>
            <p:cNvSpPr/>
            <p:nvPr/>
          </p:nvSpPr>
          <p:spPr bwMode="auto">
            <a:xfrm>
              <a:off x="6668004" y="-739233"/>
              <a:ext cx="30015" cy="86710"/>
            </a:xfrm>
            <a:custGeom>
              <a:avLst/>
              <a:gdLst>
                <a:gd name="T0" fmla="*/ 15 w 19"/>
                <a:gd name="T1" fmla="*/ 0 h 55"/>
                <a:gd name="T2" fmla="*/ 0 w 19"/>
                <a:gd name="T3" fmla="*/ 42 h 55"/>
                <a:gd name="T4" fmla="*/ 0 w 19"/>
                <a:gd name="T5" fmla="*/ 55 h 55"/>
                <a:gd name="T6" fmla="*/ 19 w 19"/>
                <a:gd name="T7" fmla="*/ 1 h 55"/>
                <a:gd name="T8" fmla="*/ 15 w 19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55">
                  <a:moveTo>
                    <a:pt x="15" y="0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7" y="1"/>
                    <a:pt x="16" y="0"/>
                    <a:pt x="1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1" name="Freeform 20225">
              <a:extLst>
                <a:ext uri="{FF2B5EF4-FFF2-40B4-BE49-F238E27FC236}">
                  <a16:creationId xmlns:a16="http://schemas.microsoft.com/office/drawing/2014/main" id="{78B87CE3-6E8E-4AD4-8CFD-9074691918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183" y="-673200"/>
              <a:ext cx="959820" cy="731703"/>
            </a:xfrm>
            <a:custGeom>
              <a:avLst/>
              <a:gdLst>
                <a:gd name="T0" fmla="*/ 4 w 609"/>
                <a:gd name="T1" fmla="*/ 184 h 464"/>
                <a:gd name="T2" fmla="*/ 0 w 609"/>
                <a:gd name="T3" fmla="*/ 187 h 464"/>
                <a:gd name="T4" fmla="*/ 164 w 609"/>
                <a:gd name="T5" fmla="*/ 464 h 464"/>
                <a:gd name="T6" fmla="*/ 168 w 609"/>
                <a:gd name="T7" fmla="*/ 462 h 464"/>
                <a:gd name="T8" fmla="*/ 4 w 609"/>
                <a:gd name="T9" fmla="*/ 184 h 464"/>
                <a:gd name="T10" fmla="*/ 609 w 609"/>
                <a:gd name="T11" fmla="*/ 0 h 464"/>
                <a:gd name="T12" fmla="*/ 583 w 609"/>
                <a:gd name="T13" fmla="*/ 77 h 464"/>
                <a:gd name="T14" fmla="*/ 494 w 609"/>
                <a:gd name="T15" fmla="*/ 335 h 464"/>
                <a:gd name="T16" fmla="*/ 498 w 609"/>
                <a:gd name="T17" fmla="*/ 337 h 464"/>
                <a:gd name="T18" fmla="*/ 609 w 609"/>
                <a:gd name="T19" fmla="*/ 13 h 464"/>
                <a:gd name="T20" fmla="*/ 609 w 609"/>
                <a:gd name="T21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9" h="464">
                  <a:moveTo>
                    <a:pt x="4" y="184"/>
                  </a:moveTo>
                  <a:cubicBezTo>
                    <a:pt x="3" y="185"/>
                    <a:pt x="2" y="186"/>
                    <a:pt x="0" y="187"/>
                  </a:cubicBezTo>
                  <a:cubicBezTo>
                    <a:pt x="164" y="464"/>
                    <a:pt x="164" y="464"/>
                    <a:pt x="164" y="464"/>
                  </a:cubicBezTo>
                  <a:cubicBezTo>
                    <a:pt x="165" y="463"/>
                    <a:pt x="166" y="462"/>
                    <a:pt x="168" y="462"/>
                  </a:cubicBezTo>
                  <a:cubicBezTo>
                    <a:pt x="4" y="184"/>
                    <a:pt x="4" y="184"/>
                    <a:pt x="4" y="184"/>
                  </a:cubicBezTo>
                  <a:moveTo>
                    <a:pt x="609" y="0"/>
                  </a:moveTo>
                  <a:cubicBezTo>
                    <a:pt x="583" y="77"/>
                    <a:pt x="583" y="77"/>
                    <a:pt x="583" y="77"/>
                  </a:cubicBezTo>
                  <a:cubicBezTo>
                    <a:pt x="494" y="335"/>
                    <a:pt x="494" y="335"/>
                    <a:pt x="494" y="335"/>
                  </a:cubicBezTo>
                  <a:cubicBezTo>
                    <a:pt x="495" y="336"/>
                    <a:pt x="497" y="336"/>
                    <a:pt x="498" y="337"/>
                  </a:cubicBezTo>
                  <a:cubicBezTo>
                    <a:pt x="609" y="13"/>
                    <a:pt x="609" y="13"/>
                    <a:pt x="609" y="13"/>
                  </a:cubicBezTo>
                  <a:cubicBezTo>
                    <a:pt x="609" y="0"/>
                    <a:pt x="609" y="0"/>
                    <a:pt x="60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2" name="Freeform 20231">
              <a:extLst>
                <a:ext uri="{FF2B5EF4-FFF2-40B4-BE49-F238E27FC236}">
                  <a16:creationId xmlns:a16="http://schemas.microsoft.com/office/drawing/2014/main" id="{E70011B6-53B5-4630-A69D-CB8744EA3D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0411" y="-1270835"/>
              <a:ext cx="446226" cy="1121233"/>
            </a:xfrm>
            <a:custGeom>
              <a:avLst/>
              <a:gdLst>
                <a:gd name="T0" fmla="*/ 13 w 283"/>
                <a:gd name="T1" fmla="*/ 23 h 711"/>
                <a:gd name="T2" fmla="*/ 9 w 283"/>
                <a:gd name="T3" fmla="*/ 24 h 711"/>
                <a:gd name="T4" fmla="*/ 276 w 283"/>
                <a:gd name="T5" fmla="*/ 701 h 711"/>
                <a:gd name="T6" fmla="*/ 279 w 283"/>
                <a:gd name="T7" fmla="*/ 711 h 711"/>
                <a:gd name="T8" fmla="*/ 283 w 283"/>
                <a:gd name="T9" fmla="*/ 709 h 711"/>
                <a:gd name="T10" fmla="*/ 283 w 283"/>
                <a:gd name="T11" fmla="*/ 709 h 711"/>
                <a:gd name="T12" fmla="*/ 13 w 283"/>
                <a:gd name="T13" fmla="*/ 23 h 711"/>
                <a:gd name="T14" fmla="*/ 4 w 283"/>
                <a:gd name="T15" fmla="*/ 0 h 711"/>
                <a:gd name="T16" fmla="*/ 0 w 283"/>
                <a:gd name="T17" fmla="*/ 1 h 711"/>
                <a:gd name="T18" fmla="*/ 5 w 283"/>
                <a:gd name="T19" fmla="*/ 12 h 711"/>
                <a:gd name="T20" fmla="*/ 9 w 283"/>
                <a:gd name="T21" fmla="*/ 11 h 711"/>
                <a:gd name="T22" fmla="*/ 4 w 283"/>
                <a:gd name="T23" fmla="*/ 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3" h="711">
                  <a:moveTo>
                    <a:pt x="13" y="23"/>
                  </a:moveTo>
                  <a:cubicBezTo>
                    <a:pt x="12" y="23"/>
                    <a:pt x="11" y="24"/>
                    <a:pt x="9" y="24"/>
                  </a:cubicBezTo>
                  <a:cubicBezTo>
                    <a:pt x="276" y="701"/>
                    <a:pt x="276" y="701"/>
                    <a:pt x="276" y="701"/>
                  </a:cubicBezTo>
                  <a:cubicBezTo>
                    <a:pt x="279" y="711"/>
                    <a:pt x="279" y="711"/>
                    <a:pt x="279" y="711"/>
                  </a:cubicBezTo>
                  <a:cubicBezTo>
                    <a:pt x="283" y="709"/>
                    <a:pt x="283" y="709"/>
                    <a:pt x="283" y="709"/>
                  </a:cubicBezTo>
                  <a:cubicBezTo>
                    <a:pt x="283" y="709"/>
                    <a:pt x="283" y="709"/>
                    <a:pt x="283" y="709"/>
                  </a:cubicBezTo>
                  <a:cubicBezTo>
                    <a:pt x="13" y="23"/>
                    <a:pt x="13" y="23"/>
                    <a:pt x="13" y="23"/>
                  </a:cubicBezTo>
                  <a:moveTo>
                    <a:pt x="4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6" y="12"/>
                    <a:pt x="7" y="11"/>
                    <a:pt x="9" y="11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3" name="Freeform 20252">
              <a:extLst>
                <a:ext uri="{FF2B5EF4-FFF2-40B4-BE49-F238E27FC236}">
                  <a16:creationId xmlns:a16="http://schemas.microsoft.com/office/drawing/2014/main" id="{4532AAE9-7C42-41C7-B9B5-FE9D604C61A8}"/>
                </a:ext>
              </a:extLst>
            </p:cNvPr>
            <p:cNvSpPr/>
            <p:nvPr/>
          </p:nvSpPr>
          <p:spPr bwMode="auto">
            <a:xfrm>
              <a:off x="4294132" y="-731229"/>
              <a:ext cx="64700" cy="64032"/>
            </a:xfrm>
            <a:custGeom>
              <a:avLst/>
              <a:gdLst>
                <a:gd name="T0" fmla="*/ 21 w 41"/>
                <a:gd name="T1" fmla="*/ 0 h 41"/>
                <a:gd name="T2" fmla="*/ 20 w 41"/>
                <a:gd name="T3" fmla="*/ 0 h 41"/>
                <a:gd name="T4" fmla="*/ 13 w 41"/>
                <a:gd name="T5" fmla="*/ 1 h 41"/>
                <a:gd name="T6" fmla="*/ 9 w 41"/>
                <a:gd name="T7" fmla="*/ 3 h 41"/>
                <a:gd name="T8" fmla="*/ 6 w 41"/>
                <a:gd name="T9" fmla="*/ 5 h 41"/>
                <a:gd name="T10" fmla="*/ 4 w 41"/>
                <a:gd name="T11" fmla="*/ 9 h 41"/>
                <a:gd name="T12" fmla="*/ 2 w 41"/>
                <a:gd name="T13" fmla="*/ 13 h 41"/>
                <a:gd name="T14" fmla="*/ 0 w 41"/>
                <a:gd name="T15" fmla="*/ 17 h 41"/>
                <a:gd name="T16" fmla="*/ 0 w 41"/>
                <a:gd name="T17" fmla="*/ 21 h 41"/>
                <a:gd name="T18" fmla="*/ 1 w 41"/>
                <a:gd name="T19" fmla="*/ 27 h 41"/>
                <a:gd name="T20" fmla="*/ 3 w 41"/>
                <a:gd name="T21" fmla="*/ 31 h 41"/>
                <a:gd name="T22" fmla="*/ 11 w 41"/>
                <a:gd name="T23" fmla="*/ 38 h 41"/>
                <a:gd name="T24" fmla="*/ 15 w 41"/>
                <a:gd name="T25" fmla="*/ 40 h 41"/>
                <a:gd name="T26" fmla="*/ 21 w 41"/>
                <a:gd name="T27" fmla="*/ 41 h 41"/>
                <a:gd name="T28" fmla="*/ 21 w 41"/>
                <a:gd name="T29" fmla="*/ 41 h 41"/>
                <a:gd name="T30" fmla="*/ 22 w 41"/>
                <a:gd name="T31" fmla="*/ 41 h 41"/>
                <a:gd name="T32" fmla="*/ 26 w 41"/>
                <a:gd name="T33" fmla="*/ 40 h 41"/>
                <a:gd name="T34" fmla="*/ 33 w 41"/>
                <a:gd name="T35" fmla="*/ 37 h 41"/>
                <a:gd name="T36" fmla="*/ 36 w 41"/>
                <a:gd name="T37" fmla="*/ 34 h 41"/>
                <a:gd name="T38" fmla="*/ 41 w 41"/>
                <a:gd name="T39" fmla="*/ 26 h 41"/>
                <a:gd name="T40" fmla="*/ 41 w 41"/>
                <a:gd name="T41" fmla="*/ 22 h 41"/>
                <a:gd name="T42" fmla="*/ 41 w 41"/>
                <a:gd name="T43" fmla="*/ 20 h 41"/>
                <a:gd name="T44" fmla="*/ 40 w 41"/>
                <a:gd name="T45" fmla="*/ 12 h 41"/>
                <a:gd name="T46" fmla="*/ 37 w 41"/>
                <a:gd name="T47" fmla="*/ 9 h 41"/>
                <a:gd name="T48" fmla="*/ 21 w 41"/>
                <a:gd name="T4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41">
                  <a:moveTo>
                    <a:pt x="21" y="0"/>
                  </a:moveTo>
                  <a:cubicBezTo>
                    <a:pt x="21" y="0"/>
                    <a:pt x="20" y="0"/>
                    <a:pt x="20" y="0"/>
                  </a:cubicBezTo>
                  <a:cubicBezTo>
                    <a:pt x="18" y="0"/>
                    <a:pt x="15" y="0"/>
                    <a:pt x="13" y="1"/>
                  </a:cubicBezTo>
                  <a:cubicBezTo>
                    <a:pt x="12" y="2"/>
                    <a:pt x="10" y="2"/>
                    <a:pt x="9" y="3"/>
                  </a:cubicBezTo>
                  <a:cubicBezTo>
                    <a:pt x="8" y="4"/>
                    <a:pt x="7" y="5"/>
                    <a:pt x="6" y="5"/>
                  </a:cubicBezTo>
                  <a:cubicBezTo>
                    <a:pt x="5" y="6"/>
                    <a:pt x="4" y="8"/>
                    <a:pt x="4" y="9"/>
                  </a:cubicBezTo>
                  <a:cubicBezTo>
                    <a:pt x="3" y="10"/>
                    <a:pt x="2" y="11"/>
                    <a:pt x="2" y="13"/>
                  </a:cubicBezTo>
                  <a:cubicBezTo>
                    <a:pt x="1" y="14"/>
                    <a:pt x="1" y="15"/>
                    <a:pt x="0" y="17"/>
                  </a:cubicBezTo>
                  <a:cubicBezTo>
                    <a:pt x="0" y="18"/>
                    <a:pt x="0" y="19"/>
                    <a:pt x="0" y="21"/>
                  </a:cubicBezTo>
                  <a:cubicBezTo>
                    <a:pt x="0" y="23"/>
                    <a:pt x="0" y="25"/>
                    <a:pt x="1" y="27"/>
                  </a:cubicBezTo>
                  <a:cubicBezTo>
                    <a:pt x="2" y="28"/>
                    <a:pt x="2" y="30"/>
                    <a:pt x="3" y="31"/>
                  </a:cubicBezTo>
                  <a:cubicBezTo>
                    <a:pt x="5" y="34"/>
                    <a:pt x="7" y="37"/>
                    <a:pt x="11" y="38"/>
                  </a:cubicBezTo>
                  <a:cubicBezTo>
                    <a:pt x="12" y="39"/>
                    <a:pt x="13" y="40"/>
                    <a:pt x="15" y="40"/>
                  </a:cubicBezTo>
                  <a:cubicBezTo>
                    <a:pt x="16" y="41"/>
                    <a:pt x="18" y="41"/>
                    <a:pt x="21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1" y="41"/>
                    <a:pt x="22" y="41"/>
                    <a:pt x="22" y="41"/>
                  </a:cubicBezTo>
                  <a:cubicBezTo>
                    <a:pt x="24" y="41"/>
                    <a:pt x="25" y="41"/>
                    <a:pt x="26" y="40"/>
                  </a:cubicBezTo>
                  <a:cubicBezTo>
                    <a:pt x="29" y="40"/>
                    <a:pt x="31" y="38"/>
                    <a:pt x="33" y="37"/>
                  </a:cubicBezTo>
                  <a:cubicBezTo>
                    <a:pt x="34" y="36"/>
                    <a:pt x="35" y="35"/>
                    <a:pt x="36" y="34"/>
                  </a:cubicBezTo>
                  <a:cubicBezTo>
                    <a:pt x="38" y="32"/>
                    <a:pt x="40" y="29"/>
                    <a:pt x="41" y="26"/>
                  </a:cubicBezTo>
                  <a:cubicBezTo>
                    <a:pt x="41" y="24"/>
                    <a:pt x="41" y="23"/>
                    <a:pt x="41" y="22"/>
                  </a:cubicBezTo>
                  <a:cubicBezTo>
                    <a:pt x="41" y="21"/>
                    <a:pt x="41" y="21"/>
                    <a:pt x="41" y="20"/>
                  </a:cubicBezTo>
                  <a:cubicBezTo>
                    <a:pt x="41" y="17"/>
                    <a:pt x="41" y="15"/>
                    <a:pt x="40" y="12"/>
                  </a:cubicBezTo>
                  <a:cubicBezTo>
                    <a:pt x="39" y="11"/>
                    <a:pt x="38" y="10"/>
                    <a:pt x="37" y="9"/>
                  </a:cubicBezTo>
                  <a:cubicBezTo>
                    <a:pt x="34" y="3"/>
                    <a:pt x="28" y="0"/>
                    <a:pt x="2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4" name="Freeform 20253">
              <a:extLst>
                <a:ext uri="{FF2B5EF4-FFF2-40B4-BE49-F238E27FC236}">
                  <a16:creationId xmlns:a16="http://schemas.microsoft.com/office/drawing/2014/main" id="{B5CB4E13-9434-4503-B60A-8C786EABD729}"/>
                </a:ext>
              </a:extLst>
            </p:cNvPr>
            <p:cNvSpPr/>
            <p:nvPr/>
          </p:nvSpPr>
          <p:spPr bwMode="auto">
            <a:xfrm>
              <a:off x="4762370" y="-994696"/>
              <a:ext cx="64700" cy="64700"/>
            </a:xfrm>
            <a:custGeom>
              <a:avLst/>
              <a:gdLst>
                <a:gd name="T0" fmla="*/ 20 w 41"/>
                <a:gd name="T1" fmla="*/ 0 h 41"/>
                <a:gd name="T2" fmla="*/ 20 w 41"/>
                <a:gd name="T3" fmla="*/ 0 h 41"/>
                <a:gd name="T4" fmla="*/ 0 w 41"/>
                <a:gd name="T5" fmla="*/ 21 h 41"/>
                <a:gd name="T6" fmla="*/ 1 w 41"/>
                <a:gd name="T7" fmla="*/ 28 h 41"/>
                <a:gd name="T8" fmla="*/ 3 w 41"/>
                <a:gd name="T9" fmla="*/ 32 h 41"/>
                <a:gd name="T10" fmla="*/ 19 w 41"/>
                <a:gd name="T11" fmla="*/ 41 h 41"/>
                <a:gd name="T12" fmla="*/ 20 w 41"/>
                <a:gd name="T13" fmla="*/ 41 h 41"/>
                <a:gd name="T14" fmla="*/ 21 w 41"/>
                <a:gd name="T15" fmla="*/ 41 h 41"/>
                <a:gd name="T16" fmla="*/ 24 w 41"/>
                <a:gd name="T17" fmla="*/ 41 h 41"/>
                <a:gd name="T18" fmla="*/ 32 w 41"/>
                <a:gd name="T19" fmla="*/ 38 h 41"/>
                <a:gd name="T20" fmla="*/ 35 w 41"/>
                <a:gd name="T21" fmla="*/ 35 h 41"/>
                <a:gd name="T22" fmla="*/ 41 w 41"/>
                <a:gd name="T23" fmla="*/ 21 h 41"/>
                <a:gd name="T24" fmla="*/ 20 w 41"/>
                <a:gd name="T2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41"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0"/>
                    <a:pt x="0" y="21"/>
                  </a:cubicBezTo>
                  <a:cubicBezTo>
                    <a:pt x="0" y="24"/>
                    <a:pt x="0" y="26"/>
                    <a:pt x="1" y="28"/>
                  </a:cubicBezTo>
                  <a:cubicBezTo>
                    <a:pt x="2" y="30"/>
                    <a:pt x="2" y="31"/>
                    <a:pt x="3" y="32"/>
                  </a:cubicBezTo>
                  <a:cubicBezTo>
                    <a:pt x="7" y="37"/>
                    <a:pt x="13" y="41"/>
                    <a:pt x="19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2" y="41"/>
                    <a:pt x="23" y="41"/>
                    <a:pt x="24" y="41"/>
                  </a:cubicBezTo>
                  <a:cubicBezTo>
                    <a:pt x="27" y="41"/>
                    <a:pt x="29" y="40"/>
                    <a:pt x="32" y="38"/>
                  </a:cubicBezTo>
                  <a:cubicBezTo>
                    <a:pt x="33" y="37"/>
                    <a:pt x="34" y="36"/>
                    <a:pt x="35" y="35"/>
                  </a:cubicBezTo>
                  <a:cubicBezTo>
                    <a:pt x="39" y="32"/>
                    <a:pt x="41" y="26"/>
                    <a:pt x="41" y="21"/>
                  </a:cubicBezTo>
                  <a:cubicBezTo>
                    <a:pt x="41" y="9"/>
                    <a:pt x="32" y="0"/>
                    <a:pt x="2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5" name="Freeform 20254">
              <a:extLst>
                <a:ext uri="{FF2B5EF4-FFF2-40B4-BE49-F238E27FC236}">
                  <a16:creationId xmlns:a16="http://schemas.microsoft.com/office/drawing/2014/main" id="{A2535892-5D3F-47BD-9D41-9E528ACA1910}"/>
                </a:ext>
              </a:extLst>
            </p:cNvPr>
            <p:cNvSpPr/>
            <p:nvPr/>
          </p:nvSpPr>
          <p:spPr bwMode="auto">
            <a:xfrm>
              <a:off x="5434044" y="-550471"/>
              <a:ext cx="126064" cy="128065"/>
            </a:xfrm>
            <a:custGeom>
              <a:avLst/>
              <a:gdLst>
                <a:gd name="T0" fmla="*/ 40 w 80"/>
                <a:gd name="T1" fmla="*/ 0 h 81"/>
                <a:gd name="T2" fmla="*/ 39 w 80"/>
                <a:gd name="T3" fmla="*/ 0 h 81"/>
                <a:gd name="T4" fmla="*/ 2 w 80"/>
                <a:gd name="T5" fmla="*/ 28 h 81"/>
                <a:gd name="T6" fmla="*/ 1 w 80"/>
                <a:gd name="T7" fmla="*/ 32 h 81"/>
                <a:gd name="T8" fmla="*/ 0 w 80"/>
                <a:gd name="T9" fmla="*/ 41 h 81"/>
                <a:gd name="T10" fmla="*/ 4 w 80"/>
                <a:gd name="T11" fmla="*/ 59 h 81"/>
                <a:gd name="T12" fmla="*/ 6 w 80"/>
                <a:gd name="T13" fmla="*/ 63 h 81"/>
                <a:gd name="T14" fmla="*/ 33 w 80"/>
                <a:gd name="T15" fmla="*/ 80 h 81"/>
                <a:gd name="T16" fmla="*/ 37 w 80"/>
                <a:gd name="T17" fmla="*/ 81 h 81"/>
                <a:gd name="T18" fmla="*/ 40 w 80"/>
                <a:gd name="T19" fmla="*/ 81 h 81"/>
                <a:gd name="T20" fmla="*/ 41 w 80"/>
                <a:gd name="T21" fmla="*/ 81 h 81"/>
                <a:gd name="T22" fmla="*/ 77 w 80"/>
                <a:gd name="T23" fmla="*/ 56 h 81"/>
                <a:gd name="T24" fmla="*/ 79 w 80"/>
                <a:gd name="T25" fmla="*/ 51 h 81"/>
                <a:gd name="T26" fmla="*/ 80 w 80"/>
                <a:gd name="T27" fmla="*/ 40 h 81"/>
                <a:gd name="T28" fmla="*/ 79 w 80"/>
                <a:gd name="T29" fmla="*/ 31 h 81"/>
                <a:gd name="T30" fmla="*/ 78 w 80"/>
                <a:gd name="T31" fmla="*/ 27 h 81"/>
                <a:gd name="T32" fmla="*/ 64 w 80"/>
                <a:gd name="T33" fmla="*/ 8 h 81"/>
                <a:gd name="T34" fmla="*/ 60 w 80"/>
                <a:gd name="T35" fmla="*/ 6 h 81"/>
                <a:gd name="T36" fmla="*/ 40 w 80"/>
                <a:gd name="T3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0" h="81">
                  <a:moveTo>
                    <a:pt x="40" y="0"/>
                  </a:moveTo>
                  <a:cubicBezTo>
                    <a:pt x="40" y="0"/>
                    <a:pt x="39" y="0"/>
                    <a:pt x="39" y="0"/>
                  </a:cubicBezTo>
                  <a:cubicBezTo>
                    <a:pt x="22" y="1"/>
                    <a:pt x="7" y="12"/>
                    <a:pt x="2" y="28"/>
                  </a:cubicBezTo>
                  <a:cubicBezTo>
                    <a:pt x="1" y="29"/>
                    <a:pt x="1" y="31"/>
                    <a:pt x="1" y="32"/>
                  </a:cubicBezTo>
                  <a:cubicBezTo>
                    <a:pt x="0" y="35"/>
                    <a:pt x="0" y="38"/>
                    <a:pt x="0" y="41"/>
                  </a:cubicBezTo>
                  <a:cubicBezTo>
                    <a:pt x="0" y="48"/>
                    <a:pt x="1" y="54"/>
                    <a:pt x="4" y="59"/>
                  </a:cubicBezTo>
                  <a:cubicBezTo>
                    <a:pt x="5" y="60"/>
                    <a:pt x="5" y="61"/>
                    <a:pt x="6" y="63"/>
                  </a:cubicBezTo>
                  <a:cubicBezTo>
                    <a:pt x="12" y="72"/>
                    <a:pt x="22" y="78"/>
                    <a:pt x="33" y="80"/>
                  </a:cubicBezTo>
                  <a:cubicBezTo>
                    <a:pt x="34" y="80"/>
                    <a:pt x="36" y="81"/>
                    <a:pt x="37" y="81"/>
                  </a:cubicBezTo>
                  <a:cubicBezTo>
                    <a:pt x="38" y="81"/>
                    <a:pt x="39" y="81"/>
                    <a:pt x="40" y="81"/>
                  </a:cubicBezTo>
                  <a:cubicBezTo>
                    <a:pt x="40" y="81"/>
                    <a:pt x="40" y="81"/>
                    <a:pt x="41" y="81"/>
                  </a:cubicBezTo>
                  <a:cubicBezTo>
                    <a:pt x="57" y="81"/>
                    <a:pt x="71" y="70"/>
                    <a:pt x="77" y="56"/>
                  </a:cubicBezTo>
                  <a:cubicBezTo>
                    <a:pt x="78" y="54"/>
                    <a:pt x="78" y="53"/>
                    <a:pt x="79" y="51"/>
                  </a:cubicBezTo>
                  <a:cubicBezTo>
                    <a:pt x="80" y="48"/>
                    <a:pt x="80" y="44"/>
                    <a:pt x="80" y="40"/>
                  </a:cubicBezTo>
                  <a:cubicBezTo>
                    <a:pt x="80" y="37"/>
                    <a:pt x="80" y="34"/>
                    <a:pt x="79" y="31"/>
                  </a:cubicBezTo>
                  <a:cubicBezTo>
                    <a:pt x="79" y="30"/>
                    <a:pt x="78" y="29"/>
                    <a:pt x="78" y="27"/>
                  </a:cubicBezTo>
                  <a:cubicBezTo>
                    <a:pt x="75" y="20"/>
                    <a:pt x="70" y="13"/>
                    <a:pt x="64" y="8"/>
                  </a:cubicBezTo>
                  <a:cubicBezTo>
                    <a:pt x="62" y="7"/>
                    <a:pt x="61" y="7"/>
                    <a:pt x="60" y="6"/>
                  </a:cubicBezTo>
                  <a:cubicBezTo>
                    <a:pt x="54" y="2"/>
                    <a:pt x="47" y="0"/>
                    <a:pt x="4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6" name="Freeform 20256">
              <a:extLst>
                <a:ext uri="{FF2B5EF4-FFF2-40B4-BE49-F238E27FC236}">
                  <a16:creationId xmlns:a16="http://schemas.microsoft.com/office/drawing/2014/main" id="{EA4A0619-8B41-4A1D-8E78-0616DA363AB7}"/>
                </a:ext>
              </a:extLst>
            </p:cNvPr>
            <p:cNvSpPr/>
            <p:nvPr/>
          </p:nvSpPr>
          <p:spPr bwMode="auto">
            <a:xfrm>
              <a:off x="4830405" y="-142265"/>
              <a:ext cx="99384" cy="99384"/>
            </a:xfrm>
            <a:custGeom>
              <a:avLst/>
              <a:gdLst>
                <a:gd name="T0" fmla="*/ 31 w 63"/>
                <a:gd name="T1" fmla="*/ 0 h 63"/>
                <a:gd name="T2" fmla="*/ 31 w 63"/>
                <a:gd name="T3" fmla="*/ 0 h 63"/>
                <a:gd name="T4" fmla="*/ 30 w 63"/>
                <a:gd name="T5" fmla="*/ 0 h 63"/>
                <a:gd name="T6" fmla="*/ 26 w 63"/>
                <a:gd name="T7" fmla="*/ 0 h 63"/>
                <a:gd name="T8" fmla="*/ 12 w 63"/>
                <a:gd name="T9" fmla="*/ 6 h 63"/>
                <a:gd name="T10" fmla="*/ 9 w 63"/>
                <a:gd name="T11" fmla="*/ 9 h 63"/>
                <a:gd name="T12" fmla="*/ 0 w 63"/>
                <a:gd name="T13" fmla="*/ 32 h 63"/>
                <a:gd name="T14" fmla="*/ 14 w 63"/>
                <a:gd name="T15" fmla="*/ 58 h 63"/>
                <a:gd name="T16" fmla="*/ 18 w 63"/>
                <a:gd name="T17" fmla="*/ 60 h 63"/>
                <a:gd name="T18" fmla="*/ 31 w 63"/>
                <a:gd name="T19" fmla="*/ 63 h 63"/>
                <a:gd name="T20" fmla="*/ 31 w 63"/>
                <a:gd name="T21" fmla="*/ 63 h 63"/>
                <a:gd name="T22" fmla="*/ 32 w 63"/>
                <a:gd name="T23" fmla="*/ 63 h 63"/>
                <a:gd name="T24" fmla="*/ 35 w 63"/>
                <a:gd name="T25" fmla="*/ 63 h 63"/>
                <a:gd name="T26" fmla="*/ 52 w 63"/>
                <a:gd name="T27" fmla="*/ 55 h 63"/>
                <a:gd name="T28" fmla="*/ 55 w 63"/>
                <a:gd name="T29" fmla="*/ 52 h 63"/>
                <a:gd name="T30" fmla="*/ 63 w 63"/>
                <a:gd name="T31" fmla="*/ 31 h 63"/>
                <a:gd name="T32" fmla="*/ 58 w 63"/>
                <a:gd name="T33" fmla="*/ 15 h 63"/>
                <a:gd name="T34" fmla="*/ 56 w 63"/>
                <a:gd name="T35" fmla="*/ 12 h 63"/>
                <a:gd name="T36" fmla="*/ 47 w 63"/>
                <a:gd name="T37" fmla="*/ 4 h 63"/>
                <a:gd name="T38" fmla="*/ 43 w 63"/>
                <a:gd name="T39" fmla="*/ 2 h 63"/>
                <a:gd name="T40" fmla="*/ 31 w 63"/>
                <a:gd name="T4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3" h="63">
                  <a:moveTo>
                    <a:pt x="31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29" y="0"/>
                    <a:pt x="27" y="0"/>
                    <a:pt x="26" y="0"/>
                  </a:cubicBezTo>
                  <a:cubicBezTo>
                    <a:pt x="21" y="1"/>
                    <a:pt x="16" y="3"/>
                    <a:pt x="12" y="6"/>
                  </a:cubicBezTo>
                  <a:cubicBezTo>
                    <a:pt x="11" y="7"/>
                    <a:pt x="10" y="8"/>
                    <a:pt x="9" y="9"/>
                  </a:cubicBezTo>
                  <a:cubicBezTo>
                    <a:pt x="3" y="15"/>
                    <a:pt x="0" y="23"/>
                    <a:pt x="0" y="32"/>
                  </a:cubicBezTo>
                  <a:cubicBezTo>
                    <a:pt x="0" y="43"/>
                    <a:pt x="6" y="52"/>
                    <a:pt x="14" y="58"/>
                  </a:cubicBezTo>
                  <a:cubicBezTo>
                    <a:pt x="15" y="59"/>
                    <a:pt x="17" y="59"/>
                    <a:pt x="18" y="60"/>
                  </a:cubicBezTo>
                  <a:cubicBezTo>
                    <a:pt x="22" y="62"/>
                    <a:pt x="26" y="63"/>
                    <a:pt x="31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63"/>
                    <a:pt x="32" y="63"/>
                    <a:pt x="32" y="63"/>
                  </a:cubicBezTo>
                  <a:cubicBezTo>
                    <a:pt x="33" y="63"/>
                    <a:pt x="34" y="63"/>
                    <a:pt x="35" y="63"/>
                  </a:cubicBezTo>
                  <a:cubicBezTo>
                    <a:pt x="41" y="62"/>
                    <a:pt x="47" y="59"/>
                    <a:pt x="52" y="55"/>
                  </a:cubicBezTo>
                  <a:cubicBezTo>
                    <a:pt x="53" y="54"/>
                    <a:pt x="54" y="53"/>
                    <a:pt x="55" y="52"/>
                  </a:cubicBezTo>
                  <a:cubicBezTo>
                    <a:pt x="60" y="47"/>
                    <a:pt x="63" y="39"/>
                    <a:pt x="63" y="31"/>
                  </a:cubicBezTo>
                  <a:cubicBezTo>
                    <a:pt x="63" y="25"/>
                    <a:pt x="61" y="20"/>
                    <a:pt x="58" y="15"/>
                  </a:cubicBezTo>
                  <a:cubicBezTo>
                    <a:pt x="57" y="14"/>
                    <a:pt x="57" y="13"/>
                    <a:pt x="56" y="12"/>
                  </a:cubicBezTo>
                  <a:cubicBezTo>
                    <a:pt x="53" y="9"/>
                    <a:pt x="50" y="6"/>
                    <a:pt x="47" y="4"/>
                  </a:cubicBezTo>
                  <a:cubicBezTo>
                    <a:pt x="46" y="4"/>
                    <a:pt x="44" y="3"/>
                    <a:pt x="43" y="2"/>
                  </a:cubicBezTo>
                  <a:cubicBezTo>
                    <a:pt x="39" y="1"/>
                    <a:pt x="35" y="0"/>
                    <a:pt x="3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7" name="Freeform 20257">
              <a:extLst>
                <a:ext uri="{FF2B5EF4-FFF2-40B4-BE49-F238E27FC236}">
                  <a16:creationId xmlns:a16="http://schemas.microsoft.com/office/drawing/2014/main" id="{459C7694-2A86-4C5C-A264-2DF551C9E358}"/>
                </a:ext>
              </a:extLst>
            </p:cNvPr>
            <p:cNvSpPr/>
            <p:nvPr/>
          </p:nvSpPr>
          <p:spPr bwMode="auto">
            <a:xfrm>
              <a:off x="5660826" y="-439748"/>
              <a:ext cx="64700" cy="64700"/>
            </a:xfrm>
            <a:custGeom>
              <a:avLst/>
              <a:gdLst>
                <a:gd name="T0" fmla="*/ 21 w 41"/>
                <a:gd name="T1" fmla="*/ 0 h 41"/>
                <a:gd name="T2" fmla="*/ 20 w 41"/>
                <a:gd name="T3" fmla="*/ 0 h 41"/>
                <a:gd name="T4" fmla="*/ 4 w 41"/>
                <a:gd name="T5" fmla="*/ 9 h 41"/>
                <a:gd name="T6" fmla="*/ 2 w 41"/>
                <a:gd name="T7" fmla="*/ 13 h 41"/>
                <a:gd name="T8" fmla="*/ 0 w 41"/>
                <a:gd name="T9" fmla="*/ 21 h 41"/>
                <a:gd name="T10" fmla="*/ 11 w 41"/>
                <a:gd name="T11" fmla="*/ 39 h 41"/>
                <a:gd name="T12" fmla="*/ 15 w 41"/>
                <a:gd name="T13" fmla="*/ 40 h 41"/>
                <a:gd name="T14" fmla="*/ 21 w 41"/>
                <a:gd name="T15" fmla="*/ 41 h 41"/>
                <a:gd name="T16" fmla="*/ 21 w 41"/>
                <a:gd name="T17" fmla="*/ 41 h 41"/>
                <a:gd name="T18" fmla="*/ 30 w 41"/>
                <a:gd name="T19" fmla="*/ 39 h 41"/>
                <a:gd name="T20" fmla="*/ 34 w 41"/>
                <a:gd name="T21" fmla="*/ 36 h 41"/>
                <a:gd name="T22" fmla="*/ 40 w 41"/>
                <a:gd name="T23" fmla="*/ 28 h 41"/>
                <a:gd name="T24" fmla="*/ 41 w 41"/>
                <a:gd name="T25" fmla="*/ 24 h 41"/>
                <a:gd name="T26" fmla="*/ 41 w 41"/>
                <a:gd name="T27" fmla="*/ 20 h 41"/>
                <a:gd name="T28" fmla="*/ 29 w 41"/>
                <a:gd name="T29" fmla="*/ 2 h 41"/>
                <a:gd name="T30" fmla="*/ 25 w 41"/>
                <a:gd name="T31" fmla="*/ 0 h 41"/>
                <a:gd name="T32" fmla="*/ 21 w 41"/>
                <a:gd name="T3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" h="41">
                  <a:moveTo>
                    <a:pt x="21" y="0"/>
                  </a:moveTo>
                  <a:cubicBezTo>
                    <a:pt x="21" y="0"/>
                    <a:pt x="21" y="0"/>
                    <a:pt x="20" y="0"/>
                  </a:cubicBezTo>
                  <a:cubicBezTo>
                    <a:pt x="14" y="0"/>
                    <a:pt x="7" y="4"/>
                    <a:pt x="4" y="9"/>
                  </a:cubicBezTo>
                  <a:cubicBezTo>
                    <a:pt x="3" y="10"/>
                    <a:pt x="2" y="11"/>
                    <a:pt x="2" y="13"/>
                  </a:cubicBezTo>
                  <a:cubicBezTo>
                    <a:pt x="1" y="15"/>
                    <a:pt x="0" y="18"/>
                    <a:pt x="0" y="21"/>
                  </a:cubicBezTo>
                  <a:cubicBezTo>
                    <a:pt x="0" y="29"/>
                    <a:pt x="5" y="35"/>
                    <a:pt x="11" y="39"/>
                  </a:cubicBezTo>
                  <a:cubicBezTo>
                    <a:pt x="12" y="39"/>
                    <a:pt x="14" y="40"/>
                    <a:pt x="15" y="40"/>
                  </a:cubicBezTo>
                  <a:cubicBezTo>
                    <a:pt x="17" y="41"/>
                    <a:pt x="19" y="41"/>
                    <a:pt x="21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4" y="41"/>
                    <a:pt x="28" y="40"/>
                    <a:pt x="30" y="39"/>
                  </a:cubicBezTo>
                  <a:cubicBezTo>
                    <a:pt x="32" y="38"/>
                    <a:pt x="33" y="37"/>
                    <a:pt x="34" y="36"/>
                  </a:cubicBezTo>
                  <a:cubicBezTo>
                    <a:pt x="37" y="34"/>
                    <a:pt x="39" y="31"/>
                    <a:pt x="40" y="28"/>
                  </a:cubicBezTo>
                  <a:cubicBezTo>
                    <a:pt x="40" y="27"/>
                    <a:pt x="41" y="25"/>
                    <a:pt x="41" y="24"/>
                  </a:cubicBezTo>
                  <a:cubicBezTo>
                    <a:pt x="41" y="23"/>
                    <a:pt x="41" y="21"/>
                    <a:pt x="41" y="20"/>
                  </a:cubicBezTo>
                  <a:cubicBezTo>
                    <a:pt x="41" y="12"/>
                    <a:pt x="36" y="5"/>
                    <a:pt x="29" y="2"/>
                  </a:cubicBezTo>
                  <a:cubicBezTo>
                    <a:pt x="27" y="1"/>
                    <a:pt x="26" y="1"/>
                    <a:pt x="25" y="0"/>
                  </a:cubicBezTo>
                  <a:cubicBezTo>
                    <a:pt x="23" y="0"/>
                    <a:pt x="22" y="0"/>
                    <a:pt x="2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8" name="Freeform 20258">
              <a:extLst>
                <a:ext uri="{FF2B5EF4-FFF2-40B4-BE49-F238E27FC236}">
                  <a16:creationId xmlns:a16="http://schemas.microsoft.com/office/drawing/2014/main" id="{3B98CB2E-9684-410B-9ED3-B328D8ECD097}"/>
                </a:ext>
              </a:extLst>
            </p:cNvPr>
            <p:cNvSpPr/>
            <p:nvPr/>
          </p:nvSpPr>
          <p:spPr bwMode="auto">
            <a:xfrm>
              <a:off x="6135734" y="-717222"/>
              <a:ext cx="119394" cy="119394"/>
            </a:xfrm>
            <a:custGeom>
              <a:avLst/>
              <a:gdLst>
                <a:gd name="T0" fmla="*/ 38 w 76"/>
                <a:gd name="T1" fmla="*/ 0 h 76"/>
                <a:gd name="T2" fmla="*/ 38 w 76"/>
                <a:gd name="T3" fmla="*/ 1 h 76"/>
                <a:gd name="T4" fmla="*/ 22 w 76"/>
                <a:gd name="T5" fmla="*/ 4 h 76"/>
                <a:gd name="T6" fmla="*/ 18 w 76"/>
                <a:gd name="T7" fmla="*/ 6 h 76"/>
                <a:gd name="T8" fmla="*/ 1 w 76"/>
                <a:gd name="T9" fmla="*/ 39 h 76"/>
                <a:gd name="T10" fmla="*/ 2 w 76"/>
                <a:gd name="T11" fmla="*/ 46 h 76"/>
                <a:gd name="T12" fmla="*/ 3 w 76"/>
                <a:gd name="T13" fmla="*/ 51 h 76"/>
                <a:gd name="T14" fmla="*/ 38 w 76"/>
                <a:gd name="T15" fmla="*/ 76 h 76"/>
                <a:gd name="T16" fmla="*/ 39 w 76"/>
                <a:gd name="T17" fmla="*/ 76 h 76"/>
                <a:gd name="T18" fmla="*/ 52 w 76"/>
                <a:gd name="T19" fmla="*/ 73 h 76"/>
                <a:gd name="T20" fmla="*/ 56 w 76"/>
                <a:gd name="T21" fmla="*/ 72 h 76"/>
                <a:gd name="T22" fmla="*/ 76 w 76"/>
                <a:gd name="T23" fmla="*/ 38 h 76"/>
                <a:gd name="T24" fmla="*/ 76 w 76"/>
                <a:gd name="T25" fmla="*/ 33 h 76"/>
                <a:gd name="T26" fmla="*/ 75 w 76"/>
                <a:gd name="T27" fmla="*/ 29 h 76"/>
                <a:gd name="T28" fmla="*/ 38 w 76"/>
                <a:gd name="T2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76">
                  <a:moveTo>
                    <a:pt x="38" y="0"/>
                  </a:moveTo>
                  <a:cubicBezTo>
                    <a:pt x="38" y="0"/>
                    <a:pt x="38" y="1"/>
                    <a:pt x="38" y="1"/>
                  </a:cubicBezTo>
                  <a:cubicBezTo>
                    <a:pt x="32" y="1"/>
                    <a:pt x="27" y="2"/>
                    <a:pt x="22" y="4"/>
                  </a:cubicBezTo>
                  <a:cubicBezTo>
                    <a:pt x="21" y="5"/>
                    <a:pt x="20" y="5"/>
                    <a:pt x="18" y="6"/>
                  </a:cubicBezTo>
                  <a:cubicBezTo>
                    <a:pt x="8" y="13"/>
                    <a:pt x="0" y="25"/>
                    <a:pt x="1" y="39"/>
                  </a:cubicBezTo>
                  <a:cubicBezTo>
                    <a:pt x="1" y="42"/>
                    <a:pt x="1" y="44"/>
                    <a:pt x="2" y="46"/>
                  </a:cubicBezTo>
                  <a:cubicBezTo>
                    <a:pt x="2" y="48"/>
                    <a:pt x="2" y="49"/>
                    <a:pt x="3" y="51"/>
                  </a:cubicBezTo>
                  <a:cubicBezTo>
                    <a:pt x="8" y="65"/>
                    <a:pt x="22" y="76"/>
                    <a:pt x="38" y="76"/>
                  </a:cubicBezTo>
                  <a:cubicBezTo>
                    <a:pt x="39" y="76"/>
                    <a:pt x="39" y="76"/>
                    <a:pt x="39" y="76"/>
                  </a:cubicBezTo>
                  <a:cubicBezTo>
                    <a:pt x="44" y="76"/>
                    <a:pt x="48" y="75"/>
                    <a:pt x="52" y="73"/>
                  </a:cubicBezTo>
                  <a:cubicBezTo>
                    <a:pt x="54" y="73"/>
                    <a:pt x="55" y="72"/>
                    <a:pt x="56" y="72"/>
                  </a:cubicBezTo>
                  <a:cubicBezTo>
                    <a:pt x="68" y="65"/>
                    <a:pt x="76" y="52"/>
                    <a:pt x="76" y="38"/>
                  </a:cubicBezTo>
                  <a:cubicBezTo>
                    <a:pt x="76" y="36"/>
                    <a:pt x="76" y="35"/>
                    <a:pt x="76" y="33"/>
                  </a:cubicBezTo>
                  <a:cubicBezTo>
                    <a:pt x="76" y="32"/>
                    <a:pt x="75" y="31"/>
                    <a:pt x="75" y="29"/>
                  </a:cubicBezTo>
                  <a:cubicBezTo>
                    <a:pt x="71" y="13"/>
                    <a:pt x="56" y="0"/>
                    <a:pt x="3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9" name="Freeform 20259">
              <a:extLst>
                <a:ext uri="{FF2B5EF4-FFF2-40B4-BE49-F238E27FC236}">
                  <a16:creationId xmlns:a16="http://schemas.microsoft.com/office/drawing/2014/main" id="{0B424FBA-E7A6-4045-8850-C5B3B67E15D4}"/>
                </a:ext>
              </a:extLst>
            </p:cNvPr>
            <p:cNvSpPr/>
            <p:nvPr/>
          </p:nvSpPr>
          <p:spPr bwMode="auto">
            <a:xfrm>
              <a:off x="6909460" y="362657"/>
              <a:ext cx="119394" cy="119394"/>
            </a:xfrm>
            <a:custGeom>
              <a:avLst/>
              <a:gdLst>
                <a:gd name="T0" fmla="*/ 38 w 76"/>
                <a:gd name="T1" fmla="*/ 0 h 76"/>
                <a:gd name="T2" fmla="*/ 37 w 76"/>
                <a:gd name="T3" fmla="*/ 0 h 76"/>
                <a:gd name="T4" fmla="*/ 31 w 76"/>
                <a:gd name="T5" fmla="*/ 1 h 76"/>
                <a:gd name="T6" fmla="*/ 26 w 76"/>
                <a:gd name="T7" fmla="*/ 2 h 76"/>
                <a:gd name="T8" fmla="*/ 13 w 76"/>
                <a:gd name="T9" fmla="*/ 10 h 76"/>
                <a:gd name="T10" fmla="*/ 10 w 76"/>
                <a:gd name="T11" fmla="*/ 13 h 76"/>
                <a:gd name="T12" fmla="*/ 2 w 76"/>
                <a:gd name="T13" fmla="*/ 26 h 76"/>
                <a:gd name="T14" fmla="*/ 1 w 76"/>
                <a:gd name="T15" fmla="*/ 30 h 76"/>
                <a:gd name="T16" fmla="*/ 0 w 76"/>
                <a:gd name="T17" fmla="*/ 39 h 76"/>
                <a:gd name="T18" fmla="*/ 12 w 76"/>
                <a:gd name="T19" fmla="*/ 66 h 76"/>
                <a:gd name="T20" fmla="*/ 16 w 76"/>
                <a:gd name="T21" fmla="*/ 69 h 76"/>
                <a:gd name="T22" fmla="*/ 38 w 76"/>
                <a:gd name="T23" fmla="*/ 76 h 76"/>
                <a:gd name="T24" fmla="*/ 39 w 76"/>
                <a:gd name="T25" fmla="*/ 76 h 76"/>
                <a:gd name="T26" fmla="*/ 68 w 76"/>
                <a:gd name="T27" fmla="*/ 62 h 76"/>
                <a:gd name="T28" fmla="*/ 70 w 76"/>
                <a:gd name="T29" fmla="*/ 58 h 76"/>
                <a:gd name="T30" fmla="*/ 76 w 76"/>
                <a:gd name="T31" fmla="*/ 38 h 76"/>
                <a:gd name="T32" fmla="*/ 65 w 76"/>
                <a:gd name="T33" fmla="*/ 12 h 76"/>
                <a:gd name="T34" fmla="*/ 62 w 76"/>
                <a:gd name="T35" fmla="*/ 9 h 76"/>
                <a:gd name="T36" fmla="*/ 43 w 76"/>
                <a:gd name="T37" fmla="*/ 1 h 76"/>
                <a:gd name="T38" fmla="*/ 39 w 76"/>
                <a:gd name="T39" fmla="*/ 0 h 76"/>
                <a:gd name="T40" fmla="*/ 38 w 76"/>
                <a:gd name="T4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6" h="76">
                  <a:moveTo>
                    <a:pt x="38" y="0"/>
                  </a:moveTo>
                  <a:cubicBezTo>
                    <a:pt x="38" y="0"/>
                    <a:pt x="38" y="0"/>
                    <a:pt x="37" y="0"/>
                  </a:cubicBezTo>
                  <a:cubicBezTo>
                    <a:pt x="35" y="0"/>
                    <a:pt x="33" y="1"/>
                    <a:pt x="31" y="1"/>
                  </a:cubicBezTo>
                  <a:cubicBezTo>
                    <a:pt x="29" y="1"/>
                    <a:pt x="28" y="2"/>
                    <a:pt x="26" y="2"/>
                  </a:cubicBezTo>
                  <a:cubicBezTo>
                    <a:pt x="21" y="4"/>
                    <a:pt x="17" y="7"/>
                    <a:pt x="13" y="10"/>
                  </a:cubicBezTo>
                  <a:cubicBezTo>
                    <a:pt x="12" y="11"/>
                    <a:pt x="11" y="12"/>
                    <a:pt x="10" y="13"/>
                  </a:cubicBezTo>
                  <a:cubicBezTo>
                    <a:pt x="7" y="17"/>
                    <a:pt x="4" y="21"/>
                    <a:pt x="2" y="26"/>
                  </a:cubicBezTo>
                  <a:cubicBezTo>
                    <a:pt x="2" y="27"/>
                    <a:pt x="2" y="28"/>
                    <a:pt x="1" y="30"/>
                  </a:cubicBezTo>
                  <a:cubicBezTo>
                    <a:pt x="1" y="33"/>
                    <a:pt x="0" y="36"/>
                    <a:pt x="0" y="39"/>
                  </a:cubicBezTo>
                  <a:cubicBezTo>
                    <a:pt x="0" y="50"/>
                    <a:pt x="5" y="59"/>
                    <a:pt x="12" y="66"/>
                  </a:cubicBezTo>
                  <a:cubicBezTo>
                    <a:pt x="13" y="67"/>
                    <a:pt x="15" y="68"/>
                    <a:pt x="16" y="69"/>
                  </a:cubicBezTo>
                  <a:cubicBezTo>
                    <a:pt x="22" y="73"/>
                    <a:pt x="30" y="76"/>
                    <a:pt x="38" y="76"/>
                  </a:cubicBezTo>
                  <a:cubicBezTo>
                    <a:pt x="38" y="76"/>
                    <a:pt x="39" y="76"/>
                    <a:pt x="39" y="76"/>
                  </a:cubicBezTo>
                  <a:cubicBezTo>
                    <a:pt x="50" y="76"/>
                    <a:pt x="61" y="70"/>
                    <a:pt x="68" y="62"/>
                  </a:cubicBezTo>
                  <a:cubicBezTo>
                    <a:pt x="68" y="61"/>
                    <a:pt x="69" y="60"/>
                    <a:pt x="70" y="58"/>
                  </a:cubicBezTo>
                  <a:cubicBezTo>
                    <a:pt x="74" y="52"/>
                    <a:pt x="76" y="45"/>
                    <a:pt x="76" y="38"/>
                  </a:cubicBezTo>
                  <a:cubicBezTo>
                    <a:pt x="76" y="27"/>
                    <a:pt x="72" y="18"/>
                    <a:pt x="65" y="12"/>
                  </a:cubicBezTo>
                  <a:cubicBezTo>
                    <a:pt x="64" y="11"/>
                    <a:pt x="63" y="10"/>
                    <a:pt x="62" y="9"/>
                  </a:cubicBezTo>
                  <a:cubicBezTo>
                    <a:pt x="57" y="5"/>
                    <a:pt x="50" y="2"/>
                    <a:pt x="43" y="1"/>
                  </a:cubicBezTo>
                  <a:cubicBezTo>
                    <a:pt x="42" y="1"/>
                    <a:pt x="40" y="0"/>
                    <a:pt x="39" y="0"/>
                  </a:cubicBezTo>
                  <a:cubicBezTo>
                    <a:pt x="39" y="0"/>
                    <a:pt x="38" y="0"/>
                    <a:pt x="3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0" name="Freeform 20260">
              <a:extLst>
                <a:ext uri="{FF2B5EF4-FFF2-40B4-BE49-F238E27FC236}">
                  <a16:creationId xmlns:a16="http://schemas.microsoft.com/office/drawing/2014/main" id="{39852451-9D32-46F3-96D1-B895A9A2B4DD}"/>
                </a:ext>
              </a:extLst>
            </p:cNvPr>
            <p:cNvSpPr/>
            <p:nvPr/>
          </p:nvSpPr>
          <p:spPr bwMode="auto">
            <a:xfrm>
              <a:off x="6668004" y="-811936"/>
              <a:ext cx="76038" cy="75372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0 h 48"/>
                <a:gd name="T4" fmla="*/ 4 w 48"/>
                <a:gd name="T5" fmla="*/ 11 h 48"/>
                <a:gd name="T6" fmla="*/ 2 w 48"/>
                <a:gd name="T7" fmla="*/ 15 h 48"/>
                <a:gd name="T8" fmla="*/ 0 w 48"/>
                <a:gd name="T9" fmla="*/ 24 h 48"/>
                <a:gd name="T10" fmla="*/ 1 w 48"/>
                <a:gd name="T11" fmla="*/ 27 h 48"/>
                <a:gd name="T12" fmla="*/ 2 w 48"/>
                <a:gd name="T13" fmla="*/ 31 h 48"/>
                <a:gd name="T14" fmla="*/ 15 w 48"/>
                <a:gd name="T15" fmla="*/ 46 h 48"/>
                <a:gd name="T16" fmla="*/ 19 w 48"/>
                <a:gd name="T17" fmla="*/ 47 h 48"/>
                <a:gd name="T18" fmla="*/ 19 w 48"/>
                <a:gd name="T19" fmla="*/ 47 h 48"/>
                <a:gd name="T20" fmla="*/ 24 w 48"/>
                <a:gd name="T21" fmla="*/ 48 h 48"/>
                <a:gd name="T22" fmla="*/ 25 w 48"/>
                <a:gd name="T23" fmla="*/ 48 h 48"/>
                <a:gd name="T24" fmla="*/ 27 w 48"/>
                <a:gd name="T25" fmla="*/ 47 h 48"/>
                <a:gd name="T26" fmla="*/ 32 w 48"/>
                <a:gd name="T27" fmla="*/ 47 h 48"/>
                <a:gd name="T28" fmla="*/ 39 w 48"/>
                <a:gd name="T29" fmla="*/ 43 h 48"/>
                <a:gd name="T30" fmla="*/ 42 w 48"/>
                <a:gd name="T31" fmla="*/ 40 h 48"/>
                <a:gd name="T32" fmla="*/ 48 w 48"/>
                <a:gd name="T33" fmla="*/ 23 h 48"/>
                <a:gd name="T34" fmla="*/ 48 w 48"/>
                <a:gd name="T35" fmla="*/ 22 h 48"/>
                <a:gd name="T36" fmla="*/ 48 w 48"/>
                <a:gd name="T37" fmla="*/ 18 h 48"/>
                <a:gd name="T38" fmla="*/ 30 w 48"/>
                <a:gd name="T39" fmla="*/ 0 h 48"/>
                <a:gd name="T40" fmla="*/ 26 w 48"/>
                <a:gd name="T41" fmla="*/ 0 h 48"/>
                <a:gd name="T42" fmla="*/ 24 w 48"/>
                <a:gd name="T4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5" y="0"/>
                    <a:pt x="8" y="5"/>
                    <a:pt x="4" y="11"/>
                  </a:cubicBezTo>
                  <a:cubicBezTo>
                    <a:pt x="3" y="13"/>
                    <a:pt x="2" y="14"/>
                    <a:pt x="2" y="15"/>
                  </a:cubicBezTo>
                  <a:cubicBezTo>
                    <a:pt x="1" y="18"/>
                    <a:pt x="0" y="21"/>
                    <a:pt x="0" y="24"/>
                  </a:cubicBezTo>
                  <a:cubicBezTo>
                    <a:pt x="0" y="25"/>
                    <a:pt x="1" y="26"/>
                    <a:pt x="1" y="27"/>
                  </a:cubicBezTo>
                  <a:cubicBezTo>
                    <a:pt x="1" y="28"/>
                    <a:pt x="1" y="30"/>
                    <a:pt x="2" y="31"/>
                  </a:cubicBezTo>
                  <a:cubicBezTo>
                    <a:pt x="4" y="38"/>
                    <a:pt x="9" y="43"/>
                    <a:pt x="15" y="46"/>
                  </a:cubicBezTo>
                  <a:cubicBezTo>
                    <a:pt x="16" y="46"/>
                    <a:pt x="17" y="47"/>
                    <a:pt x="19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20" y="47"/>
                    <a:pt x="22" y="48"/>
                    <a:pt x="24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6" y="48"/>
                    <a:pt x="27" y="48"/>
                    <a:pt x="27" y="47"/>
                  </a:cubicBezTo>
                  <a:cubicBezTo>
                    <a:pt x="29" y="47"/>
                    <a:pt x="30" y="47"/>
                    <a:pt x="32" y="47"/>
                  </a:cubicBezTo>
                  <a:cubicBezTo>
                    <a:pt x="34" y="46"/>
                    <a:pt x="37" y="44"/>
                    <a:pt x="39" y="43"/>
                  </a:cubicBezTo>
                  <a:cubicBezTo>
                    <a:pt x="40" y="42"/>
                    <a:pt x="41" y="41"/>
                    <a:pt x="42" y="40"/>
                  </a:cubicBezTo>
                  <a:cubicBezTo>
                    <a:pt x="46" y="35"/>
                    <a:pt x="48" y="30"/>
                    <a:pt x="48" y="23"/>
                  </a:cubicBezTo>
                  <a:cubicBezTo>
                    <a:pt x="48" y="23"/>
                    <a:pt x="48" y="22"/>
                    <a:pt x="48" y="22"/>
                  </a:cubicBezTo>
                  <a:cubicBezTo>
                    <a:pt x="48" y="20"/>
                    <a:pt x="48" y="19"/>
                    <a:pt x="48" y="18"/>
                  </a:cubicBezTo>
                  <a:cubicBezTo>
                    <a:pt x="45" y="9"/>
                    <a:pt x="39" y="3"/>
                    <a:pt x="30" y="0"/>
                  </a:cubicBezTo>
                  <a:cubicBezTo>
                    <a:pt x="29" y="0"/>
                    <a:pt x="27" y="0"/>
                    <a:pt x="26" y="0"/>
                  </a:cubicBezTo>
                  <a:cubicBezTo>
                    <a:pt x="25" y="0"/>
                    <a:pt x="25" y="0"/>
                    <a:pt x="2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1" name="Freeform 20262">
              <a:extLst>
                <a:ext uri="{FF2B5EF4-FFF2-40B4-BE49-F238E27FC236}">
                  <a16:creationId xmlns:a16="http://schemas.microsoft.com/office/drawing/2014/main" id="{7DFD80A3-611B-4AFD-8F8A-39E6665E5FD5}"/>
                </a:ext>
              </a:extLst>
            </p:cNvPr>
            <p:cNvSpPr/>
            <p:nvPr/>
          </p:nvSpPr>
          <p:spPr bwMode="auto">
            <a:xfrm>
              <a:off x="7177596" y="-893978"/>
              <a:ext cx="69368" cy="68034"/>
            </a:xfrm>
            <a:custGeom>
              <a:avLst/>
              <a:gdLst>
                <a:gd name="T0" fmla="*/ 22 w 44"/>
                <a:gd name="T1" fmla="*/ 0 h 43"/>
                <a:gd name="T2" fmla="*/ 22 w 44"/>
                <a:gd name="T3" fmla="*/ 0 h 43"/>
                <a:gd name="T4" fmla="*/ 10 w 44"/>
                <a:gd name="T5" fmla="*/ 3 h 43"/>
                <a:gd name="T6" fmla="*/ 7 w 44"/>
                <a:gd name="T7" fmla="*/ 6 h 43"/>
                <a:gd name="T8" fmla="*/ 0 w 44"/>
                <a:gd name="T9" fmla="*/ 22 h 43"/>
                <a:gd name="T10" fmla="*/ 0 w 44"/>
                <a:gd name="T11" fmla="*/ 23 h 43"/>
                <a:gd name="T12" fmla="*/ 1 w 44"/>
                <a:gd name="T13" fmla="*/ 27 h 43"/>
                <a:gd name="T14" fmla="*/ 13 w 44"/>
                <a:gd name="T15" fmla="*/ 41 h 43"/>
                <a:gd name="T16" fmla="*/ 17 w 44"/>
                <a:gd name="T17" fmla="*/ 43 h 43"/>
                <a:gd name="T18" fmla="*/ 22 w 44"/>
                <a:gd name="T19" fmla="*/ 43 h 43"/>
                <a:gd name="T20" fmla="*/ 22 w 44"/>
                <a:gd name="T21" fmla="*/ 43 h 43"/>
                <a:gd name="T22" fmla="*/ 27 w 44"/>
                <a:gd name="T23" fmla="*/ 42 h 43"/>
                <a:gd name="T24" fmla="*/ 31 w 44"/>
                <a:gd name="T25" fmla="*/ 41 h 43"/>
                <a:gd name="T26" fmla="*/ 36 w 44"/>
                <a:gd name="T27" fmla="*/ 38 h 43"/>
                <a:gd name="T28" fmla="*/ 39 w 44"/>
                <a:gd name="T29" fmla="*/ 35 h 43"/>
                <a:gd name="T30" fmla="*/ 44 w 44"/>
                <a:gd name="T31" fmla="*/ 21 h 43"/>
                <a:gd name="T32" fmla="*/ 34 w 44"/>
                <a:gd name="T33" fmla="*/ 4 h 43"/>
                <a:gd name="T34" fmla="*/ 31 w 44"/>
                <a:gd name="T35" fmla="*/ 2 h 43"/>
                <a:gd name="T36" fmla="*/ 22 w 44"/>
                <a:gd name="T3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" h="43"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7" y="0"/>
                    <a:pt x="13" y="1"/>
                    <a:pt x="10" y="3"/>
                  </a:cubicBezTo>
                  <a:cubicBezTo>
                    <a:pt x="9" y="4"/>
                    <a:pt x="8" y="5"/>
                    <a:pt x="7" y="6"/>
                  </a:cubicBezTo>
                  <a:cubicBezTo>
                    <a:pt x="3" y="10"/>
                    <a:pt x="0" y="16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6"/>
                    <a:pt x="1" y="27"/>
                  </a:cubicBezTo>
                  <a:cubicBezTo>
                    <a:pt x="3" y="34"/>
                    <a:pt x="7" y="39"/>
                    <a:pt x="13" y="41"/>
                  </a:cubicBezTo>
                  <a:cubicBezTo>
                    <a:pt x="15" y="42"/>
                    <a:pt x="16" y="42"/>
                    <a:pt x="17" y="43"/>
                  </a:cubicBezTo>
                  <a:cubicBezTo>
                    <a:pt x="19" y="43"/>
                    <a:pt x="20" y="43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4" y="43"/>
                    <a:pt x="26" y="43"/>
                    <a:pt x="27" y="42"/>
                  </a:cubicBezTo>
                  <a:cubicBezTo>
                    <a:pt x="29" y="42"/>
                    <a:pt x="30" y="42"/>
                    <a:pt x="31" y="41"/>
                  </a:cubicBezTo>
                  <a:cubicBezTo>
                    <a:pt x="33" y="40"/>
                    <a:pt x="34" y="39"/>
                    <a:pt x="36" y="38"/>
                  </a:cubicBezTo>
                  <a:cubicBezTo>
                    <a:pt x="37" y="37"/>
                    <a:pt x="38" y="36"/>
                    <a:pt x="39" y="35"/>
                  </a:cubicBezTo>
                  <a:cubicBezTo>
                    <a:pt x="42" y="31"/>
                    <a:pt x="44" y="26"/>
                    <a:pt x="44" y="21"/>
                  </a:cubicBezTo>
                  <a:cubicBezTo>
                    <a:pt x="43" y="14"/>
                    <a:pt x="40" y="8"/>
                    <a:pt x="34" y="4"/>
                  </a:cubicBezTo>
                  <a:cubicBezTo>
                    <a:pt x="33" y="3"/>
                    <a:pt x="32" y="2"/>
                    <a:pt x="31" y="2"/>
                  </a:cubicBezTo>
                  <a:cubicBezTo>
                    <a:pt x="28" y="0"/>
                    <a:pt x="25" y="0"/>
                    <a:pt x="22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2" name="Freeform 20263">
              <a:extLst>
                <a:ext uri="{FF2B5EF4-FFF2-40B4-BE49-F238E27FC236}">
                  <a16:creationId xmlns:a16="http://schemas.microsoft.com/office/drawing/2014/main" id="{AD5C9FD8-45E0-4E0F-B2A6-8A6E07878A79}"/>
                </a:ext>
              </a:extLst>
            </p:cNvPr>
            <p:cNvSpPr/>
            <p:nvPr/>
          </p:nvSpPr>
          <p:spPr bwMode="auto">
            <a:xfrm>
              <a:off x="7429724" y="-162275"/>
              <a:ext cx="105387" cy="105387"/>
            </a:xfrm>
            <a:custGeom>
              <a:avLst/>
              <a:gdLst>
                <a:gd name="T0" fmla="*/ 33 w 67"/>
                <a:gd name="T1" fmla="*/ 0 h 67"/>
                <a:gd name="T2" fmla="*/ 33 w 67"/>
                <a:gd name="T3" fmla="*/ 0 h 67"/>
                <a:gd name="T4" fmla="*/ 24 w 67"/>
                <a:gd name="T5" fmla="*/ 1 h 67"/>
                <a:gd name="T6" fmla="*/ 20 w 67"/>
                <a:gd name="T7" fmla="*/ 3 h 67"/>
                <a:gd name="T8" fmla="*/ 7 w 67"/>
                <a:gd name="T9" fmla="*/ 13 h 67"/>
                <a:gd name="T10" fmla="*/ 4 w 67"/>
                <a:gd name="T11" fmla="*/ 17 h 67"/>
                <a:gd name="T12" fmla="*/ 0 w 67"/>
                <a:gd name="T13" fmla="*/ 34 h 67"/>
                <a:gd name="T14" fmla="*/ 8 w 67"/>
                <a:gd name="T15" fmla="*/ 56 h 67"/>
                <a:gd name="T16" fmla="*/ 12 w 67"/>
                <a:gd name="T17" fmla="*/ 59 h 67"/>
                <a:gd name="T18" fmla="*/ 27 w 67"/>
                <a:gd name="T19" fmla="*/ 67 h 67"/>
                <a:gd name="T20" fmla="*/ 32 w 67"/>
                <a:gd name="T21" fmla="*/ 67 h 67"/>
                <a:gd name="T22" fmla="*/ 33 w 67"/>
                <a:gd name="T23" fmla="*/ 67 h 67"/>
                <a:gd name="T24" fmla="*/ 34 w 67"/>
                <a:gd name="T25" fmla="*/ 67 h 67"/>
                <a:gd name="T26" fmla="*/ 48 w 67"/>
                <a:gd name="T27" fmla="*/ 64 h 67"/>
                <a:gd name="T28" fmla="*/ 51 w 67"/>
                <a:gd name="T29" fmla="*/ 62 h 67"/>
                <a:gd name="T30" fmla="*/ 67 w 67"/>
                <a:gd name="T31" fmla="*/ 33 h 67"/>
                <a:gd name="T32" fmla="*/ 67 w 67"/>
                <a:gd name="T33" fmla="*/ 32 h 67"/>
                <a:gd name="T34" fmla="*/ 66 w 67"/>
                <a:gd name="T35" fmla="*/ 28 h 67"/>
                <a:gd name="T36" fmla="*/ 33 w 67"/>
                <a:gd name="T3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67">
                  <a:moveTo>
                    <a:pt x="33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0" y="0"/>
                    <a:pt x="27" y="1"/>
                    <a:pt x="24" y="1"/>
                  </a:cubicBezTo>
                  <a:cubicBezTo>
                    <a:pt x="23" y="2"/>
                    <a:pt x="21" y="2"/>
                    <a:pt x="20" y="3"/>
                  </a:cubicBezTo>
                  <a:cubicBezTo>
                    <a:pt x="15" y="5"/>
                    <a:pt x="10" y="9"/>
                    <a:pt x="7" y="13"/>
                  </a:cubicBezTo>
                  <a:cubicBezTo>
                    <a:pt x="6" y="14"/>
                    <a:pt x="5" y="15"/>
                    <a:pt x="4" y="17"/>
                  </a:cubicBezTo>
                  <a:cubicBezTo>
                    <a:pt x="1" y="22"/>
                    <a:pt x="0" y="28"/>
                    <a:pt x="0" y="34"/>
                  </a:cubicBezTo>
                  <a:cubicBezTo>
                    <a:pt x="0" y="43"/>
                    <a:pt x="3" y="50"/>
                    <a:pt x="8" y="56"/>
                  </a:cubicBezTo>
                  <a:cubicBezTo>
                    <a:pt x="9" y="57"/>
                    <a:pt x="10" y="58"/>
                    <a:pt x="12" y="59"/>
                  </a:cubicBezTo>
                  <a:cubicBezTo>
                    <a:pt x="16" y="63"/>
                    <a:pt x="21" y="65"/>
                    <a:pt x="27" y="67"/>
                  </a:cubicBezTo>
                  <a:cubicBezTo>
                    <a:pt x="29" y="67"/>
                    <a:pt x="30" y="67"/>
                    <a:pt x="32" y="67"/>
                  </a:cubicBezTo>
                  <a:cubicBezTo>
                    <a:pt x="32" y="67"/>
                    <a:pt x="33" y="67"/>
                    <a:pt x="33" y="67"/>
                  </a:cubicBezTo>
                  <a:cubicBezTo>
                    <a:pt x="33" y="67"/>
                    <a:pt x="34" y="67"/>
                    <a:pt x="34" y="67"/>
                  </a:cubicBezTo>
                  <a:cubicBezTo>
                    <a:pt x="39" y="67"/>
                    <a:pt x="43" y="66"/>
                    <a:pt x="48" y="64"/>
                  </a:cubicBezTo>
                  <a:cubicBezTo>
                    <a:pt x="49" y="63"/>
                    <a:pt x="50" y="63"/>
                    <a:pt x="51" y="62"/>
                  </a:cubicBezTo>
                  <a:cubicBezTo>
                    <a:pt x="61" y="56"/>
                    <a:pt x="67" y="45"/>
                    <a:pt x="67" y="33"/>
                  </a:cubicBezTo>
                  <a:cubicBezTo>
                    <a:pt x="67" y="33"/>
                    <a:pt x="67" y="32"/>
                    <a:pt x="67" y="32"/>
                  </a:cubicBezTo>
                  <a:cubicBezTo>
                    <a:pt x="67" y="31"/>
                    <a:pt x="66" y="29"/>
                    <a:pt x="66" y="28"/>
                  </a:cubicBezTo>
                  <a:cubicBezTo>
                    <a:pt x="63" y="12"/>
                    <a:pt x="50" y="0"/>
                    <a:pt x="3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3" name="Freeform 20292">
              <a:extLst>
                <a:ext uri="{FF2B5EF4-FFF2-40B4-BE49-F238E27FC236}">
                  <a16:creationId xmlns:a16="http://schemas.microsoft.com/office/drawing/2014/main" id="{B97896EF-973B-4029-8071-8864EACFA381}"/>
                </a:ext>
              </a:extLst>
            </p:cNvPr>
            <p:cNvSpPr/>
            <p:nvPr/>
          </p:nvSpPr>
          <p:spPr bwMode="auto">
            <a:xfrm>
              <a:off x="5911620" y="-1176121"/>
              <a:ext cx="78706" cy="77372"/>
            </a:xfrm>
            <a:custGeom>
              <a:avLst/>
              <a:gdLst>
                <a:gd name="T0" fmla="*/ 25 w 50"/>
                <a:gd name="T1" fmla="*/ 0 h 49"/>
                <a:gd name="T2" fmla="*/ 25 w 50"/>
                <a:gd name="T3" fmla="*/ 0 h 49"/>
                <a:gd name="T4" fmla="*/ 0 w 50"/>
                <a:gd name="T5" fmla="*/ 25 h 49"/>
                <a:gd name="T6" fmla="*/ 8 w 50"/>
                <a:gd name="T7" fmla="*/ 42 h 49"/>
                <a:gd name="T8" fmla="*/ 12 w 50"/>
                <a:gd name="T9" fmla="*/ 45 h 49"/>
                <a:gd name="T10" fmla="*/ 14 w 50"/>
                <a:gd name="T11" fmla="*/ 46 h 49"/>
                <a:gd name="T12" fmla="*/ 18 w 50"/>
                <a:gd name="T13" fmla="*/ 48 h 49"/>
                <a:gd name="T14" fmla="*/ 25 w 50"/>
                <a:gd name="T15" fmla="*/ 49 h 49"/>
                <a:gd name="T16" fmla="*/ 26 w 50"/>
                <a:gd name="T17" fmla="*/ 49 h 49"/>
                <a:gd name="T18" fmla="*/ 34 w 50"/>
                <a:gd name="T19" fmla="*/ 48 h 49"/>
                <a:gd name="T20" fmla="*/ 38 w 50"/>
                <a:gd name="T21" fmla="*/ 46 h 49"/>
                <a:gd name="T22" fmla="*/ 47 w 50"/>
                <a:gd name="T23" fmla="*/ 37 h 49"/>
                <a:gd name="T24" fmla="*/ 48 w 50"/>
                <a:gd name="T25" fmla="*/ 33 h 49"/>
                <a:gd name="T26" fmla="*/ 50 w 50"/>
                <a:gd name="T27" fmla="*/ 29 h 49"/>
                <a:gd name="T28" fmla="*/ 50 w 50"/>
                <a:gd name="T29" fmla="*/ 24 h 49"/>
                <a:gd name="T30" fmla="*/ 49 w 50"/>
                <a:gd name="T31" fmla="*/ 19 h 49"/>
                <a:gd name="T32" fmla="*/ 48 w 50"/>
                <a:gd name="T33" fmla="*/ 15 h 49"/>
                <a:gd name="T34" fmla="*/ 25 w 50"/>
                <a:gd name="T3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" h="49"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2"/>
                    <a:pt x="3" y="38"/>
                    <a:pt x="8" y="42"/>
                  </a:cubicBezTo>
                  <a:cubicBezTo>
                    <a:pt x="9" y="43"/>
                    <a:pt x="10" y="44"/>
                    <a:pt x="12" y="45"/>
                  </a:cubicBezTo>
                  <a:cubicBezTo>
                    <a:pt x="12" y="46"/>
                    <a:pt x="13" y="46"/>
                    <a:pt x="14" y="46"/>
                  </a:cubicBezTo>
                  <a:cubicBezTo>
                    <a:pt x="15" y="47"/>
                    <a:pt x="16" y="48"/>
                    <a:pt x="18" y="48"/>
                  </a:cubicBezTo>
                  <a:cubicBezTo>
                    <a:pt x="20" y="49"/>
                    <a:pt x="23" y="49"/>
                    <a:pt x="25" y="49"/>
                  </a:cubicBezTo>
                  <a:cubicBezTo>
                    <a:pt x="25" y="49"/>
                    <a:pt x="25" y="49"/>
                    <a:pt x="26" y="49"/>
                  </a:cubicBezTo>
                  <a:cubicBezTo>
                    <a:pt x="29" y="49"/>
                    <a:pt x="31" y="49"/>
                    <a:pt x="34" y="48"/>
                  </a:cubicBezTo>
                  <a:cubicBezTo>
                    <a:pt x="35" y="47"/>
                    <a:pt x="37" y="46"/>
                    <a:pt x="38" y="46"/>
                  </a:cubicBezTo>
                  <a:cubicBezTo>
                    <a:pt x="42" y="44"/>
                    <a:pt x="45" y="40"/>
                    <a:pt x="47" y="37"/>
                  </a:cubicBezTo>
                  <a:cubicBezTo>
                    <a:pt x="47" y="36"/>
                    <a:pt x="48" y="34"/>
                    <a:pt x="48" y="33"/>
                  </a:cubicBezTo>
                  <a:cubicBezTo>
                    <a:pt x="49" y="32"/>
                    <a:pt x="49" y="31"/>
                    <a:pt x="50" y="29"/>
                  </a:cubicBezTo>
                  <a:cubicBezTo>
                    <a:pt x="50" y="27"/>
                    <a:pt x="50" y="26"/>
                    <a:pt x="50" y="24"/>
                  </a:cubicBezTo>
                  <a:cubicBezTo>
                    <a:pt x="50" y="22"/>
                    <a:pt x="50" y="20"/>
                    <a:pt x="49" y="19"/>
                  </a:cubicBezTo>
                  <a:cubicBezTo>
                    <a:pt x="49" y="17"/>
                    <a:pt x="49" y="16"/>
                    <a:pt x="48" y="15"/>
                  </a:cubicBezTo>
                  <a:cubicBezTo>
                    <a:pt x="44" y="6"/>
                    <a:pt x="35" y="0"/>
                    <a:pt x="2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4" name="Freeform 20293">
              <a:extLst>
                <a:ext uri="{FF2B5EF4-FFF2-40B4-BE49-F238E27FC236}">
                  <a16:creationId xmlns:a16="http://schemas.microsoft.com/office/drawing/2014/main" id="{AE3F8BF9-428E-44B6-9B1D-03C05F34DF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70933" y="-1216808"/>
              <a:ext cx="160748" cy="158747"/>
            </a:xfrm>
            <a:custGeom>
              <a:avLst/>
              <a:gdLst>
                <a:gd name="T0" fmla="*/ 27 w 102"/>
                <a:gd name="T1" fmla="*/ 78 h 101"/>
                <a:gd name="T2" fmla="*/ 14 w 102"/>
                <a:gd name="T3" fmla="*/ 51 h 101"/>
                <a:gd name="T4" fmla="*/ 51 w 102"/>
                <a:gd name="T5" fmla="*/ 13 h 101"/>
                <a:gd name="T6" fmla="*/ 51 w 102"/>
                <a:gd name="T7" fmla="*/ 13 h 101"/>
                <a:gd name="T8" fmla="*/ 86 w 102"/>
                <a:gd name="T9" fmla="*/ 37 h 101"/>
                <a:gd name="T10" fmla="*/ 87 w 102"/>
                <a:gd name="T11" fmla="*/ 41 h 101"/>
                <a:gd name="T12" fmla="*/ 88 w 102"/>
                <a:gd name="T13" fmla="*/ 50 h 101"/>
                <a:gd name="T14" fmla="*/ 87 w 102"/>
                <a:gd name="T15" fmla="*/ 59 h 101"/>
                <a:gd name="T16" fmla="*/ 86 w 102"/>
                <a:gd name="T17" fmla="*/ 63 h 101"/>
                <a:gd name="T18" fmla="*/ 86 w 102"/>
                <a:gd name="T19" fmla="*/ 64 h 101"/>
                <a:gd name="T20" fmla="*/ 84 w 102"/>
                <a:gd name="T21" fmla="*/ 68 h 101"/>
                <a:gd name="T22" fmla="*/ 69 w 102"/>
                <a:gd name="T23" fmla="*/ 83 h 101"/>
                <a:gd name="T24" fmla="*/ 66 w 102"/>
                <a:gd name="T25" fmla="*/ 84 h 101"/>
                <a:gd name="T26" fmla="*/ 52 w 102"/>
                <a:gd name="T27" fmla="*/ 87 h 101"/>
                <a:gd name="T28" fmla="*/ 51 w 102"/>
                <a:gd name="T29" fmla="*/ 87 h 101"/>
                <a:gd name="T30" fmla="*/ 40 w 102"/>
                <a:gd name="T31" fmla="*/ 85 h 101"/>
                <a:gd name="T32" fmla="*/ 36 w 102"/>
                <a:gd name="T33" fmla="*/ 84 h 101"/>
                <a:gd name="T34" fmla="*/ 31 w 102"/>
                <a:gd name="T35" fmla="*/ 81 h 101"/>
                <a:gd name="T36" fmla="*/ 27 w 102"/>
                <a:gd name="T37" fmla="*/ 78 h 101"/>
                <a:gd name="T38" fmla="*/ 51 w 102"/>
                <a:gd name="T39" fmla="*/ 0 h 101"/>
                <a:gd name="T40" fmla="*/ 50 w 102"/>
                <a:gd name="T41" fmla="*/ 0 h 101"/>
                <a:gd name="T42" fmla="*/ 1 w 102"/>
                <a:gd name="T43" fmla="*/ 51 h 101"/>
                <a:gd name="T44" fmla="*/ 19 w 102"/>
                <a:gd name="T45" fmla="*/ 90 h 101"/>
                <a:gd name="T46" fmla="*/ 23 w 102"/>
                <a:gd name="T47" fmla="*/ 92 h 101"/>
                <a:gd name="T48" fmla="*/ 31 w 102"/>
                <a:gd name="T49" fmla="*/ 97 h 101"/>
                <a:gd name="T50" fmla="*/ 35 w 102"/>
                <a:gd name="T51" fmla="*/ 98 h 101"/>
                <a:gd name="T52" fmla="*/ 51 w 102"/>
                <a:gd name="T53" fmla="*/ 101 h 101"/>
                <a:gd name="T54" fmla="*/ 52 w 102"/>
                <a:gd name="T55" fmla="*/ 101 h 101"/>
                <a:gd name="T56" fmla="*/ 72 w 102"/>
                <a:gd name="T57" fmla="*/ 97 h 101"/>
                <a:gd name="T58" fmla="*/ 76 w 102"/>
                <a:gd name="T59" fmla="*/ 95 h 101"/>
                <a:gd name="T60" fmla="*/ 96 w 102"/>
                <a:gd name="T61" fmla="*/ 74 h 101"/>
                <a:gd name="T62" fmla="*/ 98 w 102"/>
                <a:gd name="T63" fmla="*/ 70 h 101"/>
                <a:gd name="T64" fmla="*/ 99 w 102"/>
                <a:gd name="T65" fmla="*/ 67 h 101"/>
                <a:gd name="T66" fmla="*/ 100 w 102"/>
                <a:gd name="T67" fmla="*/ 63 h 101"/>
                <a:gd name="T68" fmla="*/ 102 w 102"/>
                <a:gd name="T69" fmla="*/ 49 h 101"/>
                <a:gd name="T70" fmla="*/ 100 w 102"/>
                <a:gd name="T71" fmla="*/ 38 h 101"/>
                <a:gd name="T72" fmla="*/ 99 w 102"/>
                <a:gd name="T73" fmla="*/ 34 h 101"/>
                <a:gd name="T74" fmla="*/ 51 w 102"/>
                <a:gd name="T7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2" h="101">
                  <a:moveTo>
                    <a:pt x="27" y="78"/>
                  </a:moveTo>
                  <a:cubicBezTo>
                    <a:pt x="19" y="72"/>
                    <a:pt x="14" y="62"/>
                    <a:pt x="14" y="51"/>
                  </a:cubicBezTo>
                  <a:cubicBezTo>
                    <a:pt x="14" y="31"/>
                    <a:pt x="30" y="14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67" y="13"/>
                    <a:pt x="80" y="23"/>
                    <a:pt x="86" y="37"/>
                  </a:cubicBezTo>
                  <a:cubicBezTo>
                    <a:pt x="86" y="39"/>
                    <a:pt x="87" y="40"/>
                    <a:pt x="87" y="41"/>
                  </a:cubicBezTo>
                  <a:cubicBezTo>
                    <a:pt x="88" y="44"/>
                    <a:pt x="88" y="47"/>
                    <a:pt x="88" y="50"/>
                  </a:cubicBezTo>
                  <a:cubicBezTo>
                    <a:pt x="88" y="53"/>
                    <a:pt x="88" y="56"/>
                    <a:pt x="87" y="59"/>
                  </a:cubicBezTo>
                  <a:cubicBezTo>
                    <a:pt x="87" y="60"/>
                    <a:pt x="86" y="62"/>
                    <a:pt x="86" y="63"/>
                  </a:cubicBezTo>
                  <a:cubicBezTo>
                    <a:pt x="86" y="63"/>
                    <a:pt x="86" y="64"/>
                    <a:pt x="86" y="64"/>
                  </a:cubicBezTo>
                  <a:cubicBezTo>
                    <a:pt x="85" y="65"/>
                    <a:pt x="84" y="67"/>
                    <a:pt x="84" y="68"/>
                  </a:cubicBezTo>
                  <a:cubicBezTo>
                    <a:pt x="80" y="74"/>
                    <a:pt x="75" y="79"/>
                    <a:pt x="69" y="83"/>
                  </a:cubicBezTo>
                  <a:cubicBezTo>
                    <a:pt x="68" y="83"/>
                    <a:pt x="67" y="84"/>
                    <a:pt x="66" y="84"/>
                  </a:cubicBezTo>
                  <a:cubicBezTo>
                    <a:pt x="61" y="86"/>
                    <a:pt x="57" y="87"/>
                    <a:pt x="52" y="87"/>
                  </a:cubicBezTo>
                  <a:cubicBezTo>
                    <a:pt x="52" y="87"/>
                    <a:pt x="51" y="87"/>
                    <a:pt x="51" y="87"/>
                  </a:cubicBezTo>
                  <a:cubicBezTo>
                    <a:pt x="47" y="87"/>
                    <a:pt x="43" y="87"/>
                    <a:pt x="40" y="85"/>
                  </a:cubicBezTo>
                  <a:cubicBezTo>
                    <a:pt x="38" y="85"/>
                    <a:pt x="37" y="84"/>
                    <a:pt x="36" y="84"/>
                  </a:cubicBezTo>
                  <a:cubicBezTo>
                    <a:pt x="34" y="83"/>
                    <a:pt x="32" y="82"/>
                    <a:pt x="31" y="81"/>
                  </a:cubicBezTo>
                  <a:cubicBezTo>
                    <a:pt x="29" y="80"/>
                    <a:pt x="28" y="79"/>
                    <a:pt x="27" y="78"/>
                  </a:cubicBezTo>
                  <a:moveTo>
                    <a:pt x="51" y="0"/>
                  </a:moveTo>
                  <a:cubicBezTo>
                    <a:pt x="51" y="0"/>
                    <a:pt x="51" y="0"/>
                    <a:pt x="50" y="0"/>
                  </a:cubicBezTo>
                  <a:cubicBezTo>
                    <a:pt x="22" y="0"/>
                    <a:pt x="0" y="23"/>
                    <a:pt x="1" y="51"/>
                  </a:cubicBezTo>
                  <a:cubicBezTo>
                    <a:pt x="1" y="67"/>
                    <a:pt x="8" y="81"/>
                    <a:pt x="19" y="90"/>
                  </a:cubicBezTo>
                  <a:cubicBezTo>
                    <a:pt x="21" y="90"/>
                    <a:pt x="22" y="91"/>
                    <a:pt x="23" y="92"/>
                  </a:cubicBezTo>
                  <a:cubicBezTo>
                    <a:pt x="25" y="94"/>
                    <a:pt x="28" y="95"/>
                    <a:pt x="31" y="97"/>
                  </a:cubicBezTo>
                  <a:cubicBezTo>
                    <a:pt x="32" y="97"/>
                    <a:pt x="34" y="98"/>
                    <a:pt x="35" y="98"/>
                  </a:cubicBezTo>
                  <a:cubicBezTo>
                    <a:pt x="40" y="100"/>
                    <a:pt x="46" y="101"/>
                    <a:pt x="51" y="101"/>
                  </a:cubicBezTo>
                  <a:cubicBezTo>
                    <a:pt x="51" y="101"/>
                    <a:pt x="52" y="101"/>
                    <a:pt x="52" y="101"/>
                  </a:cubicBezTo>
                  <a:cubicBezTo>
                    <a:pt x="59" y="101"/>
                    <a:pt x="66" y="99"/>
                    <a:pt x="72" y="97"/>
                  </a:cubicBezTo>
                  <a:cubicBezTo>
                    <a:pt x="73" y="96"/>
                    <a:pt x="74" y="95"/>
                    <a:pt x="76" y="95"/>
                  </a:cubicBezTo>
                  <a:cubicBezTo>
                    <a:pt x="84" y="90"/>
                    <a:pt x="91" y="83"/>
                    <a:pt x="96" y="74"/>
                  </a:cubicBezTo>
                  <a:cubicBezTo>
                    <a:pt x="97" y="72"/>
                    <a:pt x="97" y="71"/>
                    <a:pt x="98" y="70"/>
                  </a:cubicBezTo>
                  <a:cubicBezTo>
                    <a:pt x="98" y="69"/>
                    <a:pt x="98" y="68"/>
                    <a:pt x="99" y="67"/>
                  </a:cubicBezTo>
                  <a:cubicBezTo>
                    <a:pt x="99" y="66"/>
                    <a:pt x="100" y="64"/>
                    <a:pt x="100" y="63"/>
                  </a:cubicBezTo>
                  <a:cubicBezTo>
                    <a:pt x="101" y="59"/>
                    <a:pt x="102" y="54"/>
                    <a:pt x="102" y="49"/>
                  </a:cubicBezTo>
                  <a:cubicBezTo>
                    <a:pt x="102" y="46"/>
                    <a:pt x="101" y="42"/>
                    <a:pt x="100" y="38"/>
                  </a:cubicBezTo>
                  <a:cubicBezTo>
                    <a:pt x="100" y="37"/>
                    <a:pt x="99" y="35"/>
                    <a:pt x="99" y="34"/>
                  </a:cubicBezTo>
                  <a:cubicBezTo>
                    <a:pt x="92" y="14"/>
                    <a:pt x="73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5" name="Freeform 20294">
              <a:extLst>
                <a:ext uri="{FF2B5EF4-FFF2-40B4-BE49-F238E27FC236}">
                  <a16:creationId xmlns:a16="http://schemas.microsoft.com/office/drawing/2014/main" id="{8A89165F-7384-46E8-8FFF-E9C659DDED74}"/>
                </a:ext>
              </a:extLst>
            </p:cNvPr>
            <p:cNvSpPr/>
            <p:nvPr/>
          </p:nvSpPr>
          <p:spPr bwMode="auto">
            <a:xfrm>
              <a:off x="7021516" y="-438414"/>
              <a:ext cx="78706" cy="77372"/>
            </a:xfrm>
            <a:custGeom>
              <a:avLst/>
              <a:gdLst>
                <a:gd name="T0" fmla="*/ 25 w 50"/>
                <a:gd name="T1" fmla="*/ 0 h 49"/>
                <a:gd name="T2" fmla="*/ 25 w 50"/>
                <a:gd name="T3" fmla="*/ 0 h 49"/>
                <a:gd name="T4" fmla="*/ 20 w 50"/>
                <a:gd name="T5" fmla="*/ 0 h 49"/>
                <a:gd name="T6" fmla="*/ 16 w 50"/>
                <a:gd name="T7" fmla="*/ 1 h 49"/>
                <a:gd name="T8" fmla="*/ 8 w 50"/>
                <a:gd name="T9" fmla="*/ 6 h 49"/>
                <a:gd name="T10" fmla="*/ 5 w 50"/>
                <a:gd name="T11" fmla="*/ 10 h 49"/>
                <a:gd name="T12" fmla="*/ 0 w 50"/>
                <a:gd name="T13" fmla="*/ 25 h 49"/>
                <a:gd name="T14" fmla="*/ 3 w 50"/>
                <a:gd name="T15" fmla="*/ 36 h 49"/>
                <a:gd name="T16" fmla="*/ 6 w 50"/>
                <a:gd name="T17" fmla="*/ 40 h 49"/>
                <a:gd name="T18" fmla="*/ 21 w 50"/>
                <a:gd name="T19" fmla="*/ 49 h 49"/>
                <a:gd name="T20" fmla="*/ 25 w 50"/>
                <a:gd name="T21" fmla="*/ 49 h 49"/>
                <a:gd name="T22" fmla="*/ 25 w 50"/>
                <a:gd name="T23" fmla="*/ 49 h 49"/>
                <a:gd name="T24" fmla="*/ 26 w 50"/>
                <a:gd name="T25" fmla="*/ 49 h 49"/>
                <a:gd name="T26" fmla="*/ 29 w 50"/>
                <a:gd name="T27" fmla="*/ 49 h 49"/>
                <a:gd name="T28" fmla="*/ 33 w 50"/>
                <a:gd name="T29" fmla="*/ 48 h 49"/>
                <a:gd name="T30" fmla="*/ 43 w 50"/>
                <a:gd name="T31" fmla="*/ 42 h 49"/>
                <a:gd name="T32" fmla="*/ 45 w 50"/>
                <a:gd name="T33" fmla="*/ 39 h 49"/>
                <a:gd name="T34" fmla="*/ 50 w 50"/>
                <a:gd name="T35" fmla="*/ 24 h 49"/>
                <a:gd name="T36" fmla="*/ 36 w 50"/>
                <a:gd name="T37" fmla="*/ 2 h 49"/>
                <a:gd name="T38" fmla="*/ 32 w 50"/>
                <a:gd name="T39" fmla="*/ 0 h 49"/>
                <a:gd name="T40" fmla="*/ 25 w 50"/>
                <a:gd name="T4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49"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3" y="0"/>
                    <a:pt x="22" y="0"/>
                    <a:pt x="20" y="0"/>
                  </a:cubicBezTo>
                  <a:cubicBezTo>
                    <a:pt x="19" y="0"/>
                    <a:pt x="17" y="1"/>
                    <a:pt x="16" y="1"/>
                  </a:cubicBezTo>
                  <a:cubicBezTo>
                    <a:pt x="13" y="3"/>
                    <a:pt x="10" y="4"/>
                    <a:pt x="8" y="6"/>
                  </a:cubicBezTo>
                  <a:cubicBezTo>
                    <a:pt x="7" y="7"/>
                    <a:pt x="6" y="8"/>
                    <a:pt x="5" y="10"/>
                  </a:cubicBezTo>
                  <a:cubicBezTo>
                    <a:pt x="2" y="14"/>
                    <a:pt x="0" y="19"/>
                    <a:pt x="0" y="25"/>
                  </a:cubicBezTo>
                  <a:cubicBezTo>
                    <a:pt x="0" y="29"/>
                    <a:pt x="1" y="33"/>
                    <a:pt x="3" y="36"/>
                  </a:cubicBezTo>
                  <a:cubicBezTo>
                    <a:pt x="4" y="38"/>
                    <a:pt x="5" y="39"/>
                    <a:pt x="6" y="40"/>
                  </a:cubicBezTo>
                  <a:cubicBezTo>
                    <a:pt x="9" y="45"/>
                    <a:pt x="15" y="48"/>
                    <a:pt x="21" y="49"/>
                  </a:cubicBezTo>
                  <a:cubicBezTo>
                    <a:pt x="22" y="49"/>
                    <a:pt x="23" y="49"/>
                    <a:pt x="25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5" y="49"/>
                    <a:pt x="25" y="49"/>
                    <a:pt x="26" y="49"/>
                  </a:cubicBezTo>
                  <a:cubicBezTo>
                    <a:pt x="27" y="49"/>
                    <a:pt x="28" y="49"/>
                    <a:pt x="29" y="49"/>
                  </a:cubicBezTo>
                  <a:cubicBezTo>
                    <a:pt x="31" y="49"/>
                    <a:pt x="32" y="48"/>
                    <a:pt x="33" y="48"/>
                  </a:cubicBezTo>
                  <a:cubicBezTo>
                    <a:pt x="37" y="47"/>
                    <a:pt x="40" y="45"/>
                    <a:pt x="43" y="42"/>
                  </a:cubicBezTo>
                  <a:cubicBezTo>
                    <a:pt x="44" y="41"/>
                    <a:pt x="45" y="40"/>
                    <a:pt x="45" y="39"/>
                  </a:cubicBezTo>
                  <a:cubicBezTo>
                    <a:pt x="48" y="35"/>
                    <a:pt x="50" y="30"/>
                    <a:pt x="50" y="24"/>
                  </a:cubicBezTo>
                  <a:cubicBezTo>
                    <a:pt x="50" y="14"/>
                    <a:pt x="44" y="6"/>
                    <a:pt x="36" y="2"/>
                  </a:cubicBezTo>
                  <a:cubicBezTo>
                    <a:pt x="35" y="1"/>
                    <a:pt x="33" y="1"/>
                    <a:pt x="32" y="0"/>
                  </a:cubicBezTo>
                  <a:cubicBezTo>
                    <a:pt x="30" y="0"/>
                    <a:pt x="27" y="0"/>
                    <a:pt x="2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6" name="Freeform 20295">
              <a:extLst>
                <a:ext uri="{FF2B5EF4-FFF2-40B4-BE49-F238E27FC236}">
                  <a16:creationId xmlns:a16="http://schemas.microsoft.com/office/drawing/2014/main" id="{3D1623C3-F433-47E9-9FA3-AEABAF2BB3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0162" y="-479102"/>
              <a:ext cx="160748" cy="158747"/>
            </a:xfrm>
            <a:custGeom>
              <a:avLst/>
              <a:gdLst>
                <a:gd name="T0" fmla="*/ 43 w 102"/>
                <a:gd name="T1" fmla="*/ 14 h 101"/>
                <a:gd name="T2" fmla="*/ 51 w 102"/>
                <a:gd name="T3" fmla="*/ 13 h 101"/>
                <a:gd name="T4" fmla="*/ 51 w 102"/>
                <a:gd name="T5" fmla="*/ 13 h 101"/>
                <a:gd name="T6" fmla="*/ 62 w 102"/>
                <a:gd name="T7" fmla="*/ 15 h 101"/>
                <a:gd name="T8" fmla="*/ 66 w 102"/>
                <a:gd name="T9" fmla="*/ 16 h 101"/>
                <a:gd name="T10" fmla="*/ 88 w 102"/>
                <a:gd name="T11" fmla="*/ 50 h 101"/>
                <a:gd name="T12" fmla="*/ 81 w 102"/>
                <a:gd name="T13" fmla="*/ 72 h 101"/>
                <a:gd name="T14" fmla="*/ 79 w 102"/>
                <a:gd name="T15" fmla="*/ 75 h 101"/>
                <a:gd name="T16" fmla="*/ 63 w 102"/>
                <a:gd name="T17" fmla="*/ 85 h 101"/>
                <a:gd name="T18" fmla="*/ 59 w 102"/>
                <a:gd name="T19" fmla="*/ 87 h 101"/>
                <a:gd name="T20" fmla="*/ 52 w 102"/>
                <a:gd name="T21" fmla="*/ 87 h 101"/>
                <a:gd name="T22" fmla="*/ 51 w 102"/>
                <a:gd name="T23" fmla="*/ 87 h 101"/>
                <a:gd name="T24" fmla="*/ 50 w 102"/>
                <a:gd name="T25" fmla="*/ 87 h 101"/>
                <a:gd name="T26" fmla="*/ 45 w 102"/>
                <a:gd name="T27" fmla="*/ 87 h 101"/>
                <a:gd name="T28" fmla="*/ 21 w 102"/>
                <a:gd name="T29" fmla="*/ 71 h 101"/>
                <a:gd name="T30" fmla="*/ 19 w 102"/>
                <a:gd name="T31" fmla="*/ 68 h 101"/>
                <a:gd name="T32" fmla="*/ 14 w 102"/>
                <a:gd name="T33" fmla="*/ 51 h 101"/>
                <a:gd name="T34" fmla="*/ 23 w 102"/>
                <a:gd name="T35" fmla="*/ 27 h 101"/>
                <a:gd name="T36" fmla="*/ 26 w 102"/>
                <a:gd name="T37" fmla="*/ 24 h 101"/>
                <a:gd name="T38" fmla="*/ 39 w 102"/>
                <a:gd name="T39" fmla="*/ 16 h 101"/>
                <a:gd name="T40" fmla="*/ 43 w 102"/>
                <a:gd name="T41" fmla="*/ 14 h 101"/>
                <a:gd name="T42" fmla="*/ 51 w 102"/>
                <a:gd name="T43" fmla="*/ 0 h 101"/>
                <a:gd name="T44" fmla="*/ 50 w 102"/>
                <a:gd name="T45" fmla="*/ 0 h 101"/>
                <a:gd name="T46" fmla="*/ 39 w 102"/>
                <a:gd name="T47" fmla="*/ 1 h 101"/>
                <a:gd name="T48" fmla="*/ 35 w 102"/>
                <a:gd name="T49" fmla="*/ 3 h 101"/>
                <a:gd name="T50" fmla="*/ 17 w 102"/>
                <a:gd name="T51" fmla="*/ 14 h 101"/>
                <a:gd name="T52" fmla="*/ 14 w 102"/>
                <a:gd name="T53" fmla="*/ 17 h 101"/>
                <a:gd name="T54" fmla="*/ 1 w 102"/>
                <a:gd name="T55" fmla="*/ 51 h 101"/>
                <a:gd name="T56" fmla="*/ 6 w 102"/>
                <a:gd name="T57" fmla="*/ 74 h 101"/>
                <a:gd name="T58" fmla="*/ 9 w 102"/>
                <a:gd name="T59" fmla="*/ 78 h 101"/>
                <a:gd name="T60" fmla="*/ 44 w 102"/>
                <a:gd name="T61" fmla="*/ 100 h 101"/>
                <a:gd name="T62" fmla="*/ 48 w 102"/>
                <a:gd name="T63" fmla="*/ 101 h 101"/>
                <a:gd name="T64" fmla="*/ 51 w 102"/>
                <a:gd name="T65" fmla="*/ 101 h 101"/>
                <a:gd name="T66" fmla="*/ 52 w 102"/>
                <a:gd name="T67" fmla="*/ 101 h 101"/>
                <a:gd name="T68" fmla="*/ 63 w 102"/>
                <a:gd name="T69" fmla="*/ 100 h 101"/>
                <a:gd name="T70" fmla="*/ 67 w 102"/>
                <a:gd name="T71" fmla="*/ 98 h 101"/>
                <a:gd name="T72" fmla="*/ 90 w 102"/>
                <a:gd name="T73" fmla="*/ 83 h 101"/>
                <a:gd name="T74" fmla="*/ 93 w 102"/>
                <a:gd name="T75" fmla="*/ 79 h 101"/>
                <a:gd name="T76" fmla="*/ 102 w 102"/>
                <a:gd name="T77" fmla="*/ 49 h 101"/>
                <a:gd name="T78" fmla="*/ 70 w 102"/>
                <a:gd name="T79" fmla="*/ 3 h 101"/>
                <a:gd name="T80" fmla="*/ 66 w 102"/>
                <a:gd name="T81" fmla="*/ 2 h 101"/>
                <a:gd name="T82" fmla="*/ 51 w 102"/>
                <a:gd name="T8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2" h="101">
                  <a:moveTo>
                    <a:pt x="43" y="14"/>
                  </a:moveTo>
                  <a:cubicBezTo>
                    <a:pt x="45" y="14"/>
                    <a:pt x="48" y="14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5" y="13"/>
                    <a:pt x="58" y="14"/>
                    <a:pt x="62" y="15"/>
                  </a:cubicBezTo>
                  <a:cubicBezTo>
                    <a:pt x="63" y="15"/>
                    <a:pt x="64" y="16"/>
                    <a:pt x="66" y="16"/>
                  </a:cubicBezTo>
                  <a:cubicBezTo>
                    <a:pt x="79" y="22"/>
                    <a:pt x="88" y="35"/>
                    <a:pt x="88" y="50"/>
                  </a:cubicBezTo>
                  <a:cubicBezTo>
                    <a:pt x="88" y="58"/>
                    <a:pt x="86" y="65"/>
                    <a:pt x="81" y="72"/>
                  </a:cubicBezTo>
                  <a:cubicBezTo>
                    <a:pt x="81" y="73"/>
                    <a:pt x="80" y="74"/>
                    <a:pt x="79" y="75"/>
                  </a:cubicBezTo>
                  <a:cubicBezTo>
                    <a:pt x="74" y="80"/>
                    <a:pt x="69" y="83"/>
                    <a:pt x="63" y="85"/>
                  </a:cubicBezTo>
                  <a:cubicBezTo>
                    <a:pt x="61" y="86"/>
                    <a:pt x="60" y="86"/>
                    <a:pt x="59" y="87"/>
                  </a:cubicBezTo>
                  <a:cubicBezTo>
                    <a:pt x="56" y="87"/>
                    <a:pt x="54" y="87"/>
                    <a:pt x="52" y="87"/>
                  </a:cubicBezTo>
                  <a:cubicBezTo>
                    <a:pt x="52" y="87"/>
                    <a:pt x="51" y="87"/>
                    <a:pt x="51" y="87"/>
                  </a:cubicBezTo>
                  <a:cubicBezTo>
                    <a:pt x="51" y="87"/>
                    <a:pt x="50" y="87"/>
                    <a:pt x="50" y="87"/>
                  </a:cubicBezTo>
                  <a:cubicBezTo>
                    <a:pt x="48" y="87"/>
                    <a:pt x="47" y="87"/>
                    <a:pt x="45" y="87"/>
                  </a:cubicBezTo>
                  <a:cubicBezTo>
                    <a:pt x="35" y="85"/>
                    <a:pt x="26" y="80"/>
                    <a:pt x="21" y="71"/>
                  </a:cubicBezTo>
                  <a:cubicBezTo>
                    <a:pt x="20" y="70"/>
                    <a:pt x="19" y="69"/>
                    <a:pt x="19" y="68"/>
                  </a:cubicBezTo>
                  <a:cubicBezTo>
                    <a:pt x="16" y="63"/>
                    <a:pt x="14" y="57"/>
                    <a:pt x="14" y="51"/>
                  </a:cubicBezTo>
                  <a:cubicBezTo>
                    <a:pt x="14" y="42"/>
                    <a:pt x="17" y="33"/>
                    <a:pt x="23" y="27"/>
                  </a:cubicBezTo>
                  <a:cubicBezTo>
                    <a:pt x="24" y="26"/>
                    <a:pt x="25" y="25"/>
                    <a:pt x="26" y="24"/>
                  </a:cubicBezTo>
                  <a:cubicBezTo>
                    <a:pt x="30" y="20"/>
                    <a:pt x="34" y="17"/>
                    <a:pt x="39" y="16"/>
                  </a:cubicBezTo>
                  <a:cubicBezTo>
                    <a:pt x="40" y="15"/>
                    <a:pt x="41" y="15"/>
                    <a:pt x="43" y="14"/>
                  </a:cubicBezTo>
                  <a:moveTo>
                    <a:pt x="51" y="0"/>
                  </a:moveTo>
                  <a:cubicBezTo>
                    <a:pt x="51" y="0"/>
                    <a:pt x="51" y="0"/>
                    <a:pt x="50" y="0"/>
                  </a:cubicBezTo>
                  <a:cubicBezTo>
                    <a:pt x="46" y="0"/>
                    <a:pt x="43" y="0"/>
                    <a:pt x="39" y="1"/>
                  </a:cubicBezTo>
                  <a:cubicBezTo>
                    <a:pt x="38" y="2"/>
                    <a:pt x="36" y="2"/>
                    <a:pt x="35" y="3"/>
                  </a:cubicBezTo>
                  <a:cubicBezTo>
                    <a:pt x="28" y="5"/>
                    <a:pt x="22" y="9"/>
                    <a:pt x="17" y="14"/>
                  </a:cubicBezTo>
                  <a:cubicBezTo>
                    <a:pt x="16" y="15"/>
                    <a:pt x="15" y="16"/>
                    <a:pt x="14" y="17"/>
                  </a:cubicBezTo>
                  <a:cubicBezTo>
                    <a:pt x="5" y="26"/>
                    <a:pt x="0" y="38"/>
                    <a:pt x="1" y="51"/>
                  </a:cubicBezTo>
                  <a:cubicBezTo>
                    <a:pt x="1" y="59"/>
                    <a:pt x="3" y="67"/>
                    <a:pt x="6" y="74"/>
                  </a:cubicBezTo>
                  <a:cubicBezTo>
                    <a:pt x="7" y="75"/>
                    <a:pt x="8" y="76"/>
                    <a:pt x="9" y="78"/>
                  </a:cubicBezTo>
                  <a:cubicBezTo>
                    <a:pt x="16" y="90"/>
                    <a:pt x="29" y="98"/>
                    <a:pt x="44" y="100"/>
                  </a:cubicBezTo>
                  <a:cubicBezTo>
                    <a:pt x="45" y="101"/>
                    <a:pt x="47" y="101"/>
                    <a:pt x="48" y="101"/>
                  </a:cubicBezTo>
                  <a:cubicBezTo>
                    <a:pt x="49" y="101"/>
                    <a:pt x="50" y="101"/>
                    <a:pt x="51" y="101"/>
                  </a:cubicBezTo>
                  <a:cubicBezTo>
                    <a:pt x="51" y="101"/>
                    <a:pt x="52" y="101"/>
                    <a:pt x="52" y="101"/>
                  </a:cubicBezTo>
                  <a:cubicBezTo>
                    <a:pt x="56" y="101"/>
                    <a:pt x="59" y="100"/>
                    <a:pt x="63" y="100"/>
                  </a:cubicBezTo>
                  <a:cubicBezTo>
                    <a:pt x="64" y="99"/>
                    <a:pt x="65" y="99"/>
                    <a:pt x="67" y="98"/>
                  </a:cubicBezTo>
                  <a:cubicBezTo>
                    <a:pt x="76" y="95"/>
                    <a:pt x="84" y="90"/>
                    <a:pt x="90" y="83"/>
                  </a:cubicBezTo>
                  <a:cubicBezTo>
                    <a:pt x="91" y="82"/>
                    <a:pt x="92" y="80"/>
                    <a:pt x="93" y="79"/>
                  </a:cubicBezTo>
                  <a:cubicBezTo>
                    <a:pt x="98" y="71"/>
                    <a:pt x="102" y="61"/>
                    <a:pt x="102" y="49"/>
                  </a:cubicBezTo>
                  <a:cubicBezTo>
                    <a:pt x="101" y="29"/>
                    <a:pt x="88" y="11"/>
                    <a:pt x="70" y="3"/>
                  </a:cubicBezTo>
                  <a:cubicBezTo>
                    <a:pt x="68" y="3"/>
                    <a:pt x="67" y="2"/>
                    <a:pt x="66" y="2"/>
                  </a:cubicBezTo>
                  <a:cubicBezTo>
                    <a:pt x="61" y="1"/>
                    <a:pt x="56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7" name="Freeform 20296">
              <a:extLst>
                <a:ext uri="{FF2B5EF4-FFF2-40B4-BE49-F238E27FC236}">
                  <a16:creationId xmlns:a16="http://schemas.microsoft.com/office/drawing/2014/main" id="{AB9B90B9-296C-4E9A-A72A-6192402EEE4E}"/>
                </a:ext>
              </a:extLst>
            </p:cNvPr>
            <p:cNvSpPr/>
            <p:nvPr/>
          </p:nvSpPr>
          <p:spPr bwMode="auto">
            <a:xfrm>
              <a:off x="7349016" y="669479"/>
              <a:ext cx="77372" cy="79374"/>
            </a:xfrm>
            <a:custGeom>
              <a:avLst/>
              <a:gdLst>
                <a:gd name="T0" fmla="*/ 25 w 49"/>
                <a:gd name="T1" fmla="*/ 0 h 50"/>
                <a:gd name="T2" fmla="*/ 24 w 49"/>
                <a:gd name="T3" fmla="*/ 0 h 50"/>
                <a:gd name="T4" fmla="*/ 20 w 49"/>
                <a:gd name="T5" fmla="*/ 1 h 50"/>
                <a:gd name="T6" fmla="*/ 15 w 49"/>
                <a:gd name="T7" fmla="*/ 2 h 50"/>
                <a:gd name="T8" fmla="*/ 5 w 49"/>
                <a:gd name="T9" fmla="*/ 9 h 50"/>
                <a:gd name="T10" fmla="*/ 3 w 49"/>
                <a:gd name="T11" fmla="*/ 13 h 50"/>
                <a:gd name="T12" fmla="*/ 0 w 49"/>
                <a:gd name="T13" fmla="*/ 25 h 50"/>
                <a:gd name="T14" fmla="*/ 0 w 49"/>
                <a:gd name="T15" fmla="*/ 31 h 50"/>
                <a:gd name="T16" fmla="*/ 2 w 49"/>
                <a:gd name="T17" fmla="*/ 35 h 50"/>
                <a:gd name="T18" fmla="*/ 25 w 49"/>
                <a:gd name="T19" fmla="*/ 50 h 50"/>
                <a:gd name="T20" fmla="*/ 25 w 49"/>
                <a:gd name="T21" fmla="*/ 50 h 50"/>
                <a:gd name="T22" fmla="*/ 47 w 49"/>
                <a:gd name="T23" fmla="*/ 36 h 50"/>
                <a:gd name="T24" fmla="*/ 48 w 49"/>
                <a:gd name="T25" fmla="*/ 32 h 50"/>
                <a:gd name="T26" fmla="*/ 49 w 49"/>
                <a:gd name="T27" fmla="*/ 24 h 50"/>
                <a:gd name="T28" fmla="*/ 30 w 49"/>
                <a:gd name="T29" fmla="*/ 1 h 50"/>
                <a:gd name="T30" fmla="*/ 25 w 49"/>
                <a:gd name="T31" fmla="*/ 0 h 50"/>
                <a:gd name="T32" fmla="*/ 25 w 49"/>
                <a:gd name="T3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" h="50">
                  <a:moveTo>
                    <a:pt x="2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1" y="0"/>
                    <a:pt x="20" y="1"/>
                  </a:cubicBezTo>
                  <a:cubicBezTo>
                    <a:pt x="18" y="1"/>
                    <a:pt x="17" y="1"/>
                    <a:pt x="15" y="2"/>
                  </a:cubicBezTo>
                  <a:cubicBezTo>
                    <a:pt x="11" y="3"/>
                    <a:pt x="8" y="6"/>
                    <a:pt x="5" y="9"/>
                  </a:cubicBezTo>
                  <a:cubicBezTo>
                    <a:pt x="4" y="10"/>
                    <a:pt x="4" y="12"/>
                    <a:pt x="3" y="13"/>
                  </a:cubicBezTo>
                  <a:cubicBezTo>
                    <a:pt x="1" y="17"/>
                    <a:pt x="0" y="21"/>
                    <a:pt x="0" y="25"/>
                  </a:cubicBezTo>
                  <a:cubicBezTo>
                    <a:pt x="0" y="27"/>
                    <a:pt x="0" y="29"/>
                    <a:pt x="0" y="31"/>
                  </a:cubicBezTo>
                  <a:cubicBezTo>
                    <a:pt x="1" y="32"/>
                    <a:pt x="1" y="33"/>
                    <a:pt x="2" y="35"/>
                  </a:cubicBezTo>
                  <a:cubicBezTo>
                    <a:pt x="6" y="44"/>
                    <a:pt x="14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35" y="50"/>
                    <a:pt x="43" y="44"/>
                    <a:pt x="47" y="36"/>
                  </a:cubicBezTo>
                  <a:cubicBezTo>
                    <a:pt x="47" y="35"/>
                    <a:pt x="48" y="33"/>
                    <a:pt x="48" y="32"/>
                  </a:cubicBezTo>
                  <a:cubicBezTo>
                    <a:pt x="49" y="30"/>
                    <a:pt x="49" y="27"/>
                    <a:pt x="49" y="24"/>
                  </a:cubicBezTo>
                  <a:cubicBezTo>
                    <a:pt x="49" y="13"/>
                    <a:pt x="41" y="3"/>
                    <a:pt x="30" y="1"/>
                  </a:cubicBezTo>
                  <a:cubicBezTo>
                    <a:pt x="28" y="0"/>
                    <a:pt x="27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8" name="Freeform 20297">
              <a:extLst>
                <a:ext uri="{FF2B5EF4-FFF2-40B4-BE49-F238E27FC236}">
                  <a16:creationId xmlns:a16="http://schemas.microsoft.com/office/drawing/2014/main" id="{A5AEDAE8-B63C-42C1-8862-4D1DE03A5C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08329" y="628791"/>
              <a:ext cx="158747" cy="159414"/>
            </a:xfrm>
            <a:custGeom>
              <a:avLst/>
              <a:gdLst>
                <a:gd name="T0" fmla="*/ 42 w 101"/>
                <a:gd name="T1" fmla="*/ 15 h 101"/>
                <a:gd name="T2" fmla="*/ 50 w 101"/>
                <a:gd name="T3" fmla="*/ 14 h 101"/>
                <a:gd name="T4" fmla="*/ 51 w 101"/>
                <a:gd name="T5" fmla="*/ 14 h 101"/>
                <a:gd name="T6" fmla="*/ 53 w 101"/>
                <a:gd name="T7" fmla="*/ 14 h 101"/>
                <a:gd name="T8" fmla="*/ 57 w 101"/>
                <a:gd name="T9" fmla="*/ 15 h 101"/>
                <a:gd name="T10" fmla="*/ 87 w 101"/>
                <a:gd name="T11" fmla="*/ 50 h 101"/>
                <a:gd name="T12" fmla="*/ 86 w 101"/>
                <a:gd name="T13" fmla="*/ 63 h 101"/>
                <a:gd name="T14" fmla="*/ 84 w 101"/>
                <a:gd name="T15" fmla="*/ 67 h 101"/>
                <a:gd name="T16" fmla="*/ 51 w 101"/>
                <a:gd name="T17" fmla="*/ 88 h 101"/>
                <a:gd name="T18" fmla="*/ 51 w 101"/>
                <a:gd name="T19" fmla="*/ 88 h 101"/>
                <a:gd name="T20" fmla="*/ 16 w 101"/>
                <a:gd name="T21" fmla="*/ 65 h 101"/>
                <a:gd name="T22" fmla="*/ 15 w 101"/>
                <a:gd name="T23" fmla="*/ 60 h 101"/>
                <a:gd name="T24" fmla="*/ 14 w 101"/>
                <a:gd name="T25" fmla="*/ 52 h 101"/>
                <a:gd name="T26" fmla="*/ 19 w 101"/>
                <a:gd name="T27" fmla="*/ 32 h 101"/>
                <a:gd name="T28" fmla="*/ 21 w 101"/>
                <a:gd name="T29" fmla="*/ 28 h 101"/>
                <a:gd name="T30" fmla="*/ 38 w 101"/>
                <a:gd name="T31" fmla="*/ 16 h 101"/>
                <a:gd name="T32" fmla="*/ 42 w 101"/>
                <a:gd name="T33" fmla="*/ 15 h 101"/>
                <a:gd name="T34" fmla="*/ 51 w 101"/>
                <a:gd name="T35" fmla="*/ 0 h 101"/>
                <a:gd name="T36" fmla="*/ 50 w 101"/>
                <a:gd name="T37" fmla="*/ 0 h 101"/>
                <a:gd name="T38" fmla="*/ 38 w 101"/>
                <a:gd name="T39" fmla="*/ 2 h 101"/>
                <a:gd name="T40" fmla="*/ 34 w 101"/>
                <a:gd name="T41" fmla="*/ 3 h 101"/>
                <a:gd name="T42" fmla="*/ 10 w 101"/>
                <a:gd name="T43" fmla="*/ 21 h 101"/>
                <a:gd name="T44" fmla="*/ 8 w 101"/>
                <a:gd name="T45" fmla="*/ 24 h 101"/>
                <a:gd name="T46" fmla="*/ 0 w 101"/>
                <a:gd name="T47" fmla="*/ 52 h 101"/>
                <a:gd name="T48" fmla="*/ 2 w 101"/>
                <a:gd name="T49" fmla="*/ 65 h 101"/>
                <a:gd name="T50" fmla="*/ 3 w 101"/>
                <a:gd name="T51" fmla="*/ 69 h 101"/>
                <a:gd name="T52" fmla="*/ 51 w 101"/>
                <a:gd name="T53" fmla="*/ 101 h 101"/>
                <a:gd name="T54" fmla="*/ 51 w 101"/>
                <a:gd name="T55" fmla="*/ 101 h 101"/>
                <a:gd name="T56" fmla="*/ 97 w 101"/>
                <a:gd name="T57" fmla="*/ 72 h 101"/>
                <a:gd name="T58" fmla="*/ 98 w 101"/>
                <a:gd name="T59" fmla="*/ 68 h 101"/>
                <a:gd name="T60" fmla="*/ 101 w 101"/>
                <a:gd name="T61" fmla="*/ 50 h 101"/>
                <a:gd name="T62" fmla="*/ 58 w 101"/>
                <a:gd name="T63" fmla="*/ 1 h 101"/>
                <a:gd name="T64" fmla="*/ 54 w 101"/>
                <a:gd name="T65" fmla="*/ 1 h 101"/>
                <a:gd name="T66" fmla="*/ 51 w 101"/>
                <a:gd name="T6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" h="101">
                  <a:moveTo>
                    <a:pt x="42" y="15"/>
                  </a:moveTo>
                  <a:cubicBezTo>
                    <a:pt x="45" y="14"/>
                    <a:pt x="47" y="14"/>
                    <a:pt x="50" y="14"/>
                  </a:cubicBezTo>
                  <a:cubicBezTo>
                    <a:pt x="50" y="14"/>
                    <a:pt x="50" y="14"/>
                    <a:pt x="51" y="14"/>
                  </a:cubicBezTo>
                  <a:cubicBezTo>
                    <a:pt x="51" y="14"/>
                    <a:pt x="52" y="14"/>
                    <a:pt x="53" y="14"/>
                  </a:cubicBezTo>
                  <a:cubicBezTo>
                    <a:pt x="54" y="14"/>
                    <a:pt x="56" y="14"/>
                    <a:pt x="57" y="15"/>
                  </a:cubicBezTo>
                  <a:cubicBezTo>
                    <a:pt x="74" y="18"/>
                    <a:pt x="87" y="32"/>
                    <a:pt x="87" y="50"/>
                  </a:cubicBezTo>
                  <a:cubicBezTo>
                    <a:pt x="88" y="55"/>
                    <a:pt x="87" y="59"/>
                    <a:pt x="86" y="63"/>
                  </a:cubicBezTo>
                  <a:cubicBezTo>
                    <a:pt x="85" y="64"/>
                    <a:pt x="85" y="65"/>
                    <a:pt x="84" y="67"/>
                  </a:cubicBezTo>
                  <a:cubicBezTo>
                    <a:pt x="78" y="79"/>
                    <a:pt x="66" y="88"/>
                    <a:pt x="51" y="88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35" y="88"/>
                    <a:pt x="22" y="78"/>
                    <a:pt x="16" y="65"/>
                  </a:cubicBezTo>
                  <a:cubicBezTo>
                    <a:pt x="16" y="63"/>
                    <a:pt x="15" y="62"/>
                    <a:pt x="15" y="60"/>
                  </a:cubicBezTo>
                  <a:cubicBezTo>
                    <a:pt x="14" y="58"/>
                    <a:pt x="14" y="55"/>
                    <a:pt x="14" y="52"/>
                  </a:cubicBezTo>
                  <a:cubicBezTo>
                    <a:pt x="14" y="44"/>
                    <a:pt x="15" y="38"/>
                    <a:pt x="19" y="32"/>
                  </a:cubicBezTo>
                  <a:cubicBezTo>
                    <a:pt x="20" y="31"/>
                    <a:pt x="20" y="30"/>
                    <a:pt x="21" y="28"/>
                  </a:cubicBezTo>
                  <a:cubicBezTo>
                    <a:pt x="26" y="23"/>
                    <a:pt x="31" y="19"/>
                    <a:pt x="38" y="16"/>
                  </a:cubicBezTo>
                  <a:cubicBezTo>
                    <a:pt x="39" y="16"/>
                    <a:pt x="41" y="15"/>
                    <a:pt x="42" y="15"/>
                  </a:cubicBezTo>
                  <a:moveTo>
                    <a:pt x="51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6" y="1"/>
                    <a:pt x="42" y="1"/>
                    <a:pt x="38" y="2"/>
                  </a:cubicBezTo>
                  <a:cubicBezTo>
                    <a:pt x="37" y="2"/>
                    <a:pt x="36" y="3"/>
                    <a:pt x="34" y="3"/>
                  </a:cubicBezTo>
                  <a:cubicBezTo>
                    <a:pt x="24" y="7"/>
                    <a:pt x="16" y="13"/>
                    <a:pt x="10" y="21"/>
                  </a:cubicBezTo>
                  <a:cubicBezTo>
                    <a:pt x="9" y="22"/>
                    <a:pt x="8" y="23"/>
                    <a:pt x="8" y="24"/>
                  </a:cubicBezTo>
                  <a:cubicBezTo>
                    <a:pt x="3" y="32"/>
                    <a:pt x="0" y="42"/>
                    <a:pt x="0" y="52"/>
                  </a:cubicBezTo>
                  <a:cubicBezTo>
                    <a:pt x="0" y="56"/>
                    <a:pt x="1" y="61"/>
                    <a:pt x="2" y="65"/>
                  </a:cubicBezTo>
                  <a:cubicBezTo>
                    <a:pt x="2" y="66"/>
                    <a:pt x="3" y="68"/>
                    <a:pt x="3" y="69"/>
                  </a:cubicBezTo>
                  <a:cubicBezTo>
                    <a:pt x="11" y="88"/>
                    <a:pt x="29" y="101"/>
                    <a:pt x="51" y="101"/>
                  </a:cubicBezTo>
                  <a:cubicBezTo>
                    <a:pt x="51" y="101"/>
                    <a:pt x="51" y="101"/>
                    <a:pt x="51" y="101"/>
                  </a:cubicBezTo>
                  <a:cubicBezTo>
                    <a:pt x="72" y="101"/>
                    <a:pt x="89" y="89"/>
                    <a:pt x="97" y="72"/>
                  </a:cubicBezTo>
                  <a:cubicBezTo>
                    <a:pt x="97" y="70"/>
                    <a:pt x="98" y="69"/>
                    <a:pt x="98" y="68"/>
                  </a:cubicBezTo>
                  <a:cubicBezTo>
                    <a:pt x="100" y="62"/>
                    <a:pt x="101" y="56"/>
                    <a:pt x="101" y="50"/>
                  </a:cubicBezTo>
                  <a:cubicBezTo>
                    <a:pt x="101" y="25"/>
                    <a:pt x="82" y="5"/>
                    <a:pt x="58" y="1"/>
                  </a:cubicBezTo>
                  <a:cubicBezTo>
                    <a:pt x="57" y="1"/>
                    <a:pt x="56" y="1"/>
                    <a:pt x="54" y="1"/>
                  </a:cubicBezTo>
                  <a:cubicBezTo>
                    <a:pt x="53" y="0"/>
                    <a:pt x="52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9" name="Freeform 20298">
              <a:extLst>
                <a:ext uri="{FF2B5EF4-FFF2-40B4-BE49-F238E27FC236}">
                  <a16:creationId xmlns:a16="http://schemas.microsoft.com/office/drawing/2014/main" id="{5C756244-1380-447D-9040-85D09D928E60}"/>
                </a:ext>
              </a:extLst>
            </p:cNvPr>
            <p:cNvSpPr/>
            <p:nvPr/>
          </p:nvSpPr>
          <p:spPr bwMode="auto">
            <a:xfrm>
              <a:off x="6920132" y="-843286"/>
              <a:ext cx="54027" cy="53360"/>
            </a:xfrm>
            <a:custGeom>
              <a:avLst/>
              <a:gdLst>
                <a:gd name="T0" fmla="*/ 17 w 34"/>
                <a:gd name="T1" fmla="*/ 0 h 34"/>
                <a:gd name="T2" fmla="*/ 17 w 34"/>
                <a:gd name="T3" fmla="*/ 0 h 34"/>
                <a:gd name="T4" fmla="*/ 15 w 34"/>
                <a:gd name="T5" fmla="*/ 0 h 34"/>
                <a:gd name="T6" fmla="*/ 11 w 34"/>
                <a:gd name="T7" fmla="*/ 1 h 34"/>
                <a:gd name="T8" fmla="*/ 2 w 34"/>
                <a:gd name="T9" fmla="*/ 10 h 34"/>
                <a:gd name="T10" fmla="*/ 0 w 34"/>
                <a:gd name="T11" fmla="*/ 14 h 34"/>
                <a:gd name="T12" fmla="*/ 0 w 34"/>
                <a:gd name="T13" fmla="*/ 17 h 34"/>
                <a:gd name="T14" fmla="*/ 0 w 34"/>
                <a:gd name="T15" fmla="*/ 19 h 34"/>
                <a:gd name="T16" fmla="*/ 1 w 34"/>
                <a:gd name="T17" fmla="*/ 23 h 34"/>
                <a:gd name="T18" fmla="*/ 17 w 34"/>
                <a:gd name="T19" fmla="*/ 34 h 34"/>
                <a:gd name="T20" fmla="*/ 17 w 34"/>
                <a:gd name="T21" fmla="*/ 34 h 34"/>
                <a:gd name="T22" fmla="*/ 19 w 34"/>
                <a:gd name="T23" fmla="*/ 34 h 34"/>
                <a:gd name="T24" fmla="*/ 23 w 34"/>
                <a:gd name="T25" fmla="*/ 33 h 34"/>
                <a:gd name="T26" fmla="*/ 34 w 34"/>
                <a:gd name="T27" fmla="*/ 17 h 34"/>
                <a:gd name="T28" fmla="*/ 34 w 34"/>
                <a:gd name="T29" fmla="*/ 17 h 34"/>
                <a:gd name="T30" fmla="*/ 33 w 34"/>
                <a:gd name="T31" fmla="*/ 13 h 34"/>
                <a:gd name="T32" fmla="*/ 17 w 34"/>
                <a:gd name="T3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34"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3" y="0"/>
                    <a:pt x="12" y="1"/>
                    <a:pt x="11" y="1"/>
                  </a:cubicBezTo>
                  <a:cubicBezTo>
                    <a:pt x="7" y="3"/>
                    <a:pt x="3" y="6"/>
                    <a:pt x="2" y="10"/>
                  </a:cubicBezTo>
                  <a:cubicBezTo>
                    <a:pt x="1" y="11"/>
                    <a:pt x="1" y="12"/>
                    <a:pt x="0" y="14"/>
                  </a:cubicBezTo>
                  <a:cubicBezTo>
                    <a:pt x="0" y="15"/>
                    <a:pt x="0" y="16"/>
                    <a:pt x="0" y="17"/>
                  </a:cubicBezTo>
                  <a:cubicBezTo>
                    <a:pt x="0" y="18"/>
                    <a:pt x="0" y="18"/>
                    <a:pt x="0" y="19"/>
                  </a:cubicBezTo>
                  <a:cubicBezTo>
                    <a:pt x="0" y="20"/>
                    <a:pt x="0" y="21"/>
                    <a:pt x="1" y="23"/>
                  </a:cubicBezTo>
                  <a:cubicBezTo>
                    <a:pt x="3" y="29"/>
                    <a:pt x="10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8" y="34"/>
                    <a:pt x="19" y="34"/>
                    <a:pt x="19" y="34"/>
                  </a:cubicBezTo>
                  <a:cubicBezTo>
                    <a:pt x="21" y="34"/>
                    <a:pt x="22" y="33"/>
                    <a:pt x="23" y="33"/>
                  </a:cubicBezTo>
                  <a:cubicBezTo>
                    <a:pt x="30" y="30"/>
                    <a:pt x="34" y="24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5"/>
                    <a:pt x="34" y="14"/>
                    <a:pt x="33" y="13"/>
                  </a:cubicBezTo>
                  <a:cubicBezTo>
                    <a:pt x="32" y="5"/>
                    <a:pt x="25" y="0"/>
                    <a:pt x="1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0" name="Freeform 20299">
              <a:extLst>
                <a:ext uri="{FF2B5EF4-FFF2-40B4-BE49-F238E27FC236}">
                  <a16:creationId xmlns:a16="http://schemas.microsoft.com/office/drawing/2014/main" id="{C74CD98F-DB69-4658-8BFC-EF150FB855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92118" y="-871967"/>
              <a:ext cx="110056" cy="108722"/>
            </a:xfrm>
            <a:custGeom>
              <a:avLst/>
              <a:gdLst>
                <a:gd name="T0" fmla="*/ 31 w 70"/>
                <a:gd name="T1" fmla="*/ 10 h 69"/>
                <a:gd name="T2" fmla="*/ 34 w 70"/>
                <a:gd name="T3" fmla="*/ 10 h 69"/>
                <a:gd name="T4" fmla="*/ 35 w 70"/>
                <a:gd name="T5" fmla="*/ 10 h 69"/>
                <a:gd name="T6" fmla="*/ 60 w 70"/>
                <a:gd name="T7" fmla="*/ 30 h 69"/>
                <a:gd name="T8" fmla="*/ 60 w 70"/>
                <a:gd name="T9" fmla="*/ 34 h 69"/>
                <a:gd name="T10" fmla="*/ 60 w 70"/>
                <a:gd name="T11" fmla="*/ 35 h 69"/>
                <a:gd name="T12" fmla="*/ 44 w 70"/>
                <a:gd name="T13" fmla="*/ 59 h 69"/>
                <a:gd name="T14" fmla="*/ 39 w 70"/>
                <a:gd name="T15" fmla="*/ 60 h 69"/>
                <a:gd name="T16" fmla="*/ 35 w 70"/>
                <a:gd name="T17" fmla="*/ 60 h 69"/>
                <a:gd name="T18" fmla="*/ 35 w 70"/>
                <a:gd name="T19" fmla="*/ 60 h 69"/>
                <a:gd name="T20" fmla="*/ 11 w 70"/>
                <a:gd name="T21" fmla="*/ 42 h 69"/>
                <a:gd name="T22" fmla="*/ 10 w 70"/>
                <a:gd name="T23" fmla="*/ 38 h 69"/>
                <a:gd name="T24" fmla="*/ 10 w 70"/>
                <a:gd name="T25" fmla="*/ 35 h 69"/>
                <a:gd name="T26" fmla="*/ 10 w 70"/>
                <a:gd name="T27" fmla="*/ 29 h 69"/>
                <a:gd name="T28" fmla="*/ 12 w 70"/>
                <a:gd name="T29" fmla="*/ 25 h 69"/>
                <a:gd name="T30" fmla="*/ 26 w 70"/>
                <a:gd name="T31" fmla="*/ 11 h 69"/>
                <a:gd name="T32" fmla="*/ 31 w 70"/>
                <a:gd name="T33" fmla="*/ 10 h 69"/>
                <a:gd name="T34" fmla="*/ 35 w 70"/>
                <a:gd name="T35" fmla="*/ 0 h 69"/>
                <a:gd name="T36" fmla="*/ 34 w 70"/>
                <a:gd name="T37" fmla="*/ 0 h 69"/>
                <a:gd name="T38" fmla="*/ 28 w 70"/>
                <a:gd name="T39" fmla="*/ 1 h 69"/>
                <a:gd name="T40" fmla="*/ 24 w 70"/>
                <a:gd name="T41" fmla="*/ 2 h 69"/>
                <a:gd name="T42" fmla="*/ 3 w 70"/>
                <a:gd name="T43" fmla="*/ 22 h 69"/>
                <a:gd name="T44" fmla="*/ 2 w 70"/>
                <a:gd name="T45" fmla="*/ 26 h 69"/>
                <a:gd name="T46" fmla="*/ 0 w 70"/>
                <a:gd name="T47" fmla="*/ 36 h 69"/>
                <a:gd name="T48" fmla="*/ 1 w 70"/>
                <a:gd name="T49" fmla="*/ 39 h 69"/>
                <a:gd name="T50" fmla="*/ 2 w 70"/>
                <a:gd name="T51" fmla="*/ 44 h 69"/>
                <a:gd name="T52" fmla="*/ 35 w 70"/>
                <a:gd name="T53" fmla="*/ 69 h 69"/>
                <a:gd name="T54" fmla="*/ 36 w 70"/>
                <a:gd name="T55" fmla="*/ 69 h 69"/>
                <a:gd name="T56" fmla="*/ 42 w 70"/>
                <a:gd name="T57" fmla="*/ 69 h 69"/>
                <a:gd name="T58" fmla="*/ 46 w 70"/>
                <a:gd name="T59" fmla="*/ 68 h 69"/>
                <a:gd name="T60" fmla="*/ 69 w 70"/>
                <a:gd name="T61" fmla="*/ 34 h 69"/>
                <a:gd name="T62" fmla="*/ 69 w 70"/>
                <a:gd name="T63" fmla="*/ 32 h 69"/>
                <a:gd name="T64" fmla="*/ 69 w 70"/>
                <a:gd name="T65" fmla="*/ 28 h 69"/>
                <a:gd name="T66" fmla="*/ 35 w 70"/>
                <a:gd name="T6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0" h="69">
                  <a:moveTo>
                    <a:pt x="31" y="10"/>
                  </a:moveTo>
                  <a:cubicBezTo>
                    <a:pt x="32" y="10"/>
                    <a:pt x="33" y="10"/>
                    <a:pt x="34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47" y="10"/>
                    <a:pt x="57" y="18"/>
                    <a:pt x="60" y="30"/>
                  </a:cubicBezTo>
                  <a:cubicBezTo>
                    <a:pt x="60" y="31"/>
                    <a:pt x="60" y="32"/>
                    <a:pt x="60" y="34"/>
                  </a:cubicBezTo>
                  <a:cubicBezTo>
                    <a:pt x="60" y="34"/>
                    <a:pt x="60" y="34"/>
                    <a:pt x="60" y="35"/>
                  </a:cubicBezTo>
                  <a:cubicBezTo>
                    <a:pt x="60" y="46"/>
                    <a:pt x="53" y="55"/>
                    <a:pt x="44" y="59"/>
                  </a:cubicBezTo>
                  <a:cubicBezTo>
                    <a:pt x="42" y="59"/>
                    <a:pt x="41" y="60"/>
                    <a:pt x="39" y="60"/>
                  </a:cubicBezTo>
                  <a:cubicBezTo>
                    <a:pt x="38" y="60"/>
                    <a:pt x="37" y="60"/>
                    <a:pt x="35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24" y="60"/>
                    <a:pt x="14" y="53"/>
                    <a:pt x="11" y="42"/>
                  </a:cubicBezTo>
                  <a:cubicBezTo>
                    <a:pt x="10" y="41"/>
                    <a:pt x="10" y="39"/>
                    <a:pt x="10" y="38"/>
                  </a:cubicBezTo>
                  <a:cubicBezTo>
                    <a:pt x="10" y="37"/>
                    <a:pt x="10" y="36"/>
                    <a:pt x="10" y="35"/>
                  </a:cubicBezTo>
                  <a:cubicBezTo>
                    <a:pt x="10" y="33"/>
                    <a:pt x="10" y="31"/>
                    <a:pt x="10" y="29"/>
                  </a:cubicBezTo>
                  <a:cubicBezTo>
                    <a:pt x="11" y="28"/>
                    <a:pt x="11" y="26"/>
                    <a:pt x="12" y="25"/>
                  </a:cubicBezTo>
                  <a:cubicBezTo>
                    <a:pt x="15" y="19"/>
                    <a:pt x="20" y="14"/>
                    <a:pt x="26" y="11"/>
                  </a:cubicBezTo>
                  <a:cubicBezTo>
                    <a:pt x="28" y="11"/>
                    <a:pt x="29" y="10"/>
                    <a:pt x="31" y="10"/>
                  </a:cubicBezTo>
                  <a:moveTo>
                    <a:pt x="35" y="0"/>
                  </a:moveTo>
                  <a:cubicBezTo>
                    <a:pt x="35" y="0"/>
                    <a:pt x="35" y="0"/>
                    <a:pt x="34" y="0"/>
                  </a:cubicBezTo>
                  <a:cubicBezTo>
                    <a:pt x="32" y="1"/>
                    <a:pt x="30" y="1"/>
                    <a:pt x="28" y="1"/>
                  </a:cubicBezTo>
                  <a:cubicBezTo>
                    <a:pt x="27" y="1"/>
                    <a:pt x="25" y="2"/>
                    <a:pt x="24" y="2"/>
                  </a:cubicBezTo>
                  <a:cubicBezTo>
                    <a:pt x="14" y="5"/>
                    <a:pt x="7" y="13"/>
                    <a:pt x="3" y="22"/>
                  </a:cubicBezTo>
                  <a:cubicBezTo>
                    <a:pt x="2" y="23"/>
                    <a:pt x="2" y="25"/>
                    <a:pt x="2" y="26"/>
                  </a:cubicBezTo>
                  <a:cubicBezTo>
                    <a:pt x="1" y="29"/>
                    <a:pt x="0" y="32"/>
                    <a:pt x="0" y="36"/>
                  </a:cubicBezTo>
                  <a:cubicBezTo>
                    <a:pt x="0" y="37"/>
                    <a:pt x="1" y="38"/>
                    <a:pt x="1" y="39"/>
                  </a:cubicBezTo>
                  <a:cubicBezTo>
                    <a:pt x="1" y="41"/>
                    <a:pt x="1" y="42"/>
                    <a:pt x="2" y="44"/>
                  </a:cubicBezTo>
                  <a:cubicBezTo>
                    <a:pt x="5" y="59"/>
                    <a:pt x="19" y="69"/>
                    <a:pt x="35" y="69"/>
                  </a:cubicBezTo>
                  <a:cubicBezTo>
                    <a:pt x="35" y="69"/>
                    <a:pt x="35" y="69"/>
                    <a:pt x="36" y="69"/>
                  </a:cubicBezTo>
                  <a:cubicBezTo>
                    <a:pt x="38" y="69"/>
                    <a:pt x="40" y="69"/>
                    <a:pt x="42" y="69"/>
                  </a:cubicBezTo>
                  <a:cubicBezTo>
                    <a:pt x="43" y="68"/>
                    <a:pt x="45" y="68"/>
                    <a:pt x="46" y="68"/>
                  </a:cubicBezTo>
                  <a:cubicBezTo>
                    <a:pt x="60" y="63"/>
                    <a:pt x="70" y="50"/>
                    <a:pt x="69" y="34"/>
                  </a:cubicBezTo>
                  <a:cubicBezTo>
                    <a:pt x="69" y="34"/>
                    <a:pt x="69" y="33"/>
                    <a:pt x="69" y="32"/>
                  </a:cubicBezTo>
                  <a:cubicBezTo>
                    <a:pt x="69" y="31"/>
                    <a:pt x="69" y="29"/>
                    <a:pt x="69" y="28"/>
                  </a:cubicBezTo>
                  <a:cubicBezTo>
                    <a:pt x="65" y="12"/>
                    <a:pt x="52" y="0"/>
                    <a:pt x="3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1" name="Freeform 20306">
              <a:extLst>
                <a:ext uri="{FF2B5EF4-FFF2-40B4-BE49-F238E27FC236}">
                  <a16:creationId xmlns:a16="http://schemas.microsoft.com/office/drawing/2014/main" id="{1F3EFCF4-7A0D-4D54-9F3D-0AD1BB7A5972}"/>
                </a:ext>
              </a:extLst>
            </p:cNvPr>
            <p:cNvSpPr/>
            <p:nvPr/>
          </p:nvSpPr>
          <p:spPr bwMode="auto">
            <a:xfrm>
              <a:off x="6452561" y="-122922"/>
              <a:ext cx="45356" cy="45356"/>
            </a:xfrm>
            <a:custGeom>
              <a:avLst/>
              <a:gdLst>
                <a:gd name="T0" fmla="*/ 15 w 29"/>
                <a:gd name="T1" fmla="*/ 0 h 29"/>
                <a:gd name="T2" fmla="*/ 14 w 29"/>
                <a:gd name="T3" fmla="*/ 0 h 29"/>
                <a:gd name="T4" fmla="*/ 10 w 29"/>
                <a:gd name="T5" fmla="*/ 1 h 29"/>
                <a:gd name="T6" fmla="*/ 6 w 29"/>
                <a:gd name="T7" fmla="*/ 3 h 29"/>
                <a:gd name="T8" fmla="*/ 2 w 29"/>
                <a:gd name="T9" fmla="*/ 7 h 29"/>
                <a:gd name="T10" fmla="*/ 1 w 29"/>
                <a:gd name="T11" fmla="*/ 11 h 29"/>
                <a:gd name="T12" fmla="*/ 0 w 29"/>
                <a:gd name="T13" fmla="*/ 15 h 29"/>
                <a:gd name="T14" fmla="*/ 1 w 29"/>
                <a:gd name="T15" fmla="*/ 19 h 29"/>
                <a:gd name="T16" fmla="*/ 2 w 29"/>
                <a:gd name="T17" fmla="*/ 22 h 29"/>
                <a:gd name="T18" fmla="*/ 13 w 29"/>
                <a:gd name="T19" fmla="*/ 29 h 29"/>
                <a:gd name="T20" fmla="*/ 15 w 29"/>
                <a:gd name="T21" fmla="*/ 29 h 29"/>
                <a:gd name="T22" fmla="*/ 15 w 29"/>
                <a:gd name="T23" fmla="*/ 29 h 29"/>
                <a:gd name="T24" fmla="*/ 17 w 29"/>
                <a:gd name="T25" fmla="*/ 29 h 29"/>
                <a:gd name="T26" fmla="*/ 23 w 29"/>
                <a:gd name="T27" fmla="*/ 26 h 29"/>
                <a:gd name="T28" fmla="*/ 26 w 29"/>
                <a:gd name="T29" fmla="*/ 23 h 29"/>
                <a:gd name="T30" fmla="*/ 29 w 29"/>
                <a:gd name="T31" fmla="*/ 14 h 29"/>
                <a:gd name="T32" fmla="*/ 28 w 29"/>
                <a:gd name="T33" fmla="*/ 10 h 29"/>
                <a:gd name="T34" fmla="*/ 26 w 29"/>
                <a:gd name="T35" fmla="*/ 6 h 29"/>
                <a:gd name="T36" fmla="*/ 21 w 29"/>
                <a:gd name="T37" fmla="*/ 2 h 29"/>
                <a:gd name="T38" fmla="*/ 21 w 29"/>
                <a:gd name="T39" fmla="*/ 2 h 29"/>
                <a:gd name="T40" fmla="*/ 17 w 29"/>
                <a:gd name="T41" fmla="*/ 0 h 29"/>
                <a:gd name="T42" fmla="*/ 17 w 29"/>
                <a:gd name="T43" fmla="*/ 0 h 29"/>
                <a:gd name="T44" fmla="*/ 15 w 29"/>
                <a:gd name="T4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9" h="29">
                  <a:moveTo>
                    <a:pt x="15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2" y="0"/>
                    <a:pt x="10" y="1"/>
                  </a:cubicBezTo>
                  <a:cubicBezTo>
                    <a:pt x="9" y="1"/>
                    <a:pt x="8" y="2"/>
                    <a:pt x="6" y="3"/>
                  </a:cubicBezTo>
                  <a:cubicBezTo>
                    <a:pt x="5" y="4"/>
                    <a:pt x="3" y="5"/>
                    <a:pt x="2" y="7"/>
                  </a:cubicBezTo>
                  <a:cubicBezTo>
                    <a:pt x="2" y="8"/>
                    <a:pt x="1" y="9"/>
                    <a:pt x="1" y="11"/>
                  </a:cubicBezTo>
                  <a:cubicBezTo>
                    <a:pt x="0" y="12"/>
                    <a:pt x="0" y="13"/>
                    <a:pt x="0" y="15"/>
                  </a:cubicBezTo>
                  <a:cubicBezTo>
                    <a:pt x="0" y="16"/>
                    <a:pt x="0" y="17"/>
                    <a:pt x="1" y="19"/>
                  </a:cubicBezTo>
                  <a:cubicBezTo>
                    <a:pt x="1" y="20"/>
                    <a:pt x="2" y="21"/>
                    <a:pt x="2" y="22"/>
                  </a:cubicBezTo>
                  <a:cubicBezTo>
                    <a:pt x="5" y="26"/>
                    <a:pt x="9" y="29"/>
                    <a:pt x="13" y="29"/>
                  </a:cubicBezTo>
                  <a:cubicBezTo>
                    <a:pt x="13" y="29"/>
                    <a:pt x="14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6" y="29"/>
                    <a:pt x="17" y="29"/>
                    <a:pt x="17" y="29"/>
                  </a:cubicBezTo>
                  <a:cubicBezTo>
                    <a:pt x="19" y="28"/>
                    <a:pt x="21" y="27"/>
                    <a:pt x="23" y="26"/>
                  </a:cubicBezTo>
                  <a:cubicBezTo>
                    <a:pt x="24" y="25"/>
                    <a:pt x="25" y="24"/>
                    <a:pt x="26" y="23"/>
                  </a:cubicBezTo>
                  <a:cubicBezTo>
                    <a:pt x="28" y="21"/>
                    <a:pt x="29" y="18"/>
                    <a:pt x="29" y="14"/>
                  </a:cubicBezTo>
                  <a:cubicBezTo>
                    <a:pt x="29" y="13"/>
                    <a:pt x="29" y="11"/>
                    <a:pt x="28" y="10"/>
                  </a:cubicBezTo>
                  <a:cubicBezTo>
                    <a:pt x="28" y="8"/>
                    <a:pt x="27" y="7"/>
                    <a:pt x="26" y="6"/>
                  </a:cubicBezTo>
                  <a:cubicBezTo>
                    <a:pt x="25" y="4"/>
                    <a:pt x="23" y="3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0" y="1"/>
                    <a:pt x="18" y="1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2" name="Freeform 20307">
              <a:extLst>
                <a:ext uri="{FF2B5EF4-FFF2-40B4-BE49-F238E27FC236}">
                  <a16:creationId xmlns:a16="http://schemas.microsoft.com/office/drawing/2014/main" id="{FDD4B0BC-318C-4AA0-B355-91EF54B953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28549" y="-146934"/>
              <a:ext cx="92714" cy="93380"/>
            </a:xfrm>
            <a:custGeom>
              <a:avLst/>
              <a:gdLst>
                <a:gd name="T0" fmla="*/ 22 w 59"/>
                <a:gd name="T1" fmla="*/ 9 h 59"/>
                <a:gd name="T2" fmla="*/ 29 w 59"/>
                <a:gd name="T3" fmla="*/ 8 h 59"/>
                <a:gd name="T4" fmla="*/ 30 w 59"/>
                <a:gd name="T5" fmla="*/ 8 h 59"/>
                <a:gd name="T6" fmla="*/ 34 w 59"/>
                <a:gd name="T7" fmla="*/ 9 h 59"/>
                <a:gd name="T8" fmla="*/ 34 w 59"/>
                <a:gd name="T9" fmla="*/ 9 h 59"/>
                <a:gd name="T10" fmla="*/ 38 w 59"/>
                <a:gd name="T11" fmla="*/ 10 h 59"/>
                <a:gd name="T12" fmla="*/ 38 w 59"/>
                <a:gd name="T13" fmla="*/ 10 h 59"/>
                <a:gd name="T14" fmla="*/ 47 w 59"/>
                <a:gd name="T15" fmla="*/ 18 h 59"/>
                <a:gd name="T16" fmla="*/ 49 w 59"/>
                <a:gd name="T17" fmla="*/ 21 h 59"/>
                <a:gd name="T18" fmla="*/ 51 w 59"/>
                <a:gd name="T19" fmla="*/ 29 h 59"/>
                <a:gd name="T20" fmla="*/ 46 w 59"/>
                <a:gd name="T21" fmla="*/ 43 h 59"/>
                <a:gd name="T22" fmla="*/ 43 w 59"/>
                <a:gd name="T23" fmla="*/ 46 h 59"/>
                <a:gd name="T24" fmla="*/ 33 w 59"/>
                <a:gd name="T25" fmla="*/ 51 h 59"/>
                <a:gd name="T26" fmla="*/ 30 w 59"/>
                <a:gd name="T27" fmla="*/ 51 h 59"/>
                <a:gd name="T28" fmla="*/ 30 w 59"/>
                <a:gd name="T29" fmla="*/ 51 h 59"/>
                <a:gd name="T30" fmla="*/ 28 w 59"/>
                <a:gd name="T31" fmla="*/ 51 h 59"/>
                <a:gd name="T32" fmla="*/ 11 w 59"/>
                <a:gd name="T33" fmla="*/ 41 h 59"/>
                <a:gd name="T34" fmla="*/ 9 w 59"/>
                <a:gd name="T35" fmla="*/ 37 h 59"/>
                <a:gd name="T36" fmla="*/ 8 w 59"/>
                <a:gd name="T37" fmla="*/ 30 h 59"/>
                <a:gd name="T38" fmla="*/ 9 w 59"/>
                <a:gd name="T39" fmla="*/ 23 h 59"/>
                <a:gd name="T40" fmla="*/ 11 w 59"/>
                <a:gd name="T41" fmla="*/ 19 h 59"/>
                <a:gd name="T42" fmla="*/ 18 w 59"/>
                <a:gd name="T43" fmla="*/ 11 h 59"/>
                <a:gd name="T44" fmla="*/ 22 w 59"/>
                <a:gd name="T45" fmla="*/ 9 h 59"/>
                <a:gd name="T46" fmla="*/ 30 w 59"/>
                <a:gd name="T47" fmla="*/ 0 h 59"/>
                <a:gd name="T48" fmla="*/ 29 w 59"/>
                <a:gd name="T49" fmla="*/ 0 h 59"/>
                <a:gd name="T50" fmla="*/ 19 w 59"/>
                <a:gd name="T51" fmla="*/ 2 h 59"/>
                <a:gd name="T52" fmla="*/ 15 w 59"/>
                <a:gd name="T53" fmla="*/ 4 h 59"/>
                <a:gd name="T54" fmla="*/ 3 w 59"/>
                <a:gd name="T55" fmla="*/ 16 h 59"/>
                <a:gd name="T56" fmla="*/ 2 w 59"/>
                <a:gd name="T57" fmla="*/ 20 h 59"/>
                <a:gd name="T58" fmla="*/ 0 w 59"/>
                <a:gd name="T59" fmla="*/ 30 h 59"/>
                <a:gd name="T60" fmla="*/ 2 w 59"/>
                <a:gd name="T61" fmla="*/ 40 h 59"/>
                <a:gd name="T62" fmla="*/ 4 w 59"/>
                <a:gd name="T63" fmla="*/ 44 h 59"/>
                <a:gd name="T64" fmla="*/ 29 w 59"/>
                <a:gd name="T65" fmla="*/ 59 h 59"/>
                <a:gd name="T66" fmla="*/ 30 w 59"/>
                <a:gd name="T67" fmla="*/ 59 h 59"/>
                <a:gd name="T68" fmla="*/ 30 w 59"/>
                <a:gd name="T69" fmla="*/ 59 h 59"/>
                <a:gd name="T70" fmla="*/ 33 w 59"/>
                <a:gd name="T71" fmla="*/ 59 h 59"/>
                <a:gd name="T72" fmla="*/ 48 w 59"/>
                <a:gd name="T73" fmla="*/ 52 h 59"/>
                <a:gd name="T74" fmla="*/ 51 w 59"/>
                <a:gd name="T75" fmla="*/ 49 h 59"/>
                <a:gd name="T76" fmla="*/ 59 w 59"/>
                <a:gd name="T77" fmla="*/ 29 h 59"/>
                <a:gd name="T78" fmla="*/ 56 w 59"/>
                <a:gd name="T79" fmla="*/ 18 h 59"/>
                <a:gd name="T80" fmla="*/ 54 w 59"/>
                <a:gd name="T81" fmla="*/ 14 h 59"/>
                <a:gd name="T82" fmla="*/ 41 w 59"/>
                <a:gd name="T83" fmla="*/ 3 h 59"/>
                <a:gd name="T84" fmla="*/ 41 w 59"/>
                <a:gd name="T85" fmla="*/ 3 h 59"/>
                <a:gd name="T86" fmla="*/ 37 w 59"/>
                <a:gd name="T87" fmla="*/ 1 h 59"/>
                <a:gd name="T88" fmla="*/ 37 w 59"/>
                <a:gd name="T89" fmla="*/ 1 h 59"/>
                <a:gd name="T90" fmla="*/ 30 w 59"/>
                <a:gd name="T9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9" h="59">
                  <a:moveTo>
                    <a:pt x="22" y="9"/>
                  </a:moveTo>
                  <a:cubicBezTo>
                    <a:pt x="24" y="9"/>
                    <a:pt x="27" y="8"/>
                    <a:pt x="29" y="8"/>
                  </a:cubicBezTo>
                  <a:cubicBezTo>
                    <a:pt x="29" y="8"/>
                    <a:pt x="29" y="8"/>
                    <a:pt x="30" y="8"/>
                  </a:cubicBezTo>
                  <a:cubicBezTo>
                    <a:pt x="31" y="8"/>
                    <a:pt x="33" y="8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6" y="9"/>
                    <a:pt x="37" y="9"/>
                    <a:pt x="38" y="1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42" y="12"/>
                    <a:pt x="45" y="14"/>
                    <a:pt x="47" y="18"/>
                  </a:cubicBezTo>
                  <a:cubicBezTo>
                    <a:pt x="48" y="19"/>
                    <a:pt x="49" y="20"/>
                    <a:pt x="49" y="21"/>
                  </a:cubicBezTo>
                  <a:cubicBezTo>
                    <a:pt x="50" y="24"/>
                    <a:pt x="51" y="26"/>
                    <a:pt x="51" y="29"/>
                  </a:cubicBezTo>
                  <a:cubicBezTo>
                    <a:pt x="51" y="35"/>
                    <a:pt x="49" y="40"/>
                    <a:pt x="46" y="43"/>
                  </a:cubicBezTo>
                  <a:cubicBezTo>
                    <a:pt x="45" y="44"/>
                    <a:pt x="44" y="45"/>
                    <a:pt x="43" y="46"/>
                  </a:cubicBezTo>
                  <a:cubicBezTo>
                    <a:pt x="40" y="49"/>
                    <a:pt x="37" y="50"/>
                    <a:pt x="33" y="51"/>
                  </a:cubicBezTo>
                  <a:cubicBezTo>
                    <a:pt x="32" y="51"/>
                    <a:pt x="31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8" y="51"/>
                  </a:cubicBezTo>
                  <a:cubicBezTo>
                    <a:pt x="21" y="51"/>
                    <a:pt x="15" y="47"/>
                    <a:pt x="11" y="41"/>
                  </a:cubicBezTo>
                  <a:cubicBezTo>
                    <a:pt x="10" y="39"/>
                    <a:pt x="10" y="38"/>
                    <a:pt x="9" y="37"/>
                  </a:cubicBezTo>
                  <a:cubicBezTo>
                    <a:pt x="9" y="35"/>
                    <a:pt x="8" y="32"/>
                    <a:pt x="8" y="30"/>
                  </a:cubicBezTo>
                  <a:cubicBezTo>
                    <a:pt x="8" y="28"/>
                    <a:pt x="8" y="25"/>
                    <a:pt x="9" y="23"/>
                  </a:cubicBezTo>
                  <a:cubicBezTo>
                    <a:pt x="10" y="22"/>
                    <a:pt x="10" y="20"/>
                    <a:pt x="11" y="19"/>
                  </a:cubicBezTo>
                  <a:cubicBezTo>
                    <a:pt x="13" y="16"/>
                    <a:pt x="15" y="13"/>
                    <a:pt x="18" y="11"/>
                  </a:cubicBezTo>
                  <a:cubicBezTo>
                    <a:pt x="19" y="11"/>
                    <a:pt x="21" y="10"/>
                    <a:pt x="22" y="9"/>
                  </a:cubicBezTo>
                  <a:moveTo>
                    <a:pt x="30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5" y="0"/>
                    <a:pt x="22" y="1"/>
                    <a:pt x="19" y="2"/>
                  </a:cubicBezTo>
                  <a:cubicBezTo>
                    <a:pt x="17" y="3"/>
                    <a:pt x="16" y="4"/>
                    <a:pt x="15" y="4"/>
                  </a:cubicBezTo>
                  <a:cubicBezTo>
                    <a:pt x="10" y="7"/>
                    <a:pt x="6" y="11"/>
                    <a:pt x="3" y="16"/>
                  </a:cubicBezTo>
                  <a:cubicBezTo>
                    <a:pt x="3" y="17"/>
                    <a:pt x="2" y="19"/>
                    <a:pt x="2" y="20"/>
                  </a:cubicBezTo>
                  <a:cubicBezTo>
                    <a:pt x="1" y="23"/>
                    <a:pt x="0" y="27"/>
                    <a:pt x="0" y="30"/>
                  </a:cubicBezTo>
                  <a:cubicBezTo>
                    <a:pt x="0" y="34"/>
                    <a:pt x="1" y="37"/>
                    <a:pt x="2" y="40"/>
                  </a:cubicBezTo>
                  <a:cubicBezTo>
                    <a:pt x="3" y="42"/>
                    <a:pt x="3" y="43"/>
                    <a:pt x="4" y="44"/>
                  </a:cubicBezTo>
                  <a:cubicBezTo>
                    <a:pt x="9" y="53"/>
                    <a:pt x="18" y="59"/>
                    <a:pt x="29" y="59"/>
                  </a:cubicBezTo>
                  <a:cubicBezTo>
                    <a:pt x="29" y="59"/>
                    <a:pt x="29" y="59"/>
                    <a:pt x="30" y="59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1" y="59"/>
                    <a:pt x="32" y="59"/>
                    <a:pt x="33" y="59"/>
                  </a:cubicBezTo>
                  <a:cubicBezTo>
                    <a:pt x="39" y="58"/>
                    <a:pt x="44" y="56"/>
                    <a:pt x="48" y="52"/>
                  </a:cubicBezTo>
                  <a:cubicBezTo>
                    <a:pt x="49" y="51"/>
                    <a:pt x="51" y="50"/>
                    <a:pt x="51" y="49"/>
                  </a:cubicBezTo>
                  <a:cubicBezTo>
                    <a:pt x="56" y="44"/>
                    <a:pt x="59" y="37"/>
                    <a:pt x="59" y="29"/>
                  </a:cubicBezTo>
                  <a:cubicBezTo>
                    <a:pt x="59" y="25"/>
                    <a:pt x="58" y="21"/>
                    <a:pt x="56" y="18"/>
                  </a:cubicBezTo>
                  <a:cubicBezTo>
                    <a:pt x="56" y="17"/>
                    <a:pt x="55" y="15"/>
                    <a:pt x="54" y="14"/>
                  </a:cubicBezTo>
                  <a:cubicBezTo>
                    <a:pt x="51" y="9"/>
                    <a:pt x="46" y="5"/>
                    <a:pt x="41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0" y="2"/>
                    <a:pt x="38" y="2"/>
                    <a:pt x="37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4" y="1"/>
                    <a:pt x="32" y="0"/>
                    <a:pt x="3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3" name="Freeform 20308">
              <a:extLst>
                <a:ext uri="{FF2B5EF4-FFF2-40B4-BE49-F238E27FC236}">
                  <a16:creationId xmlns:a16="http://schemas.microsoft.com/office/drawing/2014/main" id="{A84ED91E-DDC7-4FB9-851D-A52849A4D301}"/>
                </a:ext>
              </a:extLst>
            </p:cNvPr>
            <p:cNvSpPr/>
            <p:nvPr/>
          </p:nvSpPr>
          <p:spPr bwMode="auto">
            <a:xfrm>
              <a:off x="5969649" y="89852"/>
              <a:ext cx="90046" cy="88044"/>
            </a:xfrm>
            <a:custGeom>
              <a:avLst/>
              <a:gdLst>
                <a:gd name="T0" fmla="*/ 29 w 57"/>
                <a:gd name="T1" fmla="*/ 0 h 56"/>
                <a:gd name="T2" fmla="*/ 28 w 57"/>
                <a:gd name="T3" fmla="*/ 0 h 56"/>
                <a:gd name="T4" fmla="*/ 16 w 57"/>
                <a:gd name="T5" fmla="*/ 3 h 56"/>
                <a:gd name="T6" fmla="*/ 13 w 57"/>
                <a:gd name="T7" fmla="*/ 5 h 56"/>
                <a:gd name="T8" fmla="*/ 0 w 57"/>
                <a:gd name="T9" fmla="*/ 29 h 56"/>
                <a:gd name="T10" fmla="*/ 2 w 57"/>
                <a:gd name="T11" fmla="*/ 38 h 56"/>
                <a:gd name="T12" fmla="*/ 4 w 57"/>
                <a:gd name="T13" fmla="*/ 42 h 56"/>
                <a:gd name="T14" fmla="*/ 14 w 57"/>
                <a:gd name="T15" fmla="*/ 52 h 56"/>
                <a:gd name="T16" fmla="*/ 18 w 57"/>
                <a:gd name="T17" fmla="*/ 54 h 56"/>
                <a:gd name="T18" fmla="*/ 28 w 57"/>
                <a:gd name="T19" fmla="*/ 56 h 56"/>
                <a:gd name="T20" fmla="*/ 29 w 57"/>
                <a:gd name="T21" fmla="*/ 56 h 56"/>
                <a:gd name="T22" fmla="*/ 41 w 57"/>
                <a:gd name="T23" fmla="*/ 53 h 56"/>
                <a:gd name="T24" fmla="*/ 45 w 57"/>
                <a:gd name="T25" fmla="*/ 51 h 56"/>
                <a:gd name="T26" fmla="*/ 55 w 57"/>
                <a:gd name="T27" fmla="*/ 38 h 56"/>
                <a:gd name="T28" fmla="*/ 56 w 57"/>
                <a:gd name="T29" fmla="*/ 34 h 56"/>
                <a:gd name="T30" fmla="*/ 57 w 57"/>
                <a:gd name="T31" fmla="*/ 28 h 56"/>
                <a:gd name="T32" fmla="*/ 54 w 57"/>
                <a:gd name="T33" fmla="*/ 17 h 56"/>
                <a:gd name="T34" fmla="*/ 52 w 57"/>
                <a:gd name="T35" fmla="*/ 13 h 56"/>
                <a:gd name="T36" fmla="*/ 29 w 57"/>
                <a:gd name="T3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" h="56">
                  <a:moveTo>
                    <a:pt x="29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0" y="1"/>
                    <a:pt x="16" y="3"/>
                  </a:cubicBezTo>
                  <a:cubicBezTo>
                    <a:pt x="15" y="3"/>
                    <a:pt x="14" y="4"/>
                    <a:pt x="13" y="5"/>
                  </a:cubicBezTo>
                  <a:cubicBezTo>
                    <a:pt x="5" y="10"/>
                    <a:pt x="0" y="19"/>
                    <a:pt x="0" y="29"/>
                  </a:cubicBezTo>
                  <a:cubicBezTo>
                    <a:pt x="0" y="32"/>
                    <a:pt x="1" y="35"/>
                    <a:pt x="2" y="38"/>
                  </a:cubicBezTo>
                  <a:cubicBezTo>
                    <a:pt x="3" y="40"/>
                    <a:pt x="3" y="41"/>
                    <a:pt x="4" y="42"/>
                  </a:cubicBezTo>
                  <a:cubicBezTo>
                    <a:pt x="7" y="47"/>
                    <a:pt x="10" y="50"/>
                    <a:pt x="14" y="52"/>
                  </a:cubicBezTo>
                  <a:cubicBezTo>
                    <a:pt x="15" y="53"/>
                    <a:pt x="17" y="54"/>
                    <a:pt x="18" y="54"/>
                  </a:cubicBezTo>
                  <a:cubicBezTo>
                    <a:pt x="21" y="56"/>
                    <a:pt x="25" y="56"/>
                    <a:pt x="28" y="56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33" y="56"/>
                    <a:pt x="38" y="55"/>
                    <a:pt x="41" y="53"/>
                  </a:cubicBezTo>
                  <a:cubicBezTo>
                    <a:pt x="43" y="53"/>
                    <a:pt x="44" y="52"/>
                    <a:pt x="45" y="51"/>
                  </a:cubicBezTo>
                  <a:cubicBezTo>
                    <a:pt x="49" y="48"/>
                    <a:pt x="53" y="43"/>
                    <a:pt x="55" y="38"/>
                  </a:cubicBezTo>
                  <a:cubicBezTo>
                    <a:pt x="55" y="36"/>
                    <a:pt x="56" y="35"/>
                    <a:pt x="56" y="34"/>
                  </a:cubicBezTo>
                  <a:cubicBezTo>
                    <a:pt x="56" y="32"/>
                    <a:pt x="57" y="30"/>
                    <a:pt x="57" y="28"/>
                  </a:cubicBezTo>
                  <a:cubicBezTo>
                    <a:pt x="57" y="24"/>
                    <a:pt x="56" y="20"/>
                    <a:pt x="54" y="17"/>
                  </a:cubicBezTo>
                  <a:cubicBezTo>
                    <a:pt x="54" y="15"/>
                    <a:pt x="53" y="14"/>
                    <a:pt x="52" y="13"/>
                  </a:cubicBezTo>
                  <a:cubicBezTo>
                    <a:pt x="47" y="5"/>
                    <a:pt x="38" y="0"/>
                    <a:pt x="2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4" name="Freeform 20309">
              <a:extLst>
                <a:ext uri="{FF2B5EF4-FFF2-40B4-BE49-F238E27FC236}">
                  <a16:creationId xmlns:a16="http://schemas.microsoft.com/office/drawing/2014/main" id="{9B129AF3-B7E7-4C1C-B8BD-2241BE116E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24293" y="43829"/>
              <a:ext cx="181425" cy="180091"/>
            </a:xfrm>
            <a:custGeom>
              <a:avLst/>
              <a:gdLst>
                <a:gd name="T0" fmla="*/ 38 w 115"/>
                <a:gd name="T1" fmla="*/ 20 h 114"/>
                <a:gd name="T2" fmla="*/ 57 w 115"/>
                <a:gd name="T3" fmla="*/ 15 h 114"/>
                <a:gd name="T4" fmla="*/ 58 w 115"/>
                <a:gd name="T5" fmla="*/ 15 h 114"/>
                <a:gd name="T6" fmla="*/ 93 w 115"/>
                <a:gd name="T7" fmla="*/ 36 h 114"/>
                <a:gd name="T8" fmla="*/ 95 w 115"/>
                <a:gd name="T9" fmla="*/ 40 h 114"/>
                <a:gd name="T10" fmla="*/ 99 w 115"/>
                <a:gd name="T11" fmla="*/ 56 h 114"/>
                <a:gd name="T12" fmla="*/ 98 w 115"/>
                <a:gd name="T13" fmla="*/ 67 h 114"/>
                <a:gd name="T14" fmla="*/ 97 w 115"/>
                <a:gd name="T15" fmla="*/ 71 h 114"/>
                <a:gd name="T16" fmla="*/ 81 w 115"/>
                <a:gd name="T17" fmla="*/ 92 h 114"/>
                <a:gd name="T18" fmla="*/ 77 w 115"/>
                <a:gd name="T19" fmla="*/ 94 h 114"/>
                <a:gd name="T20" fmla="*/ 58 w 115"/>
                <a:gd name="T21" fmla="*/ 99 h 114"/>
                <a:gd name="T22" fmla="*/ 57 w 115"/>
                <a:gd name="T23" fmla="*/ 99 h 114"/>
                <a:gd name="T24" fmla="*/ 41 w 115"/>
                <a:gd name="T25" fmla="*/ 96 h 114"/>
                <a:gd name="T26" fmla="*/ 37 w 115"/>
                <a:gd name="T27" fmla="*/ 94 h 114"/>
                <a:gd name="T28" fmla="*/ 21 w 115"/>
                <a:gd name="T29" fmla="*/ 78 h 114"/>
                <a:gd name="T30" fmla="*/ 19 w 115"/>
                <a:gd name="T31" fmla="*/ 74 h 114"/>
                <a:gd name="T32" fmla="*/ 16 w 115"/>
                <a:gd name="T33" fmla="*/ 58 h 114"/>
                <a:gd name="T34" fmla="*/ 35 w 115"/>
                <a:gd name="T35" fmla="*/ 22 h 114"/>
                <a:gd name="T36" fmla="*/ 38 w 115"/>
                <a:gd name="T37" fmla="*/ 20 h 114"/>
                <a:gd name="T38" fmla="*/ 57 w 115"/>
                <a:gd name="T39" fmla="*/ 0 h 114"/>
                <a:gd name="T40" fmla="*/ 56 w 115"/>
                <a:gd name="T41" fmla="*/ 0 h 114"/>
                <a:gd name="T42" fmla="*/ 31 w 115"/>
                <a:gd name="T43" fmla="*/ 7 h 114"/>
                <a:gd name="T44" fmla="*/ 27 w 115"/>
                <a:gd name="T45" fmla="*/ 9 h 114"/>
                <a:gd name="T46" fmla="*/ 0 w 115"/>
                <a:gd name="T47" fmla="*/ 58 h 114"/>
                <a:gd name="T48" fmla="*/ 5 w 115"/>
                <a:gd name="T49" fmla="*/ 81 h 114"/>
                <a:gd name="T50" fmla="*/ 7 w 115"/>
                <a:gd name="T51" fmla="*/ 85 h 114"/>
                <a:gd name="T52" fmla="*/ 31 w 115"/>
                <a:gd name="T53" fmla="*/ 108 h 114"/>
                <a:gd name="T54" fmla="*/ 35 w 115"/>
                <a:gd name="T55" fmla="*/ 110 h 114"/>
                <a:gd name="T56" fmla="*/ 57 w 115"/>
                <a:gd name="T57" fmla="*/ 114 h 114"/>
                <a:gd name="T58" fmla="*/ 59 w 115"/>
                <a:gd name="T59" fmla="*/ 114 h 114"/>
                <a:gd name="T60" fmla="*/ 85 w 115"/>
                <a:gd name="T61" fmla="*/ 107 h 114"/>
                <a:gd name="T62" fmla="*/ 89 w 115"/>
                <a:gd name="T63" fmla="*/ 105 h 114"/>
                <a:gd name="T64" fmla="*/ 112 w 115"/>
                <a:gd name="T65" fmla="*/ 75 h 114"/>
                <a:gd name="T66" fmla="*/ 113 w 115"/>
                <a:gd name="T67" fmla="*/ 71 h 114"/>
                <a:gd name="T68" fmla="*/ 115 w 115"/>
                <a:gd name="T69" fmla="*/ 56 h 114"/>
                <a:gd name="T70" fmla="*/ 109 w 115"/>
                <a:gd name="T71" fmla="*/ 33 h 114"/>
                <a:gd name="T72" fmla="*/ 107 w 115"/>
                <a:gd name="T73" fmla="*/ 29 h 114"/>
                <a:gd name="T74" fmla="*/ 57 w 115"/>
                <a:gd name="T7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5" h="114">
                  <a:moveTo>
                    <a:pt x="38" y="20"/>
                  </a:moveTo>
                  <a:cubicBezTo>
                    <a:pt x="44" y="17"/>
                    <a:pt x="50" y="15"/>
                    <a:pt x="57" y="15"/>
                  </a:cubicBezTo>
                  <a:cubicBezTo>
                    <a:pt x="57" y="15"/>
                    <a:pt x="57" y="15"/>
                    <a:pt x="58" y="15"/>
                  </a:cubicBezTo>
                  <a:cubicBezTo>
                    <a:pt x="73" y="15"/>
                    <a:pt x="86" y="24"/>
                    <a:pt x="93" y="36"/>
                  </a:cubicBezTo>
                  <a:cubicBezTo>
                    <a:pt x="94" y="37"/>
                    <a:pt x="95" y="38"/>
                    <a:pt x="95" y="40"/>
                  </a:cubicBezTo>
                  <a:cubicBezTo>
                    <a:pt x="98" y="45"/>
                    <a:pt x="99" y="50"/>
                    <a:pt x="99" y="56"/>
                  </a:cubicBezTo>
                  <a:cubicBezTo>
                    <a:pt x="99" y="60"/>
                    <a:pt x="99" y="63"/>
                    <a:pt x="98" y="67"/>
                  </a:cubicBezTo>
                  <a:cubicBezTo>
                    <a:pt x="98" y="68"/>
                    <a:pt x="97" y="69"/>
                    <a:pt x="97" y="71"/>
                  </a:cubicBezTo>
                  <a:cubicBezTo>
                    <a:pt x="94" y="79"/>
                    <a:pt x="88" y="87"/>
                    <a:pt x="81" y="92"/>
                  </a:cubicBezTo>
                  <a:cubicBezTo>
                    <a:pt x="80" y="93"/>
                    <a:pt x="78" y="93"/>
                    <a:pt x="77" y="94"/>
                  </a:cubicBezTo>
                  <a:cubicBezTo>
                    <a:pt x="72" y="97"/>
                    <a:pt x="65" y="99"/>
                    <a:pt x="58" y="99"/>
                  </a:cubicBezTo>
                  <a:cubicBezTo>
                    <a:pt x="58" y="99"/>
                    <a:pt x="58" y="99"/>
                    <a:pt x="57" y="99"/>
                  </a:cubicBezTo>
                  <a:cubicBezTo>
                    <a:pt x="52" y="99"/>
                    <a:pt x="46" y="98"/>
                    <a:pt x="41" y="96"/>
                  </a:cubicBezTo>
                  <a:cubicBezTo>
                    <a:pt x="40" y="95"/>
                    <a:pt x="39" y="94"/>
                    <a:pt x="37" y="94"/>
                  </a:cubicBezTo>
                  <a:cubicBezTo>
                    <a:pt x="31" y="90"/>
                    <a:pt x="25" y="84"/>
                    <a:pt x="21" y="78"/>
                  </a:cubicBezTo>
                  <a:cubicBezTo>
                    <a:pt x="20" y="76"/>
                    <a:pt x="20" y="75"/>
                    <a:pt x="19" y="74"/>
                  </a:cubicBezTo>
                  <a:cubicBezTo>
                    <a:pt x="17" y="69"/>
                    <a:pt x="16" y="63"/>
                    <a:pt x="16" y="58"/>
                  </a:cubicBezTo>
                  <a:cubicBezTo>
                    <a:pt x="15" y="43"/>
                    <a:pt x="23" y="30"/>
                    <a:pt x="35" y="22"/>
                  </a:cubicBezTo>
                  <a:cubicBezTo>
                    <a:pt x="36" y="21"/>
                    <a:pt x="37" y="21"/>
                    <a:pt x="38" y="20"/>
                  </a:cubicBezTo>
                  <a:moveTo>
                    <a:pt x="57" y="0"/>
                  </a:moveTo>
                  <a:cubicBezTo>
                    <a:pt x="57" y="0"/>
                    <a:pt x="57" y="0"/>
                    <a:pt x="56" y="0"/>
                  </a:cubicBezTo>
                  <a:cubicBezTo>
                    <a:pt x="47" y="0"/>
                    <a:pt x="38" y="3"/>
                    <a:pt x="31" y="7"/>
                  </a:cubicBezTo>
                  <a:cubicBezTo>
                    <a:pt x="29" y="7"/>
                    <a:pt x="28" y="8"/>
                    <a:pt x="27" y="9"/>
                  </a:cubicBezTo>
                  <a:cubicBezTo>
                    <a:pt x="11" y="19"/>
                    <a:pt x="0" y="37"/>
                    <a:pt x="0" y="58"/>
                  </a:cubicBezTo>
                  <a:cubicBezTo>
                    <a:pt x="0" y="66"/>
                    <a:pt x="2" y="74"/>
                    <a:pt x="5" y="81"/>
                  </a:cubicBezTo>
                  <a:cubicBezTo>
                    <a:pt x="6" y="82"/>
                    <a:pt x="7" y="83"/>
                    <a:pt x="7" y="85"/>
                  </a:cubicBezTo>
                  <a:cubicBezTo>
                    <a:pt x="13" y="94"/>
                    <a:pt x="21" y="102"/>
                    <a:pt x="31" y="108"/>
                  </a:cubicBezTo>
                  <a:cubicBezTo>
                    <a:pt x="32" y="108"/>
                    <a:pt x="33" y="109"/>
                    <a:pt x="35" y="110"/>
                  </a:cubicBezTo>
                  <a:cubicBezTo>
                    <a:pt x="42" y="113"/>
                    <a:pt x="49" y="114"/>
                    <a:pt x="57" y="114"/>
                  </a:cubicBezTo>
                  <a:cubicBezTo>
                    <a:pt x="58" y="114"/>
                    <a:pt x="58" y="114"/>
                    <a:pt x="59" y="114"/>
                  </a:cubicBezTo>
                  <a:cubicBezTo>
                    <a:pt x="68" y="114"/>
                    <a:pt x="77" y="112"/>
                    <a:pt x="85" y="107"/>
                  </a:cubicBezTo>
                  <a:cubicBezTo>
                    <a:pt x="86" y="107"/>
                    <a:pt x="88" y="106"/>
                    <a:pt x="89" y="105"/>
                  </a:cubicBezTo>
                  <a:cubicBezTo>
                    <a:pt x="99" y="98"/>
                    <a:pt x="108" y="88"/>
                    <a:pt x="112" y="75"/>
                  </a:cubicBezTo>
                  <a:cubicBezTo>
                    <a:pt x="112" y="74"/>
                    <a:pt x="113" y="72"/>
                    <a:pt x="113" y="71"/>
                  </a:cubicBezTo>
                  <a:cubicBezTo>
                    <a:pt x="114" y="66"/>
                    <a:pt x="115" y="61"/>
                    <a:pt x="115" y="56"/>
                  </a:cubicBezTo>
                  <a:cubicBezTo>
                    <a:pt x="114" y="48"/>
                    <a:pt x="113" y="40"/>
                    <a:pt x="109" y="33"/>
                  </a:cubicBezTo>
                  <a:cubicBezTo>
                    <a:pt x="109" y="31"/>
                    <a:pt x="108" y="30"/>
                    <a:pt x="107" y="29"/>
                  </a:cubicBezTo>
                  <a:cubicBezTo>
                    <a:pt x="97" y="12"/>
                    <a:pt x="79" y="0"/>
                    <a:pt x="5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5" name="Freeform 20310">
              <a:extLst>
                <a:ext uri="{FF2B5EF4-FFF2-40B4-BE49-F238E27FC236}">
                  <a16:creationId xmlns:a16="http://schemas.microsoft.com/office/drawing/2014/main" id="{957EA9C1-8CE2-40B5-A045-5F9A9DA32F0A}"/>
                </a:ext>
              </a:extLst>
            </p:cNvPr>
            <p:cNvSpPr/>
            <p:nvPr/>
          </p:nvSpPr>
          <p:spPr bwMode="auto">
            <a:xfrm>
              <a:off x="4789050" y="-657191"/>
              <a:ext cx="79374" cy="78706"/>
            </a:xfrm>
            <a:custGeom>
              <a:avLst/>
              <a:gdLst>
                <a:gd name="T0" fmla="*/ 25 w 50"/>
                <a:gd name="T1" fmla="*/ 0 h 50"/>
                <a:gd name="T2" fmla="*/ 24 w 50"/>
                <a:gd name="T3" fmla="*/ 0 h 50"/>
                <a:gd name="T4" fmla="*/ 24 w 50"/>
                <a:gd name="T5" fmla="*/ 0 h 50"/>
                <a:gd name="T6" fmla="*/ 20 w 50"/>
                <a:gd name="T7" fmla="*/ 0 h 50"/>
                <a:gd name="T8" fmla="*/ 1 w 50"/>
                <a:gd name="T9" fmla="*/ 19 h 50"/>
                <a:gd name="T10" fmla="*/ 0 w 50"/>
                <a:gd name="T11" fmla="*/ 23 h 50"/>
                <a:gd name="T12" fmla="*/ 0 w 50"/>
                <a:gd name="T13" fmla="*/ 25 h 50"/>
                <a:gd name="T14" fmla="*/ 24 w 50"/>
                <a:gd name="T15" fmla="*/ 50 h 50"/>
                <a:gd name="T16" fmla="*/ 25 w 50"/>
                <a:gd name="T17" fmla="*/ 50 h 50"/>
                <a:gd name="T18" fmla="*/ 25 w 50"/>
                <a:gd name="T19" fmla="*/ 50 h 50"/>
                <a:gd name="T20" fmla="*/ 29 w 50"/>
                <a:gd name="T21" fmla="*/ 49 h 50"/>
                <a:gd name="T22" fmla="*/ 49 w 50"/>
                <a:gd name="T23" fmla="*/ 31 h 50"/>
                <a:gd name="T24" fmla="*/ 49 w 50"/>
                <a:gd name="T25" fmla="*/ 26 h 50"/>
                <a:gd name="T26" fmla="*/ 50 w 50"/>
                <a:gd name="T27" fmla="*/ 24 h 50"/>
                <a:gd name="T28" fmla="*/ 25 w 50"/>
                <a:gd name="T2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" h="50">
                  <a:moveTo>
                    <a:pt x="25" y="0"/>
                  </a:moveTo>
                  <a:cubicBezTo>
                    <a:pt x="25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21" y="0"/>
                    <a:pt x="20" y="0"/>
                  </a:cubicBezTo>
                  <a:cubicBezTo>
                    <a:pt x="10" y="2"/>
                    <a:pt x="3" y="9"/>
                    <a:pt x="1" y="19"/>
                  </a:cubicBezTo>
                  <a:cubicBezTo>
                    <a:pt x="0" y="20"/>
                    <a:pt x="0" y="21"/>
                    <a:pt x="0" y="23"/>
                  </a:cubicBezTo>
                  <a:cubicBezTo>
                    <a:pt x="0" y="24"/>
                    <a:pt x="0" y="24"/>
                    <a:pt x="0" y="25"/>
                  </a:cubicBezTo>
                  <a:cubicBezTo>
                    <a:pt x="0" y="39"/>
                    <a:pt x="11" y="49"/>
                    <a:pt x="24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6" y="49"/>
                    <a:pt x="28" y="49"/>
                    <a:pt x="29" y="49"/>
                  </a:cubicBezTo>
                  <a:cubicBezTo>
                    <a:pt x="39" y="48"/>
                    <a:pt x="46" y="40"/>
                    <a:pt x="49" y="31"/>
                  </a:cubicBezTo>
                  <a:cubicBezTo>
                    <a:pt x="49" y="29"/>
                    <a:pt x="49" y="28"/>
                    <a:pt x="49" y="26"/>
                  </a:cubicBezTo>
                  <a:cubicBezTo>
                    <a:pt x="50" y="26"/>
                    <a:pt x="50" y="25"/>
                    <a:pt x="50" y="24"/>
                  </a:cubicBezTo>
                  <a:cubicBezTo>
                    <a:pt x="49" y="11"/>
                    <a:pt x="38" y="0"/>
                    <a:pt x="2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6" name="Freeform 20312">
              <a:extLst>
                <a:ext uri="{FF2B5EF4-FFF2-40B4-BE49-F238E27FC236}">
                  <a16:creationId xmlns:a16="http://schemas.microsoft.com/office/drawing/2014/main" id="{85DCA704-6EFE-4ACE-A36F-172AE43502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8355" y="-698546"/>
              <a:ext cx="159414" cy="159414"/>
            </a:xfrm>
            <a:custGeom>
              <a:avLst/>
              <a:gdLst>
                <a:gd name="T0" fmla="*/ 49 w 101"/>
                <a:gd name="T1" fmla="*/ 14 h 101"/>
                <a:gd name="T2" fmla="*/ 50 w 101"/>
                <a:gd name="T3" fmla="*/ 14 h 101"/>
                <a:gd name="T4" fmla="*/ 51 w 101"/>
                <a:gd name="T5" fmla="*/ 14 h 101"/>
                <a:gd name="T6" fmla="*/ 88 w 101"/>
                <a:gd name="T7" fmla="*/ 50 h 101"/>
                <a:gd name="T8" fmla="*/ 87 w 101"/>
                <a:gd name="T9" fmla="*/ 54 h 101"/>
                <a:gd name="T10" fmla="*/ 87 w 101"/>
                <a:gd name="T11" fmla="*/ 59 h 101"/>
                <a:gd name="T12" fmla="*/ 56 w 101"/>
                <a:gd name="T13" fmla="*/ 87 h 101"/>
                <a:gd name="T14" fmla="*/ 52 w 101"/>
                <a:gd name="T15" fmla="*/ 88 h 101"/>
                <a:gd name="T16" fmla="*/ 51 w 101"/>
                <a:gd name="T17" fmla="*/ 88 h 101"/>
                <a:gd name="T18" fmla="*/ 51 w 101"/>
                <a:gd name="T19" fmla="*/ 88 h 101"/>
                <a:gd name="T20" fmla="*/ 14 w 101"/>
                <a:gd name="T21" fmla="*/ 51 h 101"/>
                <a:gd name="T22" fmla="*/ 14 w 101"/>
                <a:gd name="T23" fmla="*/ 47 h 101"/>
                <a:gd name="T24" fmla="*/ 15 w 101"/>
                <a:gd name="T25" fmla="*/ 43 h 101"/>
                <a:gd name="T26" fmla="*/ 44 w 101"/>
                <a:gd name="T27" fmla="*/ 14 h 101"/>
                <a:gd name="T28" fmla="*/ 49 w 101"/>
                <a:gd name="T29" fmla="*/ 14 h 101"/>
                <a:gd name="T30" fmla="*/ 51 w 101"/>
                <a:gd name="T31" fmla="*/ 0 h 101"/>
                <a:gd name="T32" fmla="*/ 50 w 101"/>
                <a:gd name="T33" fmla="*/ 0 h 101"/>
                <a:gd name="T34" fmla="*/ 47 w 101"/>
                <a:gd name="T35" fmla="*/ 0 h 101"/>
                <a:gd name="T36" fmla="*/ 43 w 101"/>
                <a:gd name="T37" fmla="*/ 1 h 101"/>
                <a:gd name="T38" fmla="*/ 1 w 101"/>
                <a:gd name="T39" fmla="*/ 41 h 101"/>
                <a:gd name="T40" fmla="*/ 1 w 101"/>
                <a:gd name="T41" fmla="*/ 45 h 101"/>
                <a:gd name="T42" fmla="*/ 0 w 101"/>
                <a:gd name="T43" fmla="*/ 52 h 101"/>
                <a:gd name="T44" fmla="*/ 51 w 101"/>
                <a:gd name="T45" fmla="*/ 101 h 101"/>
                <a:gd name="T46" fmla="*/ 52 w 101"/>
                <a:gd name="T47" fmla="*/ 101 h 101"/>
                <a:gd name="T48" fmla="*/ 53 w 101"/>
                <a:gd name="T49" fmla="*/ 101 h 101"/>
                <a:gd name="T50" fmla="*/ 57 w 101"/>
                <a:gd name="T51" fmla="*/ 101 h 101"/>
                <a:gd name="T52" fmla="*/ 100 w 101"/>
                <a:gd name="T53" fmla="*/ 61 h 101"/>
                <a:gd name="T54" fmla="*/ 101 w 101"/>
                <a:gd name="T55" fmla="*/ 57 h 101"/>
                <a:gd name="T56" fmla="*/ 101 w 101"/>
                <a:gd name="T57" fmla="*/ 50 h 101"/>
                <a:gd name="T58" fmla="*/ 51 w 101"/>
                <a:gd name="T5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1" h="101">
                  <a:moveTo>
                    <a:pt x="49" y="14"/>
                  </a:moveTo>
                  <a:cubicBezTo>
                    <a:pt x="49" y="14"/>
                    <a:pt x="50" y="14"/>
                    <a:pt x="50" y="14"/>
                  </a:cubicBezTo>
                  <a:cubicBezTo>
                    <a:pt x="50" y="14"/>
                    <a:pt x="50" y="14"/>
                    <a:pt x="51" y="14"/>
                  </a:cubicBezTo>
                  <a:cubicBezTo>
                    <a:pt x="71" y="14"/>
                    <a:pt x="87" y="30"/>
                    <a:pt x="88" y="50"/>
                  </a:cubicBezTo>
                  <a:cubicBezTo>
                    <a:pt x="88" y="51"/>
                    <a:pt x="88" y="53"/>
                    <a:pt x="87" y="54"/>
                  </a:cubicBezTo>
                  <a:cubicBezTo>
                    <a:pt x="87" y="56"/>
                    <a:pt x="87" y="57"/>
                    <a:pt x="87" y="59"/>
                  </a:cubicBezTo>
                  <a:cubicBezTo>
                    <a:pt x="83" y="73"/>
                    <a:pt x="71" y="85"/>
                    <a:pt x="56" y="87"/>
                  </a:cubicBezTo>
                  <a:cubicBezTo>
                    <a:pt x="55" y="87"/>
                    <a:pt x="53" y="88"/>
                    <a:pt x="52" y="88"/>
                  </a:cubicBezTo>
                  <a:cubicBezTo>
                    <a:pt x="52" y="88"/>
                    <a:pt x="51" y="88"/>
                    <a:pt x="51" y="88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31" y="88"/>
                    <a:pt x="14" y="71"/>
                    <a:pt x="14" y="51"/>
                  </a:cubicBezTo>
                  <a:cubicBezTo>
                    <a:pt x="14" y="50"/>
                    <a:pt x="14" y="48"/>
                    <a:pt x="14" y="47"/>
                  </a:cubicBezTo>
                  <a:cubicBezTo>
                    <a:pt x="14" y="46"/>
                    <a:pt x="14" y="44"/>
                    <a:pt x="15" y="43"/>
                  </a:cubicBezTo>
                  <a:cubicBezTo>
                    <a:pt x="18" y="28"/>
                    <a:pt x="30" y="17"/>
                    <a:pt x="44" y="14"/>
                  </a:cubicBezTo>
                  <a:cubicBezTo>
                    <a:pt x="46" y="14"/>
                    <a:pt x="47" y="14"/>
                    <a:pt x="49" y="14"/>
                  </a:cubicBezTo>
                  <a:moveTo>
                    <a:pt x="51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9" y="0"/>
                    <a:pt x="48" y="0"/>
                    <a:pt x="47" y="0"/>
                  </a:cubicBezTo>
                  <a:cubicBezTo>
                    <a:pt x="46" y="0"/>
                    <a:pt x="44" y="1"/>
                    <a:pt x="43" y="1"/>
                  </a:cubicBezTo>
                  <a:cubicBezTo>
                    <a:pt x="22" y="4"/>
                    <a:pt x="5" y="20"/>
                    <a:pt x="1" y="41"/>
                  </a:cubicBezTo>
                  <a:cubicBezTo>
                    <a:pt x="1" y="42"/>
                    <a:pt x="1" y="43"/>
                    <a:pt x="1" y="45"/>
                  </a:cubicBezTo>
                  <a:cubicBezTo>
                    <a:pt x="0" y="47"/>
                    <a:pt x="0" y="49"/>
                    <a:pt x="0" y="52"/>
                  </a:cubicBezTo>
                  <a:cubicBezTo>
                    <a:pt x="1" y="79"/>
                    <a:pt x="23" y="101"/>
                    <a:pt x="51" y="101"/>
                  </a:cubicBezTo>
                  <a:cubicBezTo>
                    <a:pt x="51" y="101"/>
                    <a:pt x="51" y="101"/>
                    <a:pt x="52" y="101"/>
                  </a:cubicBezTo>
                  <a:cubicBezTo>
                    <a:pt x="52" y="101"/>
                    <a:pt x="53" y="101"/>
                    <a:pt x="53" y="101"/>
                  </a:cubicBezTo>
                  <a:cubicBezTo>
                    <a:pt x="54" y="101"/>
                    <a:pt x="56" y="101"/>
                    <a:pt x="57" y="101"/>
                  </a:cubicBezTo>
                  <a:cubicBezTo>
                    <a:pt x="79" y="98"/>
                    <a:pt x="96" y="82"/>
                    <a:pt x="100" y="61"/>
                  </a:cubicBezTo>
                  <a:cubicBezTo>
                    <a:pt x="100" y="59"/>
                    <a:pt x="101" y="58"/>
                    <a:pt x="101" y="57"/>
                  </a:cubicBezTo>
                  <a:cubicBezTo>
                    <a:pt x="101" y="54"/>
                    <a:pt x="101" y="52"/>
                    <a:pt x="101" y="50"/>
                  </a:cubicBezTo>
                  <a:cubicBezTo>
                    <a:pt x="101" y="22"/>
                    <a:pt x="78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7" name="Freeform 20313">
              <a:extLst>
                <a:ext uri="{FF2B5EF4-FFF2-40B4-BE49-F238E27FC236}">
                  <a16:creationId xmlns:a16="http://schemas.microsoft.com/office/drawing/2014/main" id="{BF873867-3F7D-435C-98AC-C254D189E0EA}"/>
                </a:ext>
              </a:extLst>
            </p:cNvPr>
            <p:cNvSpPr/>
            <p:nvPr/>
          </p:nvSpPr>
          <p:spPr bwMode="auto">
            <a:xfrm>
              <a:off x="4494894" y="476047"/>
              <a:ext cx="110056" cy="108722"/>
            </a:xfrm>
            <a:custGeom>
              <a:avLst/>
              <a:gdLst>
                <a:gd name="T0" fmla="*/ 35 w 70"/>
                <a:gd name="T1" fmla="*/ 0 h 69"/>
                <a:gd name="T2" fmla="*/ 34 w 70"/>
                <a:gd name="T3" fmla="*/ 0 h 69"/>
                <a:gd name="T4" fmla="*/ 31 w 70"/>
                <a:gd name="T5" fmla="*/ 0 h 69"/>
                <a:gd name="T6" fmla="*/ 27 w 70"/>
                <a:gd name="T7" fmla="*/ 1 h 69"/>
                <a:gd name="T8" fmla="*/ 20 w 70"/>
                <a:gd name="T9" fmla="*/ 3 h 69"/>
                <a:gd name="T10" fmla="*/ 16 w 70"/>
                <a:gd name="T11" fmla="*/ 6 h 69"/>
                <a:gd name="T12" fmla="*/ 3 w 70"/>
                <a:gd name="T13" fmla="*/ 21 h 69"/>
                <a:gd name="T14" fmla="*/ 2 w 70"/>
                <a:gd name="T15" fmla="*/ 25 h 69"/>
                <a:gd name="T16" fmla="*/ 0 w 70"/>
                <a:gd name="T17" fmla="*/ 35 h 69"/>
                <a:gd name="T18" fmla="*/ 26 w 70"/>
                <a:gd name="T19" fmla="*/ 68 h 69"/>
                <a:gd name="T20" fmla="*/ 30 w 70"/>
                <a:gd name="T21" fmla="*/ 69 h 69"/>
                <a:gd name="T22" fmla="*/ 35 w 70"/>
                <a:gd name="T23" fmla="*/ 69 h 69"/>
                <a:gd name="T24" fmla="*/ 36 w 70"/>
                <a:gd name="T25" fmla="*/ 69 h 69"/>
                <a:gd name="T26" fmla="*/ 57 w 70"/>
                <a:gd name="T27" fmla="*/ 61 h 69"/>
                <a:gd name="T28" fmla="*/ 60 w 70"/>
                <a:gd name="T29" fmla="*/ 58 h 69"/>
                <a:gd name="T30" fmla="*/ 69 w 70"/>
                <a:gd name="T31" fmla="*/ 34 h 69"/>
                <a:gd name="T32" fmla="*/ 53 w 70"/>
                <a:gd name="T33" fmla="*/ 5 h 69"/>
                <a:gd name="T34" fmla="*/ 49 w 70"/>
                <a:gd name="T35" fmla="*/ 3 h 69"/>
                <a:gd name="T36" fmla="*/ 35 w 70"/>
                <a:gd name="T3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0" h="69">
                  <a:moveTo>
                    <a:pt x="35" y="0"/>
                  </a:moveTo>
                  <a:cubicBezTo>
                    <a:pt x="35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8" y="1"/>
                    <a:pt x="27" y="1"/>
                  </a:cubicBezTo>
                  <a:cubicBezTo>
                    <a:pt x="24" y="2"/>
                    <a:pt x="22" y="2"/>
                    <a:pt x="20" y="3"/>
                  </a:cubicBezTo>
                  <a:cubicBezTo>
                    <a:pt x="19" y="4"/>
                    <a:pt x="17" y="5"/>
                    <a:pt x="16" y="6"/>
                  </a:cubicBezTo>
                  <a:cubicBezTo>
                    <a:pt x="10" y="9"/>
                    <a:pt x="6" y="15"/>
                    <a:pt x="3" y="21"/>
                  </a:cubicBezTo>
                  <a:cubicBezTo>
                    <a:pt x="3" y="22"/>
                    <a:pt x="2" y="24"/>
                    <a:pt x="2" y="25"/>
                  </a:cubicBezTo>
                  <a:cubicBezTo>
                    <a:pt x="1" y="28"/>
                    <a:pt x="0" y="32"/>
                    <a:pt x="0" y="35"/>
                  </a:cubicBezTo>
                  <a:cubicBezTo>
                    <a:pt x="1" y="51"/>
                    <a:pt x="12" y="64"/>
                    <a:pt x="26" y="68"/>
                  </a:cubicBezTo>
                  <a:cubicBezTo>
                    <a:pt x="28" y="68"/>
                    <a:pt x="29" y="69"/>
                    <a:pt x="30" y="69"/>
                  </a:cubicBezTo>
                  <a:cubicBezTo>
                    <a:pt x="32" y="69"/>
                    <a:pt x="33" y="69"/>
                    <a:pt x="35" y="69"/>
                  </a:cubicBezTo>
                  <a:cubicBezTo>
                    <a:pt x="35" y="69"/>
                    <a:pt x="35" y="69"/>
                    <a:pt x="36" y="69"/>
                  </a:cubicBezTo>
                  <a:cubicBezTo>
                    <a:pt x="44" y="69"/>
                    <a:pt x="51" y="66"/>
                    <a:pt x="57" y="61"/>
                  </a:cubicBezTo>
                  <a:cubicBezTo>
                    <a:pt x="58" y="60"/>
                    <a:pt x="59" y="59"/>
                    <a:pt x="60" y="58"/>
                  </a:cubicBezTo>
                  <a:cubicBezTo>
                    <a:pt x="66" y="52"/>
                    <a:pt x="70" y="43"/>
                    <a:pt x="69" y="34"/>
                  </a:cubicBezTo>
                  <a:cubicBezTo>
                    <a:pt x="69" y="22"/>
                    <a:pt x="63" y="11"/>
                    <a:pt x="53" y="5"/>
                  </a:cubicBezTo>
                  <a:cubicBezTo>
                    <a:pt x="52" y="4"/>
                    <a:pt x="50" y="4"/>
                    <a:pt x="49" y="3"/>
                  </a:cubicBezTo>
                  <a:cubicBezTo>
                    <a:pt x="45" y="1"/>
                    <a:pt x="40" y="0"/>
                    <a:pt x="3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8" name="Freeform 20314">
              <a:extLst>
                <a:ext uri="{FF2B5EF4-FFF2-40B4-BE49-F238E27FC236}">
                  <a16:creationId xmlns:a16="http://schemas.microsoft.com/office/drawing/2014/main" id="{12CBFB26-CC0C-4DA4-8028-48432AFD2A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39532" y="419351"/>
              <a:ext cx="220778" cy="222112"/>
            </a:xfrm>
            <a:custGeom>
              <a:avLst/>
              <a:gdLst>
                <a:gd name="T0" fmla="*/ 63 w 140"/>
                <a:gd name="T1" fmla="*/ 20 h 141"/>
                <a:gd name="T2" fmla="*/ 69 w 140"/>
                <a:gd name="T3" fmla="*/ 19 h 141"/>
                <a:gd name="T4" fmla="*/ 70 w 140"/>
                <a:gd name="T5" fmla="*/ 19 h 141"/>
                <a:gd name="T6" fmla="*/ 92 w 140"/>
                <a:gd name="T7" fmla="*/ 24 h 141"/>
                <a:gd name="T8" fmla="*/ 96 w 140"/>
                <a:gd name="T9" fmla="*/ 26 h 141"/>
                <a:gd name="T10" fmla="*/ 121 w 140"/>
                <a:gd name="T11" fmla="*/ 70 h 141"/>
                <a:gd name="T12" fmla="*/ 106 w 140"/>
                <a:gd name="T13" fmla="*/ 107 h 141"/>
                <a:gd name="T14" fmla="*/ 103 w 140"/>
                <a:gd name="T15" fmla="*/ 110 h 141"/>
                <a:gd name="T16" fmla="*/ 71 w 140"/>
                <a:gd name="T17" fmla="*/ 122 h 141"/>
                <a:gd name="T18" fmla="*/ 70 w 140"/>
                <a:gd name="T19" fmla="*/ 122 h 141"/>
                <a:gd name="T20" fmla="*/ 62 w 140"/>
                <a:gd name="T21" fmla="*/ 121 h 141"/>
                <a:gd name="T22" fmla="*/ 58 w 140"/>
                <a:gd name="T23" fmla="*/ 120 h 141"/>
                <a:gd name="T24" fmla="*/ 19 w 140"/>
                <a:gd name="T25" fmla="*/ 71 h 141"/>
                <a:gd name="T26" fmla="*/ 21 w 140"/>
                <a:gd name="T27" fmla="*/ 56 h 141"/>
                <a:gd name="T28" fmla="*/ 22 w 140"/>
                <a:gd name="T29" fmla="*/ 51 h 141"/>
                <a:gd name="T30" fmla="*/ 43 w 140"/>
                <a:gd name="T31" fmla="*/ 27 h 141"/>
                <a:gd name="T32" fmla="*/ 47 w 140"/>
                <a:gd name="T33" fmla="*/ 25 h 141"/>
                <a:gd name="T34" fmla="*/ 59 w 140"/>
                <a:gd name="T35" fmla="*/ 21 h 141"/>
                <a:gd name="T36" fmla="*/ 63 w 140"/>
                <a:gd name="T37" fmla="*/ 20 h 141"/>
                <a:gd name="T38" fmla="*/ 70 w 140"/>
                <a:gd name="T39" fmla="*/ 0 h 141"/>
                <a:gd name="T40" fmla="*/ 69 w 140"/>
                <a:gd name="T41" fmla="*/ 0 h 141"/>
                <a:gd name="T42" fmla="*/ 60 w 140"/>
                <a:gd name="T43" fmla="*/ 1 h 141"/>
                <a:gd name="T44" fmla="*/ 55 w 140"/>
                <a:gd name="T45" fmla="*/ 2 h 141"/>
                <a:gd name="T46" fmla="*/ 38 w 140"/>
                <a:gd name="T47" fmla="*/ 8 h 141"/>
                <a:gd name="T48" fmla="*/ 34 w 140"/>
                <a:gd name="T49" fmla="*/ 10 h 141"/>
                <a:gd name="T50" fmla="*/ 5 w 140"/>
                <a:gd name="T51" fmla="*/ 45 h 141"/>
                <a:gd name="T52" fmla="*/ 3 w 140"/>
                <a:gd name="T53" fmla="*/ 49 h 141"/>
                <a:gd name="T54" fmla="*/ 0 w 140"/>
                <a:gd name="T55" fmla="*/ 72 h 141"/>
                <a:gd name="T56" fmla="*/ 54 w 140"/>
                <a:gd name="T57" fmla="*/ 139 h 141"/>
                <a:gd name="T58" fmla="*/ 59 w 140"/>
                <a:gd name="T59" fmla="*/ 140 h 141"/>
                <a:gd name="T60" fmla="*/ 70 w 140"/>
                <a:gd name="T61" fmla="*/ 141 h 141"/>
                <a:gd name="T62" fmla="*/ 71 w 140"/>
                <a:gd name="T63" fmla="*/ 141 h 141"/>
                <a:gd name="T64" fmla="*/ 116 w 140"/>
                <a:gd name="T65" fmla="*/ 123 h 141"/>
                <a:gd name="T66" fmla="*/ 119 w 140"/>
                <a:gd name="T67" fmla="*/ 120 h 141"/>
                <a:gd name="T68" fmla="*/ 140 w 140"/>
                <a:gd name="T69" fmla="*/ 69 h 141"/>
                <a:gd name="T70" fmla="*/ 105 w 140"/>
                <a:gd name="T71" fmla="*/ 10 h 141"/>
                <a:gd name="T72" fmla="*/ 101 w 140"/>
                <a:gd name="T73" fmla="*/ 8 h 141"/>
                <a:gd name="T74" fmla="*/ 70 w 140"/>
                <a:gd name="T75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0" h="141">
                  <a:moveTo>
                    <a:pt x="63" y="20"/>
                  </a:moveTo>
                  <a:cubicBezTo>
                    <a:pt x="65" y="19"/>
                    <a:pt x="67" y="19"/>
                    <a:pt x="69" y="19"/>
                  </a:cubicBezTo>
                  <a:cubicBezTo>
                    <a:pt x="69" y="19"/>
                    <a:pt x="70" y="19"/>
                    <a:pt x="70" y="19"/>
                  </a:cubicBezTo>
                  <a:cubicBezTo>
                    <a:pt x="78" y="19"/>
                    <a:pt x="85" y="21"/>
                    <a:pt x="92" y="24"/>
                  </a:cubicBezTo>
                  <a:cubicBezTo>
                    <a:pt x="93" y="25"/>
                    <a:pt x="94" y="26"/>
                    <a:pt x="96" y="26"/>
                  </a:cubicBezTo>
                  <a:cubicBezTo>
                    <a:pt x="111" y="35"/>
                    <a:pt x="121" y="51"/>
                    <a:pt x="121" y="70"/>
                  </a:cubicBezTo>
                  <a:cubicBezTo>
                    <a:pt x="121" y="84"/>
                    <a:pt x="116" y="97"/>
                    <a:pt x="106" y="107"/>
                  </a:cubicBezTo>
                  <a:cubicBezTo>
                    <a:pt x="105" y="108"/>
                    <a:pt x="104" y="109"/>
                    <a:pt x="103" y="110"/>
                  </a:cubicBezTo>
                  <a:cubicBezTo>
                    <a:pt x="94" y="117"/>
                    <a:pt x="83" y="122"/>
                    <a:pt x="71" y="122"/>
                  </a:cubicBezTo>
                  <a:cubicBezTo>
                    <a:pt x="71" y="122"/>
                    <a:pt x="70" y="122"/>
                    <a:pt x="70" y="122"/>
                  </a:cubicBezTo>
                  <a:cubicBezTo>
                    <a:pt x="67" y="122"/>
                    <a:pt x="65" y="122"/>
                    <a:pt x="62" y="121"/>
                  </a:cubicBezTo>
                  <a:cubicBezTo>
                    <a:pt x="61" y="121"/>
                    <a:pt x="59" y="121"/>
                    <a:pt x="58" y="120"/>
                  </a:cubicBezTo>
                  <a:cubicBezTo>
                    <a:pt x="36" y="115"/>
                    <a:pt x="19" y="95"/>
                    <a:pt x="19" y="71"/>
                  </a:cubicBezTo>
                  <a:cubicBezTo>
                    <a:pt x="19" y="66"/>
                    <a:pt x="19" y="61"/>
                    <a:pt x="21" y="56"/>
                  </a:cubicBezTo>
                  <a:cubicBezTo>
                    <a:pt x="21" y="54"/>
                    <a:pt x="22" y="53"/>
                    <a:pt x="22" y="51"/>
                  </a:cubicBezTo>
                  <a:cubicBezTo>
                    <a:pt x="27" y="41"/>
                    <a:pt x="34" y="33"/>
                    <a:pt x="43" y="27"/>
                  </a:cubicBezTo>
                  <a:cubicBezTo>
                    <a:pt x="44" y="26"/>
                    <a:pt x="46" y="25"/>
                    <a:pt x="47" y="25"/>
                  </a:cubicBezTo>
                  <a:cubicBezTo>
                    <a:pt x="51" y="23"/>
                    <a:pt x="55" y="21"/>
                    <a:pt x="59" y="21"/>
                  </a:cubicBezTo>
                  <a:cubicBezTo>
                    <a:pt x="60" y="20"/>
                    <a:pt x="61" y="20"/>
                    <a:pt x="63" y="20"/>
                  </a:cubicBezTo>
                  <a:moveTo>
                    <a:pt x="70" y="0"/>
                  </a:moveTo>
                  <a:cubicBezTo>
                    <a:pt x="70" y="0"/>
                    <a:pt x="69" y="0"/>
                    <a:pt x="69" y="0"/>
                  </a:cubicBezTo>
                  <a:cubicBezTo>
                    <a:pt x="66" y="1"/>
                    <a:pt x="63" y="1"/>
                    <a:pt x="60" y="1"/>
                  </a:cubicBezTo>
                  <a:cubicBezTo>
                    <a:pt x="58" y="1"/>
                    <a:pt x="57" y="2"/>
                    <a:pt x="55" y="2"/>
                  </a:cubicBezTo>
                  <a:cubicBezTo>
                    <a:pt x="49" y="3"/>
                    <a:pt x="43" y="6"/>
                    <a:pt x="38" y="8"/>
                  </a:cubicBezTo>
                  <a:cubicBezTo>
                    <a:pt x="36" y="9"/>
                    <a:pt x="35" y="10"/>
                    <a:pt x="34" y="10"/>
                  </a:cubicBezTo>
                  <a:cubicBezTo>
                    <a:pt x="21" y="18"/>
                    <a:pt x="10" y="31"/>
                    <a:pt x="5" y="45"/>
                  </a:cubicBezTo>
                  <a:cubicBezTo>
                    <a:pt x="4" y="46"/>
                    <a:pt x="4" y="48"/>
                    <a:pt x="3" y="49"/>
                  </a:cubicBezTo>
                  <a:cubicBezTo>
                    <a:pt x="1" y="56"/>
                    <a:pt x="0" y="64"/>
                    <a:pt x="0" y="72"/>
                  </a:cubicBezTo>
                  <a:cubicBezTo>
                    <a:pt x="0" y="105"/>
                    <a:pt x="24" y="132"/>
                    <a:pt x="54" y="139"/>
                  </a:cubicBezTo>
                  <a:cubicBezTo>
                    <a:pt x="56" y="139"/>
                    <a:pt x="57" y="139"/>
                    <a:pt x="59" y="140"/>
                  </a:cubicBezTo>
                  <a:cubicBezTo>
                    <a:pt x="62" y="140"/>
                    <a:pt x="66" y="141"/>
                    <a:pt x="70" y="141"/>
                  </a:cubicBezTo>
                  <a:cubicBezTo>
                    <a:pt x="70" y="141"/>
                    <a:pt x="71" y="141"/>
                    <a:pt x="71" y="141"/>
                  </a:cubicBezTo>
                  <a:cubicBezTo>
                    <a:pt x="88" y="140"/>
                    <a:pt x="104" y="134"/>
                    <a:pt x="116" y="123"/>
                  </a:cubicBezTo>
                  <a:cubicBezTo>
                    <a:pt x="117" y="122"/>
                    <a:pt x="118" y="121"/>
                    <a:pt x="119" y="120"/>
                  </a:cubicBezTo>
                  <a:cubicBezTo>
                    <a:pt x="132" y="107"/>
                    <a:pt x="140" y="89"/>
                    <a:pt x="140" y="69"/>
                  </a:cubicBezTo>
                  <a:cubicBezTo>
                    <a:pt x="140" y="44"/>
                    <a:pt x="125" y="21"/>
                    <a:pt x="105" y="10"/>
                  </a:cubicBezTo>
                  <a:cubicBezTo>
                    <a:pt x="103" y="9"/>
                    <a:pt x="102" y="8"/>
                    <a:pt x="101" y="8"/>
                  </a:cubicBezTo>
                  <a:cubicBezTo>
                    <a:pt x="91" y="3"/>
                    <a:pt x="81" y="0"/>
                    <a:pt x="7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9" name="Freeform 20315">
              <a:extLst>
                <a:ext uri="{FF2B5EF4-FFF2-40B4-BE49-F238E27FC236}">
                  <a16:creationId xmlns:a16="http://schemas.microsoft.com/office/drawing/2014/main" id="{157EEE33-FCF7-4FDE-A1BC-94F1543EE402}"/>
                </a:ext>
              </a:extLst>
            </p:cNvPr>
            <p:cNvSpPr/>
            <p:nvPr/>
          </p:nvSpPr>
          <p:spPr bwMode="auto">
            <a:xfrm>
              <a:off x="5096531" y="-592493"/>
              <a:ext cx="46023" cy="45356"/>
            </a:xfrm>
            <a:custGeom>
              <a:avLst/>
              <a:gdLst>
                <a:gd name="T0" fmla="*/ 15 w 29"/>
                <a:gd name="T1" fmla="*/ 0 h 29"/>
                <a:gd name="T2" fmla="*/ 15 w 29"/>
                <a:gd name="T3" fmla="*/ 0 h 29"/>
                <a:gd name="T4" fmla="*/ 10 w 29"/>
                <a:gd name="T5" fmla="*/ 1 h 29"/>
                <a:gd name="T6" fmla="*/ 6 w 29"/>
                <a:gd name="T7" fmla="*/ 3 h 29"/>
                <a:gd name="T8" fmla="*/ 1 w 29"/>
                <a:gd name="T9" fmla="*/ 9 h 29"/>
                <a:gd name="T10" fmla="*/ 0 w 29"/>
                <a:gd name="T11" fmla="*/ 13 h 29"/>
                <a:gd name="T12" fmla="*/ 0 w 29"/>
                <a:gd name="T13" fmla="*/ 14 h 29"/>
                <a:gd name="T14" fmla="*/ 9 w 29"/>
                <a:gd name="T15" fmla="*/ 27 h 29"/>
                <a:gd name="T16" fmla="*/ 13 w 29"/>
                <a:gd name="T17" fmla="*/ 29 h 29"/>
                <a:gd name="T18" fmla="*/ 15 w 29"/>
                <a:gd name="T19" fmla="*/ 29 h 29"/>
                <a:gd name="T20" fmla="*/ 15 w 29"/>
                <a:gd name="T21" fmla="*/ 29 h 29"/>
                <a:gd name="T22" fmla="*/ 29 w 29"/>
                <a:gd name="T23" fmla="*/ 19 h 29"/>
                <a:gd name="T24" fmla="*/ 29 w 29"/>
                <a:gd name="T25" fmla="*/ 14 h 29"/>
                <a:gd name="T26" fmla="*/ 29 w 29"/>
                <a:gd name="T27" fmla="*/ 14 h 29"/>
                <a:gd name="T28" fmla="*/ 15 w 29"/>
                <a:gd name="T2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" h="29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3" y="0"/>
                    <a:pt x="11" y="0"/>
                    <a:pt x="10" y="1"/>
                  </a:cubicBezTo>
                  <a:cubicBezTo>
                    <a:pt x="8" y="1"/>
                    <a:pt x="7" y="2"/>
                    <a:pt x="6" y="3"/>
                  </a:cubicBezTo>
                  <a:cubicBezTo>
                    <a:pt x="4" y="5"/>
                    <a:pt x="2" y="7"/>
                    <a:pt x="1" y="9"/>
                  </a:cubicBezTo>
                  <a:cubicBezTo>
                    <a:pt x="1" y="10"/>
                    <a:pt x="1" y="12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20"/>
                    <a:pt x="4" y="25"/>
                    <a:pt x="9" y="27"/>
                  </a:cubicBezTo>
                  <a:cubicBezTo>
                    <a:pt x="10" y="28"/>
                    <a:pt x="11" y="28"/>
                    <a:pt x="13" y="29"/>
                  </a:cubicBezTo>
                  <a:cubicBezTo>
                    <a:pt x="14" y="29"/>
                    <a:pt x="14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22" y="29"/>
                    <a:pt x="27" y="24"/>
                    <a:pt x="29" y="19"/>
                  </a:cubicBezTo>
                  <a:cubicBezTo>
                    <a:pt x="29" y="17"/>
                    <a:pt x="29" y="16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6"/>
                    <a:pt x="23" y="0"/>
                    <a:pt x="1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0" name="Freeform 20316">
              <a:extLst>
                <a:ext uri="{FF2B5EF4-FFF2-40B4-BE49-F238E27FC236}">
                  <a16:creationId xmlns:a16="http://schemas.microsoft.com/office/drawing/2014/main" id="{01031274-A385-42A9-BFAE-8220BD47AD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74520" y="-616505"/>
              <a:ext cx="91380" cy="92714"/>
            </a:xfrm>
            <a:custGeom>
              <a:avLst/>
              <a:gdLst>
                <a:gd name="T0" fmla="*/ 19 w 58"/>
                <a:gd name="T1" fmla="*/ 10 h 59"/>
                <a:gd name="T2" fmla="*/ 29 w 58"/>
                <a:gd name="T3" fmla="*/ 8 h 59"/>
                <a:gd name="T4" fmla="*/ 29 w 58"/>
                <a:gd name="T5" fmla="*/ 8 h 59"/>
                <a:gd name="T6" fmla="*/ 50 w 58"/>
                <a:gd name="T7" fmla="*/ 29 h 59"/>
                <a:gd name="T8" fmla="*/ 50 w 58"/>
                <a:gd name="T9" fmla="*/ 31 h 59"/>
                <a:gd name="T10" fmla="*/ 50 w 58"/>
                <a:gd name="T11" fmla="*/ 35 h 59"/>
                <a:gd name="T12" fmla="*/ 29 w 58"/>
                <a:gd name="T13" fmla="*/ 51 h 59"/>
                <a:gd name="T14" fmla="*/ 29 w 58"/>
                <a:gd name="T15" fmla="*/ 51 h 59"/>
                <a:gd name="T16" fmla="*/ 24 w 58"/>
                <a:gd name="T17" fmla="*/ 50 h 59"/>
                <a:gd name="T18" fmla="*/ 20 w 58"/>
                <a:gd name="T19" fmla="*/ 49 h 59"/>
                <a:gd name="T20" fmla="*/ 7 w 58"/>
                <a:gd name="T21" fmla="*/ 30 h 59"/>
                <a:gd name="T22" fmla="*/ 8 w 58"/>
                <a:gd name="T23" fmla="*/ 27 h 59"/>
                <a:gd name="T24" fmla="*/ 8 w 58"/>
                <a:gd name="T25" fmla="*/ 23 h 59"/>
                <a:gd name="T26" fmla="*/ 15 w 58"/>
                <a:gd name="T27" fmla="*/ 13 h 59"/>
                <a:gd name="T28" fmla="*/ 19 w 58"/>
                <a:gd name="T29" fmla="*/ 10 h 59"/>
                <a:gd name="T30" fmla="*/ 29 w 58"/>
                <a:gd name="T31" fmla="*/ 0 h 59"/>
                <a:gd name="T32" fmla="*/ 28 w 58"/>
                <a:gd name="T33" fmla="*/ 0 h 59"/>
                <a:gd name="T34" fmla="*/ 14 w 58"/>
                <a:gd name="T35" fmla="*/ 4 h 59"/>
                <a:gd name="T36" fmla="*/ 10 w 58"/>
                <a:gd name="T37" fmla="*/ 7 h 59"/>
                <a:gd name="T38" fmla="*/ 1 w 58"/>
                <a:gd name="T39" fmla="*/ 22 h 59"/>
                <a:gd name="T40" fmla="*/ 0 w 58"/>
                <a:gd name="T41" fmla="*/ 26 h 59"/>
                <a:gd name="T42" fmla="*/ 0 w 58"/>
                <a:gd name="T43" fmla="*/ 30 h 59"/>
                <a:gd name="T44" fmla="*/ 16 w 58"/>
                <a:gd name="T45" fmla="*/ 56 h 59"/>
                <a:gd name="T46" fmla="*/ 20 w 58"/>
                <a:gd name="T47" fmla="*/ 57 h 59"/>
                <a:gd name="T48" fmla="*/ 29 w 58"/>
                <a:gd name="T49" fmla="*/ 59 h 59"/>
                <a:gd name="T50" fmla="*/ 29 w 58"/>
                <a:gd name="T51" fmla="*/ 59 h 59"/>
                <a:gd name="T52" fmla="*/ 57 w 58"/>
                <a:gd name="T53" fmla="*/ 37 h 59"/>
                <a:gd name="T54" fmla="*/ 58 w 58"/>
                <a:gd name="T55" fmla="*/ 32 h 59"/>
                <a:gd name="T56" fmla="*/ 58 w 58"/>
                <a:gd name="T57" fmla="*/ 29 h 59"/>
                <a:gd name="T58" fmla="*/ 29 w 58"/>
                <a:gd name="T5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8" h="59">
                  <a:moveTo>
                    <a:pt x="19" y="10"/>
                  </a:moveTo>
                  <a:cubicBezTo>
                    <a:pt x="22" y="9"/>
                    <a:pt x="25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8"/>
                    <a:pt x="50" y="17"/>
                    <a:pt x="50" y="29"/>
                  </a:cubicBezTo>
                  <a:cubicBezTo>
                    <a:pt x="50" y="29"/>
                    <a:pt x="50" y="30"/>
                    <a:pt x="50" y="31"/>
                  </a:cubicBezTo>
                  <a:cubicBezTo>
                    <a:pt x="50" y="32"/>
                    <a:pt x="50" y="34"/>
                    <a:pt x="50" y="35"/>
                  </a:cubicBezTo>
                  <a:cubicBezTo>
                    <a:pt x="47" y="44"/>
                    <a:pt x="39" y="50"/>
                    <a:pt x="29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51"/>
                    <a:pt x="25" y="50"/>
                    <a:pt x="24" y="50"/>
                  </a:cubicBezTo>
                  <a:cubicBezTo>
                    <a:pt x="22" y="50"/>
                    <a:pt x="21" y="49"/>
                    <a:pt x="20" y="49"/>
                  </a:cubicBezTo>
                  <a:cubicBezTo>
                    <a:pt x="13" y="45"/>
                    <a:pt x="8" y="38"/>
                    <a:pt x="7" y="30"/>
                  </a:cubicBezTo>
                  <a:cubicBezTo>
                    <a:pt x="7" y="29"/>
                    <a:pt x="7" y="28"/>
                    <a:pt x="8" y="27"/>
                  </a:cubicBezTo>
                  <a:cubicBezTo>
                    <a:pt x="8" y="26"/>
                    <a:pt x="8" y="24"/>
                    <a:pt x="8" y="23"/>
                  </a:cubicBezTo>
                  <a:cubicBezTo>
                    <a:pt x="10" y="19"/>
                    <a:pt x="12" y="15"/>
                    <a:pt x="15" y="13"/>
                  </a:cubicBezTo>
                  <a:cubicBezTo>
                    <a:pt x="16" y="12"/>
                    <a:pt x="18" y="11"/>
                    <a:pt x="19" y="10"/>
                  </a:cubicBezTo>
                  <a:moveTo>
                    <a:pt x="29" y="0"/>
                  </a:moveTo>
                  <a:cubicBezTo>
                    <a:pt x="29" y="0"/>
                    <a:pt x="29" y="0"/>
                    <a:pt x="28" y="0"/>
                  </a:cubicBezTo>
                  <a:cubicBezTo>
                    <a:pt x="23" y="0"/>
                    <a:pt x="18" y="2"/>
                    <a:pt x="14" y="4"/>
                  </a:cubicBezTo>
                  <a:cubicBezTo>
                    <a:pt x="12" y="5"/>
                    <a:pt x="11" y="6"/>
                    <a:pt x="10" y="7"/>
                  </a:cubicBezTo>
                  <a:cubicBezTo>
                    <a:pt x="6" y="10"/>
                    <a:pt x="2" y="16"/>
                    <a:pt x="1" y="22"/>
                  </a:cubicBezTo>
                  <a:cubicBezTo>
                    <a:pt x="0" y="23"/>
                    <a:pt x="0" y="25"/>
                    <a:pt x="0" y="26"/>
                  </a:cubicBezTo>
                  <a:cubicBezTo>
                    <a:pt x="0" y="27"/>
                    <a:pt x="0" y="28"/>
                    <a:pt x="0" y="30"/>
                  </a:cubicBezTo>
                  <a:cubicBezTo>
                    <a:pt x="0" y="41"/>
                    <a:pt x="6" y="51"/>
                    <a:pt x="16" y="56"/>
                  </a:cubicBezTo>
                  <a:cubicBezTo>
                    <a:pt x="17" y="56"/>
                    <a:pt x="19" y="57"/>
                    <a:pt x="20" y="57"/>
                  </a:cubicBezTo>
                  <a:cubicBezTo>
                    <a:pt x="23" y="58"/>
                    <a:pt x="26" y="59"/>
                    <a:pt x="29" y="59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43" y="58"/>
                    <a:pt x="54" y="49"/>
                    <a:pt x="57" y="37"/>
                  </a:cubicBezTo>
                  <a:cubicBezTo>
                    <a:pt x="58" y="35"/>
                    <a:pt x="58" y="34"/>
                    <a:pt x="58" y="32"/>
                  </a:cubicBezTo>
                  <a:cubicBezTo>
                    <a:pt x="58" y="31"/>
                    <a:pt x="58" y="30"/>
                    <a:pt x="58" y="29"/>
                  </a:cubicBezTo>
                  <a:cubicBezTo>
                    <a:pt x="58" y="13"/>
                    <a:pt x="45" y="0"/>
                    <a:pt x="2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1" name="Freeform 20317">
              <a:extLst>
                <a:ext uri="{FF2B5EF4-FFF2-40B4-BE49-F238E27FC236}">
                  <a16:creationId xmlns:a16="http://schemas.microsoft.com/office/drawing/2014/main" id="{8DDC304F-3CC3-469B-9A4F-52131A19B3D4}"/>
                </a:ext>
              </a:extLst>
            </p:cNvPr>
            <p:cNvSpPr/>
            <p:nvPr/>
          </p:nvSpPr>
          <p:spPr bwMode="auto">
            <a:xfrm>
              <a:off x="5359997" y="420685"/>
              <a:ext cx="60030" cy="60030"/>
            </a:xfrm>
            <a:custGeom>
              <a:avLst/>
              <a:gdLst>
                <a:gd name="T0" fmla="*/ 19 w 38"/>
                <a:gd name="T1" fmla="*/ 0 h 38"/>
                <a:gd name="T2" fmla="*/ 19 w 38"/>
                <a:gd name="T3" fmla="*/ 0 h 38"/>
                <a:gd name="T4" fmla="*/ 19 w 38"/>
                <a:gd name="T5" fmla="*/ 0 h 38"/>
                <a:gd name="T6" fmla="*/ 8 w 38"/>
                <a:gd name="T7" fmla="*/ 4 h 38"/>
                <a:gd name="T8" fmla="*/ 5 w 38"/>
                <a:gd name="T9" fmla="*/ 7 h 38"/>
                <a:gd name="T10" fmla="*/ 0 w 38"/>
                <a:gd name="T11" fmla="*/ 20 h 38"/>
                <a:gd name="T12" fmla="*/ 5 w 38"/>
                <a:gd name="T13" fmla="*/ 32 h 38"/>
                <a:gd name="T14" fmla="*/ 8 w 38"/>
                <a:gd name="T15" fmla="*/ 35 h 38"/>
                <a:gd name="T16" fmla="*/ 19 w 38"/>
                <a:gd name="T17" fmla="*/ 38 h 38"/>
                <a:gd name="T18" fmla="*/ 20 w 38"/>
                <a:gd name="T19" fmla="*/ 38 h 38"/>
                <a:gd name="T20" fmla="*/ 36 w 38"/>
                <a:gd name="T21" fmla="*/ 29 h 38"/>
                <a:gd name="T22" fmla="*/ 37 w 38"/>
                <a:gd name="T23" fmla="*/ 26 h 38"/>
                <a:gd name="T24" fmla="*/ 38 w 38"/>
                <a:gd name="T25" fmla="*/ 19 h 38"/>
                <a:gd name="T26" fmla="*/ 37 w 38"/>
                <a:gd name="T27" fmla="*/ 13 h 38"/>
                <a:gd name="T28" fmla="*/ 35 w 38"/>
                <a:gd name="T29" fmla="*/ 9 h 38"/>
                <a:gd name="T30" fmla="*/ 28 w 38"/>
                <a:gd name="T31" fmla="*/ 2 h 38"/>
                <a:gd name="T32" fmla="*/ 24 w 38"/>
                <a:gd name="T33" fmla="*/ 1 h 38"/>
                <a:gd name="T34" fmla="*/ 19 w 38"/>
                <a:gd name="T3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38"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5" y="0"/>
                    <a:pt x="11" y="2"/>
                    <a:pt x="8" y="4"/>
                  </a:cubicBezTo>
                  <a:cubicBezTo>
                    <a:pt x="7" y="5"/>
                    <a:pt x="6" y="6"/>
                    <a:pt x="5" y="7"/>
                  </a:cubicBezTo>
                  <a:cubicBezTo>
                    <a:pt x="2" y="10"/>
                    <a:pt x="0" y="15"/>
                    <a:pt x="0" y="20"/>
                  </a:cubicBezTo>
                  <a:cubicBezTo>
                    <a:pt x="0" y="24"/>
                    <a:pt x="2" y="28"/>
                    <a:pt x="5" y="32"/>
                  </a:cubicBezTo>
                  <a:cubicBezTo>
                    <a:pt x="6" y="33"/>
                    <a:pt x="7" y="34"/>
                    <a:pt x="8" y="35"/>
                  </a:cubicBezTo>
                  <a:cubicBezTo>
                    <a:pt x="11" y="37"/>
                    <a:pt x="15" y="38"/>
                    <a:pt x="19" y="38"/>
                  </a:cubicBezTo>
                  <a:cubicBezTo>
                    <a:pt x="19" y="38"/>
                    <a:pt x="20" y="38"/>
                    <a:pt x="20" y="38"/>
                  </a:cubicBezTo>
                  <a:cubicBezTo>
                    <a:pt x="26" y="38"/>
                    <a:pt x="32" y="35"/>
                    <a:pt x="36" y="29"/>
                  </a:cubicBezTo>
                  <a:cubicBezTo>
                    <a:pt x="36" y="28"/>
                    <a:pt x="37" y="27"/>
                    <a:pt x="37" y="26"/>
                  </a:cubicBezTo>
                  <a:cubicBezTo>
                    <a:pt x="38" y="23"/>
                    <a:pt x="38" y="21"/>
                    <a:pt x="38" y="19"/>
                  </a:cubicBezTo>
                  <a:cubicBezTo>
                    <a:pt x="38" y="17"/>
                    <a:pt x="38" y="15"/>
                    <a:pt x="37" y="13"/>
                  </a:cubicBezTo>
                  <a:cubicBezTo>
                    <a:pt x="37" y="11"/>
                    <a:pt x="36" y="10"/>
                    <a:pt x="35" y="9"/>
                  </a:cubicBezTo>
                  <a:cubicBezTo>
                    <a:pt x="33" y="6"/>
                    <a:pt x="31" y="3"/>
                    <a:pt x="28" y="2"/>
                  </a:cubicBezTo>
                  <a:cubicBezTo>
                    <a:pt x="26" y="1"/>
                    <a:pt x="25" y="1"/>
                    <a:pt x="24" y="1"/>
                  </a:cubicBezTo>
                  <a:cubicBezTo>
                    <a:pt x="22" y="0"/>
                    <a:pt x="21" y="0"/>
                    <a:pt x="1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2" name="Freeform 20318">
              <a:extLst>
                <a:ext uri="{FF2B5EF4-FFF2-40B4-BE49-F238E27FC236}">
                  <a16:creationId xmlns:a16="http://schemas.microsoft.com/office/drawing/2014/main" id="{979237A1-47BA-438C-A8BF-3E8234E05E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28648" y="389336"/>
              <a:ext cx="122729" cy="122729"/>
            </a:xfrm>
            <a:custGeom>
              <a:avLst/>
              <a:gdLst>
                <a:gd name="T0" fmla="*/ 22 w 78"/>
                <a:gd name="T1" fmla="*/ 17 h 78"/>
                <a:gd name="T2" fmla="*/ 39 w 78"/>
                <a:gd name="T3" fmla="*/ 11 h 78"/>
                <a:gd name="T4" fmla="*/ 39 w 78"/>
                <a:gd name="T5" fmla="*/ 11 h 78"/>
                <a:gd name="T6" fmla="*/ 40 w 78"/>
                <a:gd name="T7" fmla="*/ 11 h 78"/>
                <a:gd name="T8" fmla="*/ 45 w 78"/>
                <a:gd name="T9" fmla="*/ 11 h 78"/>
                <a:gd name="T10" fmla="*/ 47 w 78"/>
                <a:gd name="T11" fmla="*/ 12 h 78"/>
                <a:gd name="T12" fmla="*/ 51 w 78"/>
                <a:gd name="T13" fmla="*/ 13 h 78"/>
                <a:gd name="T14" fmla="*/ 64 w 78"/>
                <a:gd name="T15" fmla="*/ 24 h 78"/>
                <a:gd name="T16" fmla="*/ 66 w 78"/>
                <a:gd name="T17" fmla="*/ 28 h 78"/>
                <a:gd name="T18" fmla="*/ 68 w 78"/>
                <a:gd name="T19" fmla="*/ 39 h 78"/>
                <a:gd name="T20" fmla="*/ 66 w 78"/>
                <a:gd name="T21" fmla="*/ 50 h 78"/>
                <a:gd name="T22" fmla="*/ 64 w 78"/>
                <a:gd name="T23" fmla="*/ 53 h 78"/>
                <a:gd name="T24" fmla="*/ 40 w 78"/>
                <a:gd name="T25" fmla="*/ 68 h 78"/>
                <a:gd name="T26" fmla="*/ 39 w 78"/>
                <a:gd name="T27" fmla="*/ 68 h 78"/>
                <a:gd name="T28" fmla="*/ 21 w 78"/>
                <a:gd name="T29" fmla="*/ 61 h 78"/>
                <a:gd name="T30" fmla="*/ 18 w 78"/>
                <a:gd name="T31" fmla="*/ 58 h 78"/>
                <a:gd name="T32" fmla="*/ 11 w 78"/>
                <a:gd name="T33" fmla="*/ 40 h 78"/>
                <a:gd name="T34" fmla="*/ 18 w 78"/>
                <a:gd name="T35" fmla="*/ 20 h 78"/>
                <a:gd name="T36" fmla="*/ 22 w 78"/>
                <a:gd name="T37" fmla="*/ 17 h 78"/>
                <a:gd name="T38" fmla="*/ 39 w 78"/>
                <a:gd name="T39" fmla="*/ 0 h 78"/>
                <a:gd name="T40" fmla="*/ 39 w 78"/>
                <a:gd name="T41" fmla="*/ 0 h 78"/>
                <a:gd name="T42" fmla="*/ 14 w 78"/>
                <a:gd name="T43" fmla="*/ 9 h 78"/>
                <a:gd name="T44" fmla="*/ 11 w 78"/>
                <a:gd name="T45" fmla="*/ 12 h 78"/>
                <a:gd name="T46" fmla="*/ 0 w 78"/>
                <a:gd name="T47" fmla="*/ 40 h 78"/>
                <a:gd name="T48" fmla="*/ 11 w 78"/>
                <a:gd name="T49" fmla="*/ 66 h 78"/>
                <a:gd name="T50" fmla="*/ 14 w 78"/>
                <a:gd name="T51" fmla="*/ 69 h 78"/>
                <a:gd name="T52" fmla="*/ 39 w 78"/>
                <a:gd name="T53" fmla="*/ 78 h 78"/>
                <a:gd name="T54" fmla="*/ 40 w 78"/>
                <a:gd name="T55" fmla="*/ 78 h 78"/>
                <a:gd name="T56" fmla="*/ 73 w 78"/>
                <a:gd name="T57" fmla="*/ 58 h 78"/>
                <a:gd name="T58" fmla="*/ 75 w 78"/>
                <a:gd name="T59" fmla="*/ 54 h 78"/>
                <a:gd name="T60" fmla="*/ 78 w 78"/>
                <a:gd name="T61" fmla="*/ 39 h 78"/>
                <a:gd name="T62" fmla="*/ 75 w 78"/>
                <a:gd name="T63" fmla="*/ 24 h 78"/>
                <a:gd name="T64" fmla="*/ 73 w 78"/>
                <a:gd name="T65" fmla="*/ 20 h 78"/>
                <a:gd name="T66" fmla="*/ 54 w 78"/>
                <a:gd name="T67" fmla="*/ 3 h 78"/>
                <a:gd name="T68" fmla="*/ 50 w 78"/>
                <a:gd name="T69" fmla="*/ 2 h 78"/>
                <a:gd name="T70" fmla="*/ 46 w 78"/>
                <a:gd name="T71" fmla="*/ 1 h 78"/>
                <a:gd name="T72" fmla="*/ 42 w 78"/>
                <a:gd name="T73" fmla="*/ 0 h 78"/>
                <a:gd name="T74" fmla="*/ 39 w 78"/>
                <a:gd name="T7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8" h="78">
                  <a:moveTo>
                    <a:pt x="22" y="17"/>
                  </a:moveTo>
                  <a:cubicBezTo>
                    <a:pt x="26" y="13"/>
                    <a:pt x="32" y="11"/>
                    <a:pt x="39" y="11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2" y="11"/>
                    <a:pt x="43" y="11"/>
                    <a:pt x="45" y="11"/>
                  </a:cubicBezTo>
                  <a:cubicBezTo>
                    <a:pt x="45" y="11"/>
                    <a:pt x="46" y="12"/>
                    <a:pt x="47" y="12"/>
                  </a:cubicBezTo>
                  <a:cubicBezTo>
                    <a:pt x="48" y="12"/>
                    <a:pt x="49" y="13"/>
                    <a:pt x="51" y="13"/>
                  </a:cubicBezTo>
                  <a:cubicBezTo>
                    <a:pt x="56" y="16"/>
                    <a:pt x="61" y="20"/>
                    <a:pt x="64" y="24"/>
                  </a:cubicBezTo>
                  <a:cubicBezTo>
                    <a:pt x="64" y="26"/>
                    <a:pt x="65" y="27"/>
                    <a:pt x="66" y="28"/>
                  </a:cubicBezTo>
                  <a:cubicBezTo>
                    <a:pt x="67" y="32"/>
                    <a:pt x="68" y="35"/>
                    <a:pt x="68" y="39"/>
                  </a:cubicBezTo>
                  <a:cubicBezTo>
                    <a:pt x="68" y="43"/>
                    <a:pt x="67" y="46"/>
                    <a:pt x="66" y="50"/>
                  </a:cubicBezTo>
                  <a:cubicBezTo>
                    <a:pt x="65" y="51"/>
                    <a:pt x="65" y="52"/>
                    <a:pt x="64" y="53"/>
                  </a:cubicBezTo>
                  <a:cubicBezTo>
                    <a:pt x="59" y="62"/>
                    <a:pt x="50" y="68"/>
                    <a:pt x="40" y="68"/>
                  </a:cubicBezTo>
                  <a:cubicBezTo>
                    <a:pt x="40" y="68"/>
                    <a:pt x="39" y="68"/>
                    <a:pt x="39" y="68"/>
                  </a:cubicBezTo>
                  <a:cubicBezTo>
                    <a:pt x="33" y="68"/>
                    <a:pt x="26" y="65"/>
                    <a:pt x="21" y="61"/>
                  </a:cubicBezTo>
                  <a:cubicBezTo>
                    <a:pt x="20" y="60"/>
                    <a:pt x="19" y="59"/>
                    <a:pt x="18" y="58"/>
                  </a:cubicBezTo>
                  <a:cubicBezTo>
                    <a:pt x="14" y="53"/>
                    <a:pt x="11" y="47"/>
                    <a:pt x="11" y="40"/>
                  </a:cubicBezTo>
                  <a:cubicBezTo>
                    <a:pt x="11" y="32"/>
                    <a:pt x="14" y="25"/>
                    <a:pt x="18" y="20"/>
                  </a:cubicBezTo>
                  <a:cubicBezTo>
                    <a:pt x="19" y="19"/>
                    <a:pt x="20" y="18"/>
                    <a:pt x="22" y="17"/>
                  </a:cubicBezTo>
                  <a:moveTo>
                    <a:pt x="39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29" y="1"/>
                    <a:pt x="21" y="4"/>
                    <a:pt x="14" y="9"/>
                  </a:cubicBezTo>
                  <a:cubicBezTo>
                    <a:pt x="13" y="10"/>
                    <a:pt x="12" y="11"/>
                    <a:pt x="11" y="12"/>
                  </a:cubicBezTo>
                  <a:cubicBezTo>
                    <a:pt x="4" y="20"/>
                    <a:pt x="0" y="29"/>
                    <a:pt x="0" y="40"/>
                  </a:cubicBezTo>
                  <a:cubicBezTo>
                    <a:pt x="1" y="50"/>
                    <a:pt x="5" y="59"/>
                    <a:pt x="11" y="66"/>
                  </a:cubicBezTo>
                  <a:cubicBezTo>
                    <a:pt x="12" y="67"/>
                    <a:pt x="13" y="68"/>
                    <a:pt x="14" y="69"/>
                  </a:cubicBezTo>
                  <a:cubicBezTo>
                    <a:pt x="21" y="75"/>
                    <a:pt x="30" y="78"/>
                    <a:pt x="39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54" y="78"/>
                    <a:pt x="67" y="70"/>
                    <a:pt x="73" y="58"/>
                  </a:cubicBezTo>
                  <a:cubicBezTo>
                    <a:pt x="74" y="57"/>
                    <a:pt x="75" y="55"/>
                    <a:pt x="75" y="54"/>
                  </a:cubicBezTo>
                  <a:cubicBezTo>
                    <a:pt x="77" y="49"/>
                    <a:pt x="78" y="44"/>
                    <a:pt x="78" y="39"/>
                  </a:cubicBezTo>
                  <a:cubicBezTo>
                    <a:pt x="78" y="33"/>
                    <a:pt x="77" y="28"/>
                    <a:pt x="75" y="24"/>
                  </a:cubicBezTo>
                  <a:cubicBezTo>
                    <a:pt x="74" y="22"/>
                    <a:pt x="74" y="21"/>
                    <a:pt x="73" y="20"/>
                  </a:cubicBezTo>
                  <a:cubicBezTo>
                    <a:pt x="69" y="12"/>
                    <a:pt x="62" y="7"/>
                    <a:pt x="54" y="3"/>
                  </a:cubicBezTo>
                  <a:cubicBezTo>
                    <a:pt x="53" y="3"/>
                    <a:pt x="52" y="2"/>
                    <a:pt x="50" y="2"/>
                  </a:cubicBezTo>
                  <a:cubicBezTo>
                    <a:pt x="49" y="1"/>
                    <a:pt x="47" y="1"/>
                    <a:pt x="46" y="1"/>
                  </a:cubicBezTo>
                  <a:cubicBezTo>
                    <a:pt x="44" y="1"/>
                    <a:pt x="43" y="0"/>
                    <a:pt x="42" y="0"/>
                  </a:cubicBezTo>
                  <a:cubicBezTo>
                    <a:pt x="41" y="0"/>
                    <a:pt x="40" y="0"/>
                    <a:pt x="3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3" name="Freeform 20423">
              <a:extLst>
                <a:ext uri="{FF2B5EF4-FFF2-40B4-BE49-F238E27FC236}">
                  <a16:creationId xmlns:a16="http://schemas.microsoft.com/office/drawing/2014/main" id="{315EE0A8-6C5A-480F-9C98-90C773269830}"/>
                </a:ext>
              </a:extLst>
            </p:cNvPr>
            <p:cNvSpPr/>
            <p:nvPr/>
          </p:nvSpPr>
          <p:spPr bwMode="auto">
            <a:xfrm>
              <a:off x="5276622" y="-947339"/>
              <a:ext cx="113391" cy="106721"/>
            </a:xfrm>
            <a:custGeom>
              <a:avLst/>
              <a:gdLst>
                <a:gd name="T0" fmla="*/ 36 w 72"/>
                <a:gd name="T1" fmla="*/ 0 h 68"/>
                <a:gd name="T2" fmla="*/ 24 w 72"/>
                <a:gd name="T3" fmla="*/ 2 h 68"/>
                <a:gd name="T4" fmla="*/ 20 w 72"/>
                <a:gd name="T5" fmla="*/ 4 h 68"/>
                <a:gd name="T6" fmla="*/ 3 w 72"/>
                <a:gd name="T7" fmla="*/ 29 h 68"/>
                <a:gd name="T8" fmla="*/ 32 w 72"/>
                <a:gd name="T9" fmla="*/ 67 h 68"/>
                <a:gd name="T10" fmla="*/ 37 w 72"/>
                <a:gd name="T11" fmla="*/ 68 h 68"/>
                <a:gd name="T12" fmla="*/ 70 w 72"/>
                <a:gd name="T13" fmla="*/ 39 h 68"/>
                <a:gd name="T14" fmla="*/ 56 w 72"/>
                <a:gd name="T15" fmla="*/ 6 h 68"/>
                <a:gd name="T16" fmla="*/ 53 w 72"/>
                <a:gd name="T17" fmla="*/ 4 h 68"/>
                <a:gd name="T18" fmla="*/ 43 w 72"/>
                <a:gd name="T19" fmla="*/ 0 h 68"/>
                <a:gd name="T20" fmla="*/ 42 w 72"/>
                <a:gd name="T21" fmla="*/ 0 h 68"/>
                <a:gd name="T22" fmla="*/ 38 w 72"/>
                <a:gd name="T23" fmla="*/ 0 h 68"/>
                <a:gd name="T24" fmla="*/ 36 w 72"/>
                <a:gd name="T2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68">
                  <a:moveTo>
                    <a:pt x="36" y="0"/>
                  </a:moveTo>
                  <a:cubicBezTo>
                    <a:pt x="32" y="0"/>
                    <a:pt x="28" y="1"/>
                    <a:pt x="24" y="2"/>
                  </a:cubicBezTo>
                  <a:cubicBezTo>
                    <a:pt x="23" y="3"/>
                    <a:pt x="21" y="3"/>
                    <a:pt x="20" y="4"/>
                  </a:cubicBezTo>
                  <a:cubicBezTo>
                    <a:pt x="11" y="9"/>
                    <a:pt x="5" y="18"/>
                    <a:pt x="3" y="29"/>
                  </a:cubicBezTo>
                  <a:cubicBezTo>
                    <a:pt x="0" y="47"/>
                    <a:pt x="13" y="65"/>
                    <a:pt x="32" y="67"/>
                  </a:cubicBezTo>
                  <a:cubicBezTo>
                    <a:pt x="33" y="68"/>
                    <a:pt x="35" y="68"/>
                    <a:pt x="37" y="68"/>
                  </a:cubicBezTo>
                  <a:cubicBezTo>
                    <a:pt x="53" y="68"/>
                    <a:pt x="68" y="56"/>
                    <a:pt x="70" y="39"/>
                  </a:cubicBezTo>
                  <a:cubicBezTo>
                    <a:pt x="72" y="26"/>
                    <a:pt x="66" y="13"/>
                    <a:pt x="56" y="6"/>
                  </a:cubicBezTo>
                  <a:cubicBezTo>
                    <a:pt x="55" y="5"/>
                    <a:pt x="54" y="4"/>
                    <a:pt x="53" y="4"/>
                  </a:cubicBezTo>
                  <a:cubicBezTo>
                    <a:pt x="49" y="2"/>
                    <a:pt x="46" y="1"/>
                    <a:pt x="4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0" y="0"/>
                    <a:pt x="39" y="0"/>
                    <a:pt x="38" y="0"/>
                  </a:cubicBezTo>
                  <a:cubicBezTo>
                    <a:pt x="38" y="0"/>
                    <a:pt x="37" y="0"/>
                    <a:pt x="3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4" name="Freeform 20541">
              <a:extLst>
                <a:ext uri="{FF2B5EF4-FFF2-40B4-BE49-F238E27FC236}">
                  <a16:creationId xmlns:a16="http://schemas.microsoft.com/office/drawing/2014/main" id="{6851BD9A-0E50-4F8E-8AD4-96036B004A94}"/>
                </a:ext>
              </a:extLst>
            </p:cNvPr>
            <p:cNvSpPr/>
            <p:nvPr/>
          </p:nvSpPr>
          <p:spPr bwMode="auto">
            <a:xfrm>
              <a:off x="6887440" y="-1084740"/>
              <a:ext cx="132067" cy="132734"/>
            </a:xfrm>
            <a:custGeom>
              <a:avLst/>
              <a:gdLst>
                <a:gd name="T0" fmla="*/ 8 w 84"/>
                <a:gd name="T1" fmla="*/ 29 h 84"/>
                <a:gd name="T2" fmla="*/ 55 w 84"/>
                <a:gd name="T3" fmla="*/ 8 h 84"/>
                <a:gd name="T4" fmla="*/ 77 w 84"/>
                <a:gd name="T5" fmla="*/ 55 h 84"/>
                <a:gd name="T6" fmla="*/ 29 w 84"/>
                <a:gd name="T7" fmla="*/ 77 h 84"/>
                <a:gd name="T8" fmla="*/ 8 w 84"/>
                <a:gd name="T9" fmla="*/ 2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4">
                  <a:moveTo>
                    <a:pt x="8" y="29"/>
                  </a:moveTo>
                  <a:cubicBezTo>
                    <a:pt x="15" y="10"/>
                    <a:pt x="36" y="0"/>
                    <a:pt x="55" y="8"/>
                  </a:cubicBezTo>
                  <a:cubicBezTo>
                    <a:pt x="74" y="15"/>
                    <a:pt x="84" y="36"/>
                    <a:pt x="77" y="55"/>
                  </a:cubicBezTo>
                  <a:cubicBezTo>
                    <a:pt x="70" y="74"/>
                    <a:pt x="48" y="84"/>
                    <a:pt x="29" y="77"/>
                  </a:cubicBezTo>
                  <a:cubicBezTo>
                    <a:pt x="10" y="70"/>
                    <a:pt x="0" y="48"/>
                    <a:pt x="8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5" name="Freeform 20648">
              <a:extLst>
                <a:ext uri="{FF2B5EF4-FFF2-40B4-BE49-F238E27FC236}">
                  <a16:creationId xmlns:a16="http://schemas.microsoft.com/office/drawing/2014/main" id="{88161A9A-0130-4267-90FC-58E0CEB08244}"/>
                </a:ext>
              </a:extLst>
            </p:cNvPr>
            <p:cNvSpPr/>
            <p:nvPr/>
          </p:nvSpPr>
          <p:spPr bwMode="auto">
            <a:xfrm>
              <a:off x="5875595" y="-168944"/>
              <a:ext cx="530935" cy="781729"/>
            </a:xfrm>
            <a:custGeom>
              <a:avLst/>
              <a:gdLst>
                <a:gd name="T0" fmla="*/ 787 w 796"/>
                <a:gd name="T1" fmla="*/ 0 h 1172"/>
                <a:gd name="T2" fmla="*/ 796 w 796"/>
                <a:gd name="T3" fmla="*/ 5 h 1172"/>
                <a:gd name="T4" fmla="*/ 9 w 796"/>
                <a:gd name="T5" fmla="*/ 1172 h 1172"/>
                <a:gd name="T6" fmla="*/ 0 w 796"/>
                <a:gd name="T7" fmla="*/ 1165 h 1172"/>
                <a:gd name="T8" fmla="*/ 787 w 796"/>
                <a:gd name="T9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6" h="1172">
                  <a:moveTo>
                    <a:pt x="787" y="0"/>
                  </a:moveTo>
                  <a:lnTo>
                    <a:pt x="796" y="5"/>
                  </a:lnTo>
                  <a:lnTo>
                    <a:pt x="9" y="1172"/>
                  </a:lnTo>
                  <a:lnTo>
                    <a:pt x="0" y="1165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6" name="Freeform 20654">
              <a:extLst>
                <a:ext uri="{FF2B5EF4-FFF2-40B4-BE49-F238E27FC236}">
                  <a16:creationId xmlns:a16="http://schemas.microsoft.com/office/drawing/2014/main" id="{4F227F7F-C4C8-4470-9E48-EEE763EF81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84730" y="-172279"/>
              <a:ext cx="1446732" cy="1485418"/>
            </a:xfrm>
            <a:custGeom>
              <a:avLst/>
              <a:gdLst>
                <a:gd name="T0" fmla="*/ 2169 w 2169"/>
                <a:gd name="T1" fmla="*/ 154 h 2227"/>
                <a:gd name="T2" fmla="*/ 1422 w 2169"/>
                <a:gd name="T3" fmla="*/ 639 h 2227"/>
                <a:gd name="T4" fmla="*/ 1493 w 2169"/>
                <a:gd name="T5" fmla="*/ 1773 h 2227"/>
                <a:gd name="T6" fmla="*/ 1498 w 2169"/>
                <a:gd name="T7" fmla="*/ 1775 h 2227"/>
                <a:gd name="T8" fmla="*/ 791 w 2169"/>
                <a:gd name="T9" fmla="*/ 2227 h 2227"/>
                <a:gd name="T10" fmla="*/ 0 w 2169"/>
                <a:gd name="T11" fmla="*/ 1960 h 2227"/>
                <a:gd name="T12" fmla="*/ 2 w 2169"/>
                <a:gd name="T13" fmla="*/ 1950 h 2227"/>
                <a:gd name="T14" fmla="*/ 789 w 2169"/>
                <a:gd name="T15" fmla="*/ 2215 h 2227"/>
                <a:gd name="T16" fmla="*/ 1479 w 2169"/>
                <a:gd name="T17" fmla="*/ 1775 h 2227"/>
                <a:gd name="T18" fmla="*/ 581 w 2169"/>
                <a:gd name="T19" fmla="*/ 1173 h 2227"/>
                <a:gd name="T20" fmla="*/ 1413 w 2169"/>
                <a:gd name="T21" fmla="*/ 634 h 2227"/>
                <a:gd name="T22" fmla="*/ 1373 w 2169"/>
                <a:gd name="T23" fmla="*/ 0 h 2227"/>
                <a:gd name="T24" fmla="*/ 1380 w 2169"/>
                <a:gd name="T25" fmla="*/ 3 h 2227"/>
                <a:gd name="T26" fmla="*/ 2169 w 2169"/>
                <a:gd name="T27" fmla="*/ 154 h 2227"/>
                <a:gd name="T28" fmla="*/ 1422 w 2169"/>
                <a:gd name="T29" fmla="*/ 627 h 2227"/>
                <a:gd name="T30" fmla="*/ 2141 w 2169"/>
                <a:gd name="T31" fmla="*/ 159 h 2227"/>
                <a:gd name="T32" fmla="*/ 1384 w 2169"/>
                <a:gd name="T33" fmla="*/ 15 h 2227"/>
                <a:gd name="T34" fmla="*/ 1422 w 2169"/>
                <a:gd name="T35" fmla="*/ 627 h 2227"/>
                <a:gd name="T36" fmla="*/ 1484 w 2169"/>
                <a:gd name="T37" fmla="*/ 1766 h 2227"/>
                <a:gd name="T38" fmla="*/ 1413 w 2169"/>
                <a:gd name="T39" fmla="*/ 646 h 2227"/>
                <a:gd name="T40" fmla="*/ 600 w 2169"/>
                <a:gd name="T41" fmla="*/ 1173 h 2227"/>
                <a:gd name="T42" fmla="*/ 1484 w 2169"/>
                <a:gd name="T43" fmla="*/ 1766 h 2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69" h="2227">
                  <a:moveTo>
                    <a:pt x="2169" y="154"/>
                  </a:moveTo>
                  <a:lnTo>
                    <a:pt x="1422" y="639"/>
                  </a:lnTo>
                  <a:lnTo>
                    <a:pt x="1493" y="1773"/>
                  </a:lnTo>
                  <a:lnTo>
                    <a:pt x="1498" y="1775"/>
                  </a:lnTo>
                  <a:lnTo>
                    <a:pt x="791" y="2227"/>
                  </a:lnTo>
                  <a:lnTo>
                    <a:pt x="0" y="1960"/>
                  </a:lnTo>
                  <a:lnTo>
                    <a:pt x="2" y="1950"/>
                  </a:lnTo>
                  <a:lnTo>
                    <a:pt x="789" y="2215"/>
                  </a:lnTo>
                  <a:lnTo>
                    <a:pt x="1479" y="1775"/>
                  </a:lnTo>
                  <a:lnTo>
                    <a:pt x="581" y="1173"/>
                  </a:lnTo>
                  <a:lnTo>
                    <a:pt x="1413" y="634"/>
                  </a:lnTo>
                  <a:lnTo>
                    <a:pt x="1373" y="0"/>
                  </a:lnTo>
                  <a:lnTo>
                    <a:pt x="1380" y="3"/>
                  </a:lnTo>
                  <a:lnTo>
                    <a:pt x="2169" y="154"/>
                  </a:lnTo>
                  <a:close/>
                  <a:moveTo>
                    <a:pt x="1422" y="627"/>
                  </a:moveTo>
                  <a:lnTo>
                    <a:pt x="2141" y="159"/>
                  </a:lnTo>
                  <a:lnTo>
                    <a:pt x="1384" y="15"/>
                  </a:lnTo>
                  <a:lnTo>
                    <a:pt x="1422" y="627"/>
                  </a:lnTo>
                  <a:close/>
                  <a:moveTo>
                    <a:pt x="1484" y="1766"/>
                  </a:moveTo>
                  <a:lnTo>
                    <a:pt x="1413" y="646"/>
                  </a:lnTo>
                  <a:lnTo>
                    <a:pt x="600" y="1173"/>
                  </a:lnTo>
                  <a:lnTo>
                    <a:pt x="1484" y="176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7" name="Freeform 20656">
              <a:extLst>
                <a:ext uri="{FF2B5EF4-FFF2-40B4-BE49-F238E27FC236}">
                  <a16:creationId xmlns:a16="http://schemas.microsoft.com/office/drawing/2014/main" id="{3676122B-071D-43F8-82C1-05A8085FEC81}"/>
                </a:ext>
              </a:extLst>
            </p:cNvPr>
            <p:cNvSpPr/>
            <p:nvPr/>
          </p:nvSpPr>
          <p:spPr bwMode="auto">
            <a:xfrm>
              <a:off x="6870098" y="-638515"/>
              <a:ext cx="620981" cy="1255969"/>
            </a:xfrm>
            <a:custGeom>
              <a:avLst/>
              <a:gdLst>
                <a:gd name="T0" fmla="*/ 921 w 931"/>
                <a:gd name="T1" fmla="*/ 0 h 1883"/>
                <a:gd name="T2" fmla="*/ 931 w 931"/>
                <a:gd name="T3" fmla="*/ 9 h 1883"/>
                <a:gd name="T4" fmla="*/ 85 w 931"/>
                <a:gd name="T5" fmla="*/ 858 h 1883"/>
                <a:gd name="T6" fmla="*/ 12 w 931"/>
                <a:gd name="T7" fmla="*/ 1883 h 1883"/>
                <a:gd name="T8" fmla="*/ 0 w 931"/>
                <a:gd name="T9" fmla="*/ 1881 h 1883"/>
                <a:gd name="T10" fmla="*/ 73 w 931"/>
                <a:gd name="T11" fmla="*/ 853 h 1883"/>
                <a:gd name="T12" fmla="*/ 75 w 931"/>
                <a:gd name="T13" fmla="*/ 853 h 1883"/>
                <a:gd name="T14" fmla="*/ 921 w 931"/>
                <a:gd name="T15" fmla="*/ 0 h 1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1883">
                  <a:moveTo>
                    <a:pt x="921" y="0"/>
                  </a:moveTo>
                  <a:lnTo>
                    <a:pt x="931" y="9"/>
                  </a:lnTo>
                  <a:lnTo>
                    <a:pt x="85" y="858"/>
                  </a:lnTo>
                  <a:lnTo>
                    <a:pt x="12" y="1883"/>
                  </a:lnTo>
                  <a:lnTo>
                    <a:pt x="0" y="1881"/>
                  </a:lnTo>
                  <a:lnTo>
                    <a:pt x="73" y="853"/>
                  </a:lnTo>
                  <a:lnTo>
                    <a:pt x="75" y="853"/>
                  </a:lnTo>
                  <a:lnTo>
                    <a:pt x="92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8" name="Freeform 20676">
              <a:extLst>
                <a:ext uri="{FF2B5EF4-FFF2-40B4-BE49-F238E27FC236}">
                  <a16:creationId xmlns:a16="http://schemas.microsoft.com/office/drawing/2014/main" id="{7E1C1C7C-0B5E-4571-89A8-E85E9BD0D2D1}"/>
                </a:ext>
              </a:extLst>
            </p:cNvPr>
            <p:cNvSpPr/>
            <p:nvPr/>
          </p:nvSpPr>
          <p:spPr bwMode="auto">
            <a:xfrm>
              <a:off x="4289459" y="922275"/>
              <a:ext cx="80708" cy="80040"/>
            </a:xfrm>
            <a:custGeom>
              <a:avLst/>
              <a:gdLst>
                <a:gd name="T0" fmla="*/ 45 w 51"/>
                <a:gd name="T1" fmla="*/ 35 h 51"/>
                <a:gd name="T2" fmla="*/ 15 w 51"/>
                <a:gd name="T3" fmla="*/ 45 h 51"/>
                <a:gd name="T4" fmla="*/ 5 w 51"/>
                <a:gd name="T5" fmla="*/ 15 h 51"/>
                <a:gd name="T6" fmla="*/ 35 w 51"/>
                <a:gd name="T7" fmla="*/ 5 h 51"/>
                <a:gd name="T8" fmla="*/ 45 w 51"/>
                <a:gd name="T9" fmla="*/ 3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1">
                  <a:moveTo>
                    <a:pt x="45" y="35"/>
                  </a:moveTo>
                  <a:cubicBezTo>
                    <a:pt x="39" y="46"/>
                    <a:pt x="26" y="51"/>
                    <a:pt x="15" y="45"/>
                  </a:cubicBezTo>
                  <a:cubicBezTo>
                    <a:pt x="4" y="39"/>
                    <a:pt x="0" y="26"/>
                    <a:pt x="5" y="15"/>
                  </a:cubicBezTo>
                  <a:cubicBezTo>
                    <a:pt x="11" y="4"/>
                    <a:pt x="24" y="0"/>
                    <a:pt x="35" y="5"/>
                  </a:cubicBezTo>
                  <a:cubicBezTo>
                    <a:pt x="46" y="11"/>
                    <a:pt x="51" y="24"/>
                    <a:pt x="45" y="3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9" name="Freeform 20677">
              <a:extLst>
                <a:ext uri="{FF2B5EF4-FFF2-40B4-BE49-F238E27FC236}">
                  <a16:creationId xmlns:a16="http://schemas.microsoft.com/office/drawing/2014/main" id="{EA9327F7-F3E3-4585-AA4D-3B4DB955058D}"/>
                </a:ext>
              </a:extLst>
            </p:cNvPr>
            <p:cNvSpPr/>
            <p:nvPr/>
          </p:nvSpPr>
          <p:spPr bwMode="auto">
            <a:xfrm>
              <a:off x="4863082" y="907601"/>
              <a:ext cx="148742" cy="146741"/>
            </a:xfrm>
            <a:custGeom>
              <a:avLst/>
              <a:gdLst>
                <a:gd name="T0" fmla="*/ 83 w 94"/>
                <a:gd name="T1" fmla="*/ 65 h 93"/>
                <a:gd name="T2" fmla="*/ 28 w 94"/>
                <a:gd name="T3" fmla="*/ 83 h 93"/>
                <a:gd name="T4" fmla="*/ 10 w 94"/>
                <a:gd name="T5" fmla="*/ 28 h 93"/>
                <a:gd name="T6" fmla="*/ 66 w 94"/>
                <a:gd name="T7" fmla="*/ 10 h 93"/>
                <a:gd name="T8" fmla="*/ 83 w 94"/>
                <a:gd name="T9" fmla="*/ 6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93">
                  <a:moveTo>
                    <a:pt x="83" y="65"/>
                  </a:moveTo>
                  <a:cubicBezTo>
                    <a:pt x="73" y="86"/>
                    <a:pt x="48" y="93"/>
                    <a:pt x="28" y="83"/>
                  </a:cubicBezTo>
                  <a:cubicBezTo>
                    <a:pt x="8" y="73"/>
                    <a:pt x="0" y="48"/>
                    <a:pt x="10" y="28"/>
                  </a:cubicBezTo>
                  <a:cubicBezTo>
                    <a:pt x="21" y="8"/>
                    <a:pt x="45" y="0"/>
                    <a:pt x="66" y="10"/>
                  </a:cubicBezTo>
                  <a:cubicBezTo>
                    <a:pt x="86" y="21"/>
                    <a:pt x="94" y="45"/>
                    <a:pt x="83" y="6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0" name="Freeform 20679">
              <a:extLst>
                <a:ext uri="{FF2B5EF4-FFF2-40B4-BE49-F238E27FC236}">
                  <a16:creationId xmlns:a16="http://schemas.microsoft.com/office/drawing/2014/main" id="{9F64F54C-2143-4F7F-94E5-F896B249FC80}"/>
                </a:ext>
              </a:extLst>
            </p:cNvPr>
            <p:cNvSpPr/>
            <p:nvPr/>
          </p:nvSpPr>
          <p:spPr bwMode="auto">
            <a:xfrm>
              <a:off x="5438707" y="1084356"/>
              <a:ext cx="92714" cy="92714"/>
            </a:xfrm>
            <a:custGeom>
              <a:avLst/>
              <a:gdLst>
                <a:gd name="T0" fmla="*/ 53 w 59"/>
                <a:gd name="T1" fmla="*/ 42 h 59"/>
                <a:gd name="T2" fmla="*/ 18 w 59"/>
                <a:gd name="T3" fmla="*/ 53 h 59"/>
                <a:gd name="T4" fmla="*/ 7 w 59"/>
                <a:gd name="T5" fmla="*/ 18 h 59"/>
                <a:gd name="T6" fmla="*/ 42 w 59"/>
                <a:gd name="T7" fmla="*/ 7 h 59"/>
                <a:gd name="T8" fmla="*/ 53 w 59"/>
                <a:gd name="T9" fmla="*/ 4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9">
                  <a:moveTo>
                    <a:pt x="53" y="42"/>
                  </a:moveTo>
                  <a:cubicBezTo>
                    <a:pt x="46" y="54"/>
                    <a:pt x="30" y="59"/>
                    <a:pt x="18" y="53"/>
                  </a:cubicBezTo>
                  <a:cubicBezTo>
                    <a:pt x="5" y="46"/>
                    <a:pt x="0" y="31"/>
                    <a:pt x="7" y="18"/>
                  </a:cubicBezTo>
                  <a:cubicBezTo>
                    <a:pt x="13" y="5"/>
                    <a:pt x="29" y="0"/>
                    <a:pt x="42" y="7"/>
                  </a:cubicBezTo>
                  <a:cubicBezTo>
                    <a:pt x="54" y="13"/>
                    <a:pt x="59" y="29"/>
                    <a:pt x="53" y="4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1" name="Freeform 20680">
              <a:extLst>
                <a:ext uri="{FF2B5EF4-FFF2-40B4-BE49-F238E27FC236}">
                  <a16:creationId xmlns:a16="http://schemas.microsoft.com/office/drawing/2014/main" id="{3CA53268-4C8C-4107-BF26-135BFFCC0565}"/>
                </a:ext>
              </a:extLst>
            </p:cNvPr>
            <p:cNvSpPr/>
            <p:nvPr/>
          </p:nvSpPr>
          <p:spPr bwMode="auto">
            <a:xfrm>
              <a:off x="5801557" y="534078"/>
              <a:ext cx="152744" cy="152744"/>
            </a:xfrm>
            <a:custGeom>
              <a:avLst/>
              <a:gdLst>
                <a:gd name="T0" fmla="*/ 87 w 97"/>
                <a:gd name="T1" fmla="*/ 68 h 97"/>
                <a:gd name="T2" fmla="*/ 29 w 97"/>
                <a:gd name="T3" fmla="*/ 86 h 97"/>
                <a:gd name="T4" fmla="*/ 11 w 97"/>
                <a:gd name="T5" fmla="*/ 29 h 97"/>
                <a:gd name="T6" fmla="*/ 68 w 97"/>
                <a:gd name="T7" fmla="*/ 11 h 97"/>
                <a:gd name="T8" fmla="*/ 87 w 97"/>
                <a:gd name="T9" fmla="*/ 6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97">
                  <a:moveTo>
                    <a:pt x="87" y="68"/>
                  </a:moveTo>
                  <a:cubicBezTo>
                    <a:pt x="76" y="89"/>
                    <a:pt x="50" y="97"/>
                    <a:pt x="29" y="86"/>
                  </a:cubicBezTo>
                  <a:cubicBezTo>
                    <a:pt x="9" y="75"/>
                    <a:pt x="0" y="50"/>
                    <a:pt x="11" y="29"/>
                  </a:cubicBezTo>
                  <a:cubicBezTo>
                    <a:pt x="22" y="8"/>
                    <a:pt x="47" y="0"/>
                    <a:pt x="68" y="11"/>
                  </a:cubicBezTo>
                  <a:cubicBezTo>
                    <a:pt x="89" y="21"/>
                    <a:pt x="97" y="47"/>
                    <a:pt x="87" y="6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2" name="Freeform 20681">
              <a:extLst>
                <a:ext uri="{FF2B5EF4-FFF2-40B4-BE49-F238E27FC236}">
                  <a16:creationId xmlns:a16="http://schemas.microsoft.com/office/drawing/2014/main" id="{F700C421-C0CA-4B66-96F9-DE45A664923C}"/>
                </a:ext>
              </a:extLst>
            </p:cNvPr>
            <p:cNvSpPr/>
            <p:nvPr/>
          </p:nvSpPr>
          <p:spPr bwMode="auto">
            <a:xfrm>
              <a:off x="5969642" y="1267116"/>
              <a:ext cx="84042" cy="83376"/>
            </a:xfrm>
            <a:custGeom>
              <a:avLst/>
              <a:gdLst>
                <a:gd name="T0" fmla="*/ 48 w 53"/>
                <a:gd name="T1" fmla="*/ 37 h 53"/>
                <a:gd name="T2" fmla="*/ 16 w 53"/>
                <a:gd name="T3" fmla="*/ 47 h 53"/>
                <a:gd name="T4" fmla="*/ 6 w 53"/>
                <a:gd name="T5" fmla="*/ 16 h 53"/>
                <a:gd name="T6" fmla="*/ 37 w 53"/>
                <a:gd name="T7" fmla="*/ 6 h 53"/>
                <a:gd name="T8" fmla="*/ 48 w 53"/>
                <a:gd name="T9" fmla="*/ 3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48" y="37"/>
                  </a:moveTo>
                  <a:cubicBezTo>
                    <a:pt x="42" y="49"/>
                    <a:pt x="27" y="53"/>
                    <a:pt x="16" y="47"/>
                  </a:cubicBezTo>
                  <a:cubicBezTo>
                    <a:pt x="4" y="42"/>
                    <a:pt x="0" y="27"/>
                    <a:pt x="6" y="16"/>
                  </a:cubicBezTo>
                  <a:cubicBezTo>
                    <a:pt x="12" y="4"/>
                    <a:pt x="26" y="0"/>
                    <a:pt x="37" y="6"/>
                  </a:cubicBezTo>
                  <a:cubicBezTo>
                    <a:pt x="49" y="12"/>
                    <a:pt x="53" y="26"/>
                    <a:pt x="48" y="3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3" name="Freeform 20683">
              <a:extLst>
                <a:ext uri="{FF2B5EF4-FFF2-40B4-BE49-F238E27FC236}">
                  <a16:creationId xmlns:a16="http://schemas.microsoft.com/office/drawing/2014/main" id="{49760966-7CAC-41B6-9BA7-332E2EF499CA}"/>
                </a:ext>
              </a:extLst>
            </p:cNvPr>
            <p:cNvSpPr/>
            <p:nvPr/>
          </p:nvSpPr>
          <p:spPr bwMode="auto">
            <a:xfrm>
              <a:off x="6377849" y="198575"/>
              <a:ext cx="104053" cy="105387"/>
            </a:xfrm>
            <a:custGeom>
              <a:avLst/>
              <a:gdLst>
                <a:gd name="T0" fmla="*/ 59 w 66"/>
                <a:gd name="T1" fmla="*/ 47 h 67"/>
                <a:gd name="T2" fmla="*/ 20 w 66"/>
                <a:gd name="T3" fmla="*/ 60 h 67"/>
                <a:gd name="T4" fmla="*/ 7 w 66"/>
                <a:gd name="T5" fmla="*/ 20 h 67"/>
                <a:gd name="T6" fmla="*/ 47 w 66"/>
                <a:gd name="T7" fmla="*/ 8 h 67"/>
                <a:gd name="T8" fmla="*/ 59 w 66"/>
                <a:gd name="T9" fmla="*/ 4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7">
                  <a:moveTo>
                    <a:pt x="59" y="47"/>
                  </a:moveTo>
                  <a:cubicBezTo>
                    <a:pt x="52" y="61"/>
                    <a:pt x="34" y="67"/>
                    <a:pt x="20" y="60"/>
                  </a:cubicBezTo>
                  <a:cubicBezTo>
                    <a:pt x="6" y="52"/>
                    <a:pt x="0" y="35"/>
                    <a:pt x="7" y="20"/>
                  </a:cubicBezTo>
                  <a:cubicBezTo>
                    <a:pt x="15" y="6"/>
                    <a:pt x="32" y="0"/>
                    <a:pt x="47" y="8"/>
                  </a:cubicBezTo>
                  <a:cubicBezTo>
                    <a:pt x="61" y="15"/>
                    <a:pt x="66" y="33"/>
                    <a:pt x="59" y="4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4" name="Freeform 20684">
              <a:extLst>
                <a:ext uri="{FF2B5EF4-FFF2-40B4-BE49-F238E27FC236}">
                  <a16:creationId xmlns:a16="http://schemas.microsoft.com/office/drawing/2014/main" id="{B3F395FE-E610-4A44-898F-D05FFBBB411E}"/>
                </a:ext>
              </a:extLst>
            </p:cNvPr>
            <p:cNvSpPr/>
            <p:nvPr/>
          </p:nvSpPr>
          <p:spPr bwMode="auto">
            <a:xfrm>
              <a:off x="6343165" y="-226973"/>
              <a:ext cx="121395" cy="119394"/>
            </a:xfrm>
            <a:custGeom>
              <a:avLst/>
              <a:gdLst>
                <a:gd name="T0" fmla="*/ 68 w 77"/>
                <a:gd name="T1" fmla="*/ 53 h 76"/>
                <a:gd name="T2" fmla="*/ 23 w 77"/>
                <a:gd name="T3" fmla="*/ 68 h 76"/>
                <a:gd name="T4" fmla="*/ 9 w 77"/>
                <a:gd name="T5" fmla="*/ 23 h 76"/>
                <a:gd name="T6" fmla="*/ 54 w 77"/>
                <a:gd name="T7" fmla="*/ 8 h 76"/>
                <a:gd name="T8" fmla="*/ 68 w 77"/>
                <a:gd name="T9" fmla="*/ 5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76">
                  <a:moveTo>
                    <a:pt x="68" y="53"/>
                  </a:moveTo>
                  <a:cubicBezTo>
                    <a:pt x="60" y="70"/>
                    <a:pt x="40" y="76"/>
                    <a:pt x="23" y="68"/>
                  </a:cubicBezTo>
                  <a:cubicBezTo>
                    <a:pt x="7" y="59"/>
                    <a:pt x="0" y="39"/>
                    <a:pt x="9" y="23"/>
                  </a:cubicBezTo>
                  <a:cubicBezTo>
                    <a:pt x="17" y="6"/>
                    <a:pt x="37" y="0"/>
                    <a:pt x="54" y="8"/>
                  </a:cubicBezTo>
                  <a:cubicBezTo>
                    <a:pt x="70" y="17"/>
                    <a:pt x="77" y="37"/>
                    <a:pt x="68" y="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5" name="Freeform 20709">
              <a:extLst>
                <a:ext uri="{FF2B5EF4-FFF2-40B4-BE49-F238E27FC236}">
                  <a16:creationId xmlns:a16="http://schemas.microsoft.com/office/drawing/2014/main" id="{A5BD627A-2C67-40A0-9845-1DAFE687E876}"/>
                </a:ext>
              </a:extLst>
            </p:cNvPr>
            <p:cNvSpPr/>
            <p:nvPr/>
          </p:nvSpPr>
          <p:spPr bwMode="auto">
            <a:xfrm>
              <a:off x="4901102" y="347984"/>
              <a:ext cx="98050" cy="96048"/>
            </a:xfrm>
            <a:custGeom>
              <a:avLst/>
              <a:gdLst>
                <a:gd name="T0" fmla="*/ 55 w 62"/>
                <a:gd name="T1" fmla="*/ 43 h 61"/>
                <a:gd name="T2" fmla="*/ 19 w 62"/>
                <a:gd name="T3" fmla="*/ 55 h 61"/>
                <a:gd name="T4" fmla="*/ 7 w 62"/>
                <a:gd name="T5" fmla="*/ 18 h 61"/>
                <a:gd name="T6" fmla="*/ 43 w 62"/>
                <a:gd name="T7" fmla="*/ 7 h 61"/>
                <a:gd name="T8" fmla="*/ 55 w 62"/>
                <a:gd name="T9" fmla="*/ 4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55" y="43"/>
                  </a:moveTo>
                  <a:cubicBezTo>
                    <a:pt x="48" y="56"/>
                    <a:pt x="32" y="61"/>
                    <a:pt x="19" y="55"/>
                  </a:cubicBezTo>
                  <a:cubicBezTo>
                    <a:pt x="6" y="48"/>
                    <a:pt x="0" y="32"/>
                    <a:pt x="7" y="18"/>
                  </a:cubicBezTo>
                  <a:cubicBezTo>
                    <a:pt x="14" y="5"/>
                    <a:pt x="30" y="0"/>
                    <a:pt x="43" y="7"/>
                  </a:cubicBezTo>
                  <a:cubicBezTo>
                    <a:pt x="57" y="13"/>
                    <a:pt x="62" y="30"/>
                    <a:pt x="55" y="4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6" name="Freeform 20710">
              <a:extLst>
                <a:ext uri="{FF2B5EF4-FFF2-40B4-BE49-F238E27FC236}">
                  <a16:creationId xmlns:a16="http://schemas.microsoft.com/office/drawing/2014/main" id="{E853EA2D-D6BB-465E-8E8B-9420E93D34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2410" y="297959"/>
              <a:ext cx="196766" cy="196766"/>
            </a:xfrm>
            <a:custGeom>
              <a:avLst/>
              <a:gdLst>
                <a:gd name="T0" fmla="*/ 37 w 125"/>
                <a:gd name="T1" fmla="*/ 111 h 125"/>
                <a:gd name="T2" fmla="*/ 13 w 125"/>
                <a:gd name="T3" fmla="*/ 38 h 125"/>
                <a:gd name="T4" fmla="*/ 87 w 125"/>
                <a:gd name="T5" fmla="*/ 14 h 125"/>
                <a:gd name="T6" fmla="*/ 111 w 125"/>
                <a:gd name="T7" fmla="*/ 88 h 125"/>
                <a:gd name="T8" fmla="*/ 37 w 125"/>
                <a:gd name="T9" fmla="*/ 111 h 125"/>
                <a:gd name="T10" fmla="*/ 80 w 125"/>
                <a:gd name="T11" fmla="*/ 27 h 125"/>
                <a:gd name="T12" fmla="*/ 27 w 125"/>
                <a:gd name="T13" fmla="*/ 44 h 125"/>
                <a:gd name="T14" fmla="*/ 44 w 125"/>
                <a:gd name="T15" fmla="*/ 98 h 125"/>
                <a:gd name="T16" fmla="*/ 98 w 125"/>
                <a:gd name="T17" fmla="*/ 81 h 125"/>
                <a:gd name="T18" fmla="*/ 80 w 125"/>
                <a:gd name="T19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125">
                  <a:moveTo>
                    <a:pt x="37" y="111"/>
                  </a:moveTo>
                  <a:cubicBezTo>
                    <a:pt x="10" y="98"/>
                    <a:pt x="0" y="64"/>
                    <a:pt x="13" y="38"/>
                  </a:cubicBezTo>
                  <a:cubicBezTo>
                    <a:pt x="27" y="11"/>
                    <a:pt x="60" y="0"/>
                    <a:pt x="87" y="14"/>
                  </a:cubicBezTo>
                  <a:cubicBezTo>
                    <a:pt x="114" y="28"/>
                    <a:pt x="125" y="61"/>
                    <a:pt x="111" y="88"/>
                  </a:cubicBezTo>
                  <a:cubicBezTo>
                    <a:pt x="97" y="115"/>
                    <a:pt x="64" y="125"/>
                    <a:pt x="37" y="111"/>
                  </a:cubicBezTo>
                  <a:close/>
                  <a:moveTo>
                    <a:pt x="80" y="27"/>
                  </a:moveTo>
                  <a:cubicBezTo>
                    <a:pt x="61" y="17"/>
                    <a:pt x="37" y="25"/>
                    <a:pt x="27" y="44"/>
                  </a:cubicBezTo>
                  <a:cubicBezTo>
                    <a:pt x="16" y="64"/>
                    <a:pt x="24" y="88"/>
                    <a:pt x="44" y="98"/>
                  </a:cubicBezTo>
                  <a:cubicBezTo>
                    <a:pt x="63" y="108"/>
                    <a:pt x="88" y="101"/>
                    <a:pt x="98" y="81"/>
                  </a:cubicBezTo>
                  <a:cubicBezTo>
                    <a:pt x="108" y="61"/>
                    <a:pt x="100" y="37"/>
                    <a:pt x="80" y="2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7" name="Freeform 20716">
              <a:extLst>
                <a:ext uri="{FF2B5EF4-FFF2-40B4-BE49-F238E27FC236}">
                  <a16:creationId xmlns:a16="http://schemas.microsoft.com/office/drawing/2014/main" id="{E737AF64-34A5-4AF6-ABCD-3C30DFE5B9BC}"/>
                </a:ext>
              </a:extLst>
            </p:cNvPr>
            <p:cNvSpPr/>
            <p:nvPr/>
          </p:nvSpPr>
          <p:spPr bwMode="auto">
            <a:xfrm>
              <a:off x="5703504" y="1181736"/>
              <a:ext cx="66034" cy="66700"/>
            </a:xfrm>
            <a:custGeom>
              <a:avLst/>
              <a:gdLst>
                <a:gd name="T0" fmla="*/ 37 w 42"/>
                <a:gd name="T1" fmla="*/ 29 h 42"/>
                <a:gd name="T2" fmla="*/ 13 w 42"/>
                <a:gd name="T3" fmla="*/ 37 h 42"/>
                <a:gd name="T4" fmla="*/ 5 w 42"/>
                <a:gd name="T5" fmla="*/ 12 h 42"/>
                <a:gd name="T6" fmla="*/ 30 w 42"/>
                <a:gd name="T7" fmla="*/ 4 h 42"/>
                <a:gd name="T8" fmla="*/ 37 w 42"/>
                <a:gd name="T9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37" y="29"/>
                  </a:moveTo>
                  <a:cubicBezTo>
                    <a:pt x="33" y="38"/>
                    <a:pt x="22" y="42"/>
                    <a:pt x="13" y="37"/>
                  </a:cubicBezTo>
                  <a:cubicBezTo>
                    <a:pt x="4" y="32"/>
                    <a:pt x="0" y="21"/>
                    <a:pt x="5" y="12"/>
                  </a:cubicBezTo>
                  <a:cubicBezTo>
                    <a:pt x="9" y="3"/>
                    <a:pt x="20" y="0"/>
                    <a:pt x="30" y="4"/>
                  </a:cubicBezTo>
                  <a:cubicBezTo>
                    <a:pt x="39" y="9"/>
                    <a:pt x="42" y="20"/>
                    <a:pt x="37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8" name="Freeform 20717">
              <a:extLst>
                <a:ext uri="{FF2B5EF4-FFF2-40B4-BE49-F238E27FC236}">
                  <a16:creationId xmlns:a16="http://schemas.microsoft.com/office/drawing/2014/main" id="{A40B4785-A4B8-4D94-BE7F-DC2B692837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68820" y="1147052"/>
              <a:ext cx="135402" cy="134068"/>
            </a:xfrm>
            <a:custGeom>
              <a:avLst/>
              <a:gdLst>
                <a:gd name="T0" fmla="*/ 26 w 86"/>
                <a:gd name="T1" fmla="*/ 76 h 85"/>
                <a:gd name="T2" fmla="*/ 10 w 86"/>
                <a:gd name="T3" fmla="*/ 25 h 85"/>
                <a:gd name="T4" fmla="*/ 60 w 86"/>
                <a:gd name="T5" fmla="*/ 9 h 85"/>
                <a:gd name="T6" fmla="*/ 76 w 86"/>
                <a:gd name="T7" fmla="*/ 60 h 85"/>
                <a:gd name="T8" fmla="*/ 26 w 86"/>
                <a:gd name="T9" fmla="*/ 76 h 85"/>
                <a:gd name="T10" fmla="*/ 56 w 86"/>
                <a:gd name="T11" fmla="*/ 18 h 85"/>
                <a:gd name="T12" fmla="*/ 19 w 86"/>
                <a:gd name="T13" fmla="*/ 30 h 85"/>
                <a:gd name="T14" fmla="*/ 31 w 86"/>
                <a:gd name="T15" fmla="*/ 67 h 85"/>
                <a:gd name="T16" fmla="*/ 67 w 86"/>
                <a:gd name="T17" fmla="*/ 55 h 85"/>
                <a:gd name="T18" fmla="*/ 56 w 86"/>
                <a:gd name="T19" fmla="*/ 1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85">
                  <a:moveTo>
                    <a:pt x="26" y="76"/>
                  </a:moveTo>
                  <a:cubicBezTo>
                    <a:pt x="8" y="66"/>
                    <a:pt x="0" y="44"/>
                    <a:pt x="10" y="25"/>
                  </a:cubicBezTo>
                  <a:cubicBezTo>
                    <a:pt x="19" y="7"/>
                    <a:pt x="42" y="0"/>
                    <a:pt x="60" y="9"/>
                  </a:cubicBezTo>
                  <a:cubicBezTo>
                    <a:pt x="79" y="19"/>
                    <a:pt x="86" y="41"/>
                    <a:pt x="76" y="60"/>
                  </a:cubicBezTo>
                  <a:cubicBezTo>
                    <a:pt x="67" y="78"/>
                    <a:pt x="44" y="85"/>
                    <a:pt x="26" y="76"/>
                  </a:cubicBezTo>
                  <a:close/>
                  <a:moveTo>
                    <a:pt x="56" y="18"/>
                  </a:moveTo>
                  <a:cubicBezTo>
                    <a:pt x="42" y="11"/>
                    <a:pt x="26" y="17"/>
                    <a:pt x="19" y="30"/>
                  </a:cubicBezTo>
                  <a:cubicBezTo>
                    <a:pt x="12" y="43"/>
                    <a:pt x="17" y="60"/>
                    <a:pt x="31" y="67"/>
                  </a:cubicBezTo>
                  <a:cubicBezTo>
                    <a:pt x="44" y="74"/>
                    <a:pt x="60" y="69"/>
                    <a:pt x="67" y="55"/>
                  </a:cubicBezTo>
                  <a:cubicBezTo>
                    <a:pt x="74" y="42"/>
                    <a:pt x="69" y="25"/>
                    <a:pt x="56" y="1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9" name="Freeform 20718">
              <a:extLst>
                <a:ext uri="{FF2B5EF4-FFF2-40B4-BE49-F238E27FC236}">
                  <a16:creationId xmlns:a16="http://schemas.microsoft.com/office/drawing/2014/main" id="{46A6E6DF-CC39-4F9E-9909-C803EFA4D614}"/>
                </a:ext>
              </a:extLst>
            </p:cNvPr>
            <p:cNvSpPr/>
            <p:nvPr/>
          </p:nvSpPr>
          <p:spPr bwMode="auto">
            <a:xfrm>
              <a:off x="5880260" y="21817"/>
              <a:ext cx="70702" cy="71370"/>
            </a:xfrm>
            <a:custGeom>
              <a:avLst/>
              <a:gdLst>
                <a:gd name="T0" fmla="*/ 40 w 45"/>
                <a:gd name="T1" fmla="*/ 32 h 45"/>
                <a:gd name="T2" fmla="*/ 14 w 45"/>
                <a:gd name="T3" fmla="*/ 40 h 45"/>
                <a:gd name="T4" fmla="*/ 5 w 45"/>
                <a:gd name="T5" fmla="*/ 14 h 45"/>
                <a:gd name="T6" fmla="*/ 32 w 45"/>
                <a:gd name="T7" fmla="*/ 5 h 45"/>
                <a:gd name="T8" fmla="*/ 40 w 45"/>
                <a:gd name="T9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5">
                  <a:moveTo>
                    <a:pt x="40" y="32"/>
                  </a:moveTo>
                  <a:cubicBezTo>
                    <a:pt x="35" y="41"/>
                    <a:pt x="23" y="45"/>
                    <a:pt x="14" y="40"/>
                  </a:cubicBezTo>
                  <a:cubicBezTo>
                    <a:pt x="4" y="35"/>
                    <a:pt x="0" y="23"/>
                    <a:pt x="5" y="14"/>
                  </a:cubicBezTo>
                  <a:cubicBezTo>
                    <a:pt x="10" y="4"/>
                    <a:pt x="22" y="0"/>
                    <a:pt x="32" y="5"/>
                  </a:cubicBezTo>
                  <a:cubicBezTo>
                    <a:pt x="41" y="10"/>
                    <a:pt x="45" y="22"/>
                    <a:pt x="40" y="3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0" name="Freeform 20719">
              <a:extLst>
                <a:ext uri="{FF2B5EF4-FFF2-40B4-BE49-F238E27FC236}">
                  <a16:creationId xmlns:a16="http://schemas.microsoft.com/office/drawing/2014/main" id="{63C354DA-E532-4B6C-8479-C056CA1FEE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43575" y="-14201"/>
              <a:ext cx="143406" cy="143406"/>
            </a:xfrm>
            <a:custGeom>
              <a:avLst/>
              <a:gdLst>
                <a:gd name="T0" fmla="*/ 27 w 91"/>
                <a:gd name="T1" fmla="*/ 81 h 91"/>
                <a:gd name="T2" fmla="*/ 10 w 91"/>
                <a:gd name="T3" fmla="*/ 27 h 91"/>
                <a:gd name="T4" fmla="*/ 64 w 91"/>
                <a:gd name="T5" fmla="*/ 10 h 91"/>
                <a:gd name="T6" fmla="*/ 81 w 91"/>
                <a:gd name="T7" fmla="*/ 64 h 91"/>
                <a:gd name="T8" fmla="*/ 27 w 91"/>
                <a:gd name="T9" fmla="*/ 81 h 91"/>
                <a:gd name="T10" fmla="*/ 59 w 91"/>
                <a:gd name="T11" fmla="*/ 20 h 91"/>
                <a:gd name="T12" fmla="*/ 20 w 91"/>
                <a:gd name="T13" fmla="*/ 32 h 91"/>
                <a:gd name="T14" fmla="*/ 32 w 91"/>
                <a:gd name="T15" fmla="*/ 72 h 91"/>
                <a:gd name="T16" fmla="*/ 72 w 91"/>
                <a:gd name="T17" fmla="*/ 59 h 91"/>
                <a:gd name="T18" fmla="*/ 59 w 91"/>
                <a:gd name="T19" fmla="*/ 2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91">
                  <a:moveTo>
                    <a:pt x="27" y="81"/>
                  </a:moveTo>
                  <a:cubicBezTo>
                    <a:pt x="8" y="71"/>
                    <a:pt x="0" y="47"/>
                    <a:pt x="10" y="27"/>
                  </a:cubicBezTo>
                  <a:cubicBezTo>
                    <a:pt x="20" y="8"/>
                    <a:pt x="44" y="0"/>
                    <a:pt x="64" y="10"/>
                  </a:cubicBezTo>
                  <a:cubicBezTo>
                    <a:pt x="84" y="20"/>
                    <a:pt x="91" y="44"/>
                    <a:pt x="81" y="64"/>
                  </a:cubicBezTo>
                  <a:cubicBezTo>
                    <a:pt x="71" y="84"/>
                    <a:pt x="47" y="91"/>
                    <a:pt x="27" y="81"/>
                  </a:cubicBezTo>
                  <a:close/>
                  <a:moveTo>
                    <a:pt x="59" y="20"/>
                  </a:moveTo>
                  <a:cubicBezTo>
                    <a:pt x="45" y="12"/>
                    <a:pt x="27" y="18"/>
                    <a:pt x="20" y="32"/>
                  </a:cubicBezTo>
                  <a:cubicBezTo>
                    <a:pt x="12" y="47"/>
                    <a:pt x="18" y="64"/>
                    <a:pt x="32" y="72"/>
                  </a:cubicBezTo>
                  <a:cubicBezTo>
                    <a:pt x="47" y="79"/>
                    <a:pt x="64" y="74"/>
                    <a:pt x="72" y="59"/>
                  </a:cubicBezTo>
                  <a:cubicBezTo>
                    <a:pt x="79" y="45"/>
                    <a:pt x="74" y="27"/>
                    <a:pt x="59" y="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1" name="Freeform 20720">
              <a:extLst>
                <a:ext uri="{FF2B5EF4-FFF2-40B4-BE49-F238E27FC236}">
                  <a16:creationId xmlns:a16="http://schemas.microsoft.com/office/drawing/2014/main" id="{B976A8CD-0E4F-4BEE-94D3-771DFB841994}"/>
                </a:ext>
              </a:extLst>
            </p:cNvPr>
            <p:cNvSpPr/>
            <p:nvPr/>
          </p:nvSpPr>
          <p:spPr bwMode="auto">
            <a:xfrm>
              <a:off x="6887435" y="-102913"/>
              <a:ext cx="70702" cy="71370"/>
            </a:xfrm>
            <a:custGeom>
              <a:avLst/>
              <a:gdLst>
                <a:gd name="T0" fmla="*/ 40 w 45"/>
                <a:gd name="T1" fmla="*/ 31 h 45"/>
                <a:gd name="T2" fmla="*/ 13 w 45"/>
                <a:gd name="T3" fmla="*/ 40 h 45"/>
                <a:gd name="T4" fmla="*/ 5 w 45"/>
                <a:gd name="T5" fmla="*/ 13 h 45"/>
                <a:gd name="T6" fmla="*/ 31 w 45"/>
                <a:gd name="T7" fmla="*/ 5 h 45"/>
                <a:gd name="T8" fmla="*/ 40 w 45"/>
                <a:gd name="T9" fmla="*/ 3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5">
                  <a:moveTo>
                    <a:pt x="40" y="31"/>
                  </a:moveTo>
                  <a:cubicBezTo>
                    <a:pt x="35" y="41"/>
                    <a:pt x="23" y="45"/>
                    <a:pt x="13" y="40"/>
                  </a:cubicBezTo>
                  <a:cubicBezTo>
                    <a:pt x="4" y="35"/>
                    <a:pt x="0" y="23"/>
                    <a:pt x="5" y="13"/>
                  </a:cubicBezTo>
                  <a:cubicBezTo>
                    <a:pt x="10" y="3"/>
                    <a:pt x="22" y="0"/>
                    <a:pt x="31" y="5"/>
                  </a:cubicBezTo>
                  <a:cubicBezTo>
                    <a:pt x="41" y="10"/>
                    <a:pt x="45" y="22"/>
                    <a:pt x="40" y="3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2" name="Freeform 20721">
              <a:extLst>
                <a:ext uri="{FF2B5EF4-FFF2-40B4-BE49-F238E27FC236}">
                  <a16:creationId xmlns:a16="http://schemas.microsoft.com/office/drawing/2014/main" id="{6F95C0C6-55E3-4C1F-8400-F8DE4161D8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0750" y="-140265"/>
              <a:ext cx="143406" cy="144740"/>
            </a:xfrm>
            <a:custGeom>
              <a:avLst/>
              <a:gdLst>
                <a:gd name="T0" fmla="*/ 27 w 91"/>
                <a:gd name="T1" fmla="*/ 82 h 92"/>
                <a:gd name="T2" fmla="*/ 10 w 91"/>
                <a:gd name="T3" fmla="*/ 28 h 92"/>
                <a:gd name="T4" fmla="*/ 64 w 91"/>
                <a:gd name="T5" fmla="*/ 11 h 92"/>
                <a:gd name="T6" fmla="*/ 81 w 91"/>
                <a:gd name="T7" fmla="*/ 65 h 92"/>
                <a:gd name="T8" fmla="*/ 27 w 91"/>
                <a:gd name="T9" fmla="*/ 82 h 92"/>
                <a:gd name="T10" fmla="*/ 59 w 91"/>
                <a:gd name="T11" fmla="*/ 20 h 92"/>
                <a:gd name="T12" fmla="*/ 19 w 91"/>
                <a:gd name="T13" fmla="*/ 33 h 92"/>
                <a:gd name="T14" fmla="*/ 32 w 91"/>
                <a:gd name="T15" fmla="*/ 72 h 92"/>
                <a:gd name="T16" fmla="*/ 71 w 91"/>
                <a:gd name="T17" fmla="*/ 60 h 92"/>
                <a:gd name="T18" fmla="*/ 59 w 91"/>
                <a:gd name="T19" fmla="*/ 2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92">
                  <a:moveTo>
                    <a:pt x="27" y="82"/>
                  </a:moveTo>
                  <a:cubicBezTo>
                    <a:pt x="7" y="72"/>
                    <a:pt x="0" y="48"/>
                    <a:pt x="10" y="28"/>
                  </a:cubicBezTo>
                  <a:cubicBezTo>
                    <a:pt x="20" y="8"/>
                    <a:pt x="44" y="0"/>
                    <a:pt x="64" y="11"/>
                  </a:cubicBezTo>
                  <a:cubicBezTo>
                    <a:pt x="83" y="21"/>
                    <a:pt x="91" y="45"/>
                    <a:pt x="81" y="65"/>
                  </a:cubicBezTo>
                  <a:cubicBezTo>
                    <a:pt x="71" y="84"/>
                    <a:pt x="47" y="92"/>
                    <a:pt x="27" y="82"/>
                  </a:cubicBezTo>
                  <a:close/>
                  <a:moveTo>
                    <a:pt x="59" y="20"/>
                  </a:moveTo>
                  <a:cubicBezTo>
                    <a:pt x="44" y="13"/>
                    <a:pt x="27" y="18"/>
                    <a:pt x="19" y="33"/>
                  </a:cubicBezTo>
                  <a:cubicBezTo>
                    <a:pt x="12" y="47"/>
                    <a:pt x="18" y="65"/>
                    <a:pt x="32" y="72"/>
                  </a:cubicBezTo>
                  <a:cubicBezTo>
                    <a:pt x="46" y="80"/>
                    <a:pt x="64" y="74"/>
                    <a:pt x="71" y="60"/>
                  </a:cubicBezTo>
                  <a:cubicBezTo>
                    <a:pt x="79" y="45"/>
                    <a:pt x="73" y="28"/>
                    <a:pt x="59" y="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3" name="Freeform 20724">
              <a:extLst>
                <a:ext uri="{FF2B5EF4-FFF2-40B4-BE49-F238E27FC236}">
                  <a16:creationId xmlns:a16="http://schemas.microsoft.com/office/drawing/2014/main" id="{422BF568-B9CC-4F5D-BA59-8E3D4E76CD06}"/>
                </a:ext>
              </a:extLst>
            </p:cNvPr>
            <p:cNvSpPr/>
            <p:nvPr/>
          </p:nvSpPr>
          <p:spPr bwMode="auto">
            <a:xfrm>
              <a:off x="4890427" y="1627961"/>
              <a:ext cx="54694" cy="56696"/>
            </a:xfrm>
            <a:custGeom>
              <a:avLst/>
              <a:gdLst>
                <a:gd name="T0" fmla="*/ 31 w 35"/>
                <a:gd name="T1" fmla="*/ 25 h 36"/>
                <a:gd name="T2" fmla="*/ 10 w 35"/>
                <a:gd name="T3" fmla="*/ 32 h 36"/>
                <a:gd name="T4" fmla="*/ 4 w 35"/>
                <a:gd name="T5" fmla="*/ 11 h 36"/>
                <a:gd name="T6" fmla="*/ 25 w 35"/>
                <a:gd name="T7" fmla="*/ 4 h 36"/>
                <a:gd name="T8" fmla="*/ 31 w 35"/>
                <a:gd name="T9" fmla="*/ 2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31" y="25"/>
                  </a:moveTo>
                  <a:cubicBezTo>
                    <a:pt x="27" y="33"/>
                    <a:pt x="18" y="36"/>
                    <a:pt x="10" y="32"/>
                  </a:cubicBezTo>
                  <a:cubicBezTo>
                    <a:pt x="3" y="28"/>
                    <a:pt x="0" y="19"/>
                    <a:pt x="4" y="11"/>
                  </a:cubicBezTo>
                  <a:cubicBezTo>
                    <a:pt x="8" y="3"/>
                    <a:pt x="17" y="0"/>
                    <a:pt x="25" y="4"/>
                  </a:cubicBezTo>
                  <a:cubicBezTo>
                    <a:pt x="32" y="8"/>
                    <a:pt x="35" y="18"/>
                    <a:pt x="31" y="2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4" name="Freeform 20722">
              <a:extLst>
                <a:ext uri="{FF2B5EF4-FFF2-40B4-BE49-F238E27FC236}">
                  <a16:creationId xmlns:a16="http://schemas.microsoft.com/office/drawing/2014/main" id="{9BE68DE8-1218-4B1E-B8ED-88798898587C}"/>
                </a:ext>
              </a:extLst>
            </p:cNvPr>
            <p:cNvSpPr/>
            <p:nvPr/>
          </p:nvSpPr>
          <p:spPr bwMode="auto">
            <a:xfrm>
              <a:off x="6409873" y="919938"/>
              <a:ext cx="156078" cy="156078"/>
            </a:xfrm>
            <a:custGeom>
              <a:avLst/>
              <a:gdLst>
                <a:gd name="T0" fmla="*/ 52 w 59"/>
                <a:gd name="T1" fmla="*/ 41 h 59"/>
                <a:gd name="T2" fmla="*/ 17 w 59"/>
                <a:gd name="T3" fmla="*/ 52 h 59"/>
                <a:gd name="T4" fmla="*/ 6 w 59"/>
                <a:gd name="T5" fmla="*/ 17 h 59"/>
                <a:gd name="T6" fmla="*/ 41 w 59"/>
                <a:gd name="T7" fmla="*/ 6 h 59"/>
                <a:gd name="T8" fmla="*/ 52 w 59"/>
                <a:gd name="T9" fmla="*/ 4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9">
                  <a:moveTo>
                    <a:pt x="52" y="41"/>
                  </a:moveTo>
                  <a:cubicBezTo>
                    <a:pt x="46" y="54"/>
                    <a:pt x="30" y="59"/>
                    <a:pt x="17" y="52"/>
                  </a:cubicBezTo>
                  <a:cubicBezTo>
                    <a:pt x="5" y="46"/>
                    <a:pt x="0" y="30"/>
                    <a:pt x="6" y="17"/>
                  </a:cubicBezTo>
                  <a:cubicBezTo>
                    <a:pt x="13" y="5"/>
                    <a:pt x="28" y="0"/>
                    <a:pt x="41" y="6"/>
                  </a:cubicBezTo>
                  <a:cubicBezTo>
                    <a:pt x="54" y="13"/>
                    <a:pt x="59" y="28"/>
                    <a:pt x="52" y="4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97" name="文本框 196">
            <a:extLst>
              <a:ext uri="{FF2B5EF4-FFF2-40B4-BE49-F238E27FC236}">
                <a16:creationId xmlns:a16="http://schemas.microsoft.com/office/drawing/2014/main" id="{A8EE8826-934D-4F1D-969C-494C238AEE26}"/>
              </a:ext>
            </a:extLst>
          </p:cNvPr>
          <p:cNvSpPr txBox="1"/>
          <p:nvPr/>
        </p:nvSpPr>
        <p:spPr>
          <a:xfrm>
            <a:off x="216740" y="19050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02</a:t>
            </a:r>
            <a:endParaRPr lang="zh-CN" altLang="en-US" dirty="0">
              <a:sym typeface="+mn-lt"/>
            </a:endParaRPr>
          </a:p>
        </p:txBody>
      </p:sp>
      <p:cxnSp>
        <p:nvCxnSpPr>
          <p:cNvPr id="198" name="直接连接符 197">
            <a:extLst>
              <a:ext uri="{FF2B5EF4-FFF2-40B4-BE49-F238E27FC236}">
                <a16:creationId xmlns:a16="http://schemas.microsoft.com/office/drawing/2014/main" id="{6FDC5975-EF65-4514-B4E8-E8315A50CBEF}"/>
              </a:ext>
            </a:extLst>
          </p:cNvPr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弦形 198">
            <a:extLst>
              <a:ext uri="{FF2B5EF4-FFF2-40B4-BE49-F238E27FC236}">
                <a16:creationId xmlns:a16="http://schemas.microsoft.com/office/drawing/2014/main" id="{2035D1EB-DF33-4489-86BC-F21A6D0EE332}"/>
              </a:ext>
            </a:extLst>
          </p:cNvPr>
          <p:cNvSpPr/>
          <p:nvPr/>
        </p:nvSpPr>
        <p:spPr>
          <a:xfrm rot="7898653">
            <a:off x="5601653" y="6474093"/>
            <a:ext cx="988694" cy="950116"/>
          </a:xfrm>
          <a:prstGeom prst="chord">
            <a:avLst>
              <a:gd name="adj1" fmla="val 2412988"/>
              <a:gd name="adj2" fmla="val 14173956"/>
            </a:avLst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0" name="弦形 199">
            <a:extLst>
              <a:ext uri="{FF2B5EF4-FFF2-40B4-BE49-F238E27FC236}">
                <a16:creationId xmlns:a16="http://schemas.microsoft.com/office/drawing/2014/main" id="{61B248AD-5203-4BF9-8D42-1BC29089CD70}"/>
              </a:ext>
            </a:extLst>
          </p:cNvPr>
          <p:cNvSpPr/>
          <p:nvPr/>
        </p:nvSpPr>
        <p:spPr>
          <a:xfrm rot="18728571">
            <a:off x="5601653" y="-566209"/>
            <a:ext cx="988694" cy="950116"/>
          </a:xfrm>
          <a:prstGeom prst="chord">
            <a:avLst>
              <a:gd name="adj1" fmla="val 2412988"/>
              <a:gd name="adj2" fmla="val 14173956"/>
            </a:avLst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04" name="Group 4">
            <a:extLst>
              <a:ext uri="{FF2B5EF4-FFF2-40B4-BE49-F238E27FC236}">
                <a16:creationId xmlns:a16="http://schemas.microsoft.com/office/drawing/2014/main" id="{C37B50CA-8842-4ED3-8FBB-92B11979AE88}"/>
              </a:ext>
            </a:extLst>
          </p:cNvPr>
          <p:cNvGrpSpPr/>
          <p:nvPr/>
        </p:nvGrpSpPr>
        <p:grpSpPr>
          <a:xfrm>
            <a:off x="469978" y="1463805"/>
            <a:ext cx="5373597" cy="1056259"/>
            <a:chOff x="3503711" y="1287239"/>
            <a:chExt cx="7164797" cy="1408346"/>
          </a:xfrm>
        </p:grpSpPr>
        <p:sp>
          <p:nvSpPr>
            <p:cNvPr id="205" name="TextBox 108">
              <a:extLst>
                <a:ext uri="{FF2B5EF4-FFF2-40B4-BE49-F238E27FC236}">
                  <a16:creationId xmlns:a16="http://schemas.microsoft.com/office/drawing/2014/main" id="{0CA568A6-D402-4EE0-8CDF-4C0FE4BDF5EA}"/>
                </a:ext>
              </a:extLst>
            </p:cNvPr>
            <p:cNvSpPr txBox="1"/>
            <p:nvPr/>
          </p:nvSpPr>
          <p:spPr>
            <a:xfrm>
              <a:off x="3503711" y="1864588"/>
              <a:ext cx="7164797" cy="830997"/>
            </a:xfrm>
            <a:prstGeom prst="rect">
              <a:avLst/>
            </a:prstGeom>
          </p:spPr>
          <p:txBody>
            <a:bodyPr vert="horz" wrap="square" lIns="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  <a:spcBef>
                  <a:spcPct val="0"/>
                </a:spcBef>
              </a:pPr>
              <a:endParaRPr lang="zh-CN" altLang="en-US" sz="105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6" name="Rectangle 2">
              <a:extLst>
                <a:ext uri="{FF2B5EF4-FFF2-40B4-BE49-F238E27FC236}">
                  <a16:creationId xmlns:a16="http://schemas.microsoft.com/office/drawing/2014/main" id="{4E7B57AC-A5D4-4E2B-957C-621677C5B1A7}"/>
                </a:ext>
              </a:extLst>
            </p:cNvPr>
            <p:cNvSpPr/>
            <p:nvPr/>
          </p:nvSpPr>
          <p:spPr>
            <a:xfrm>
              <a:off x="5688111" y="1287239"/>
              <a:ext cx="1846659" cy="553997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endParaRPr lang="zh-CN" altLang="en-US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07" name="文本框 206">
            <a:extLst>
              <a:ext uri="{FF2B5EF4-FFF2-40B4-BE49-F238E27FC236}">
                <a16:creationId xmlns:a16="http://schemas.microsoft.com/office/drawing/2014/main" id="{83668058-EA9A-4A8B-92BA-0E2FFC028267}"/>
              </a:ext>
            </a:extLst>
          </p:cNvPr>
          <p:cNvSpPr txBox="1"/>
          <p:nvPr/>
        </p:nvSpPr>
        <p:spPr>
          <a:xfrm>
            <a:off x="1209875" y="847565"/>
            <a:ext cx="2791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数据表的汇总</a:t>
            </a:r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FD0B953B-6889-431C-9837-EDCA63D81073}"/>
              </a:ext>
            </a:extLst>
          </p:cNvPr>
          <p:cNvSpPr txBox="1"/>
          <p:nvPr/>
        </p:nvSpPr>
        <p:spPr>
          <a:xfrm>
            <a:off x="535206" y="1749577"/>
            <a:ext cx="33890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一，</a:t>
            </a:r>
            <a:r>
              <a:rPr lang="en-US" altLang="zh-CN" sz="1400" dirty="0" err="1"/>
              <a:t>vip</a:t>
            </a:r>
            <a:r>
              <a:rPr lang="zh-CN" altLang="en-US" sz="1400" dirty="0"/>
              <a:t>表（固定车表）</a:t>
            </a:r>
            <a:endParaRPr lang="en-US" altLang="zh-CN" sz="1400" dirty="0"/>
          </a:p>
          <a:p>
            <a:r>
              <a:rPr lang="en-US" altLang="zh-CN" sz="1100" dirty="0"/>
              <a:t>      </a:t>
            </a:r>
            <a:endParaRPr lang="zh-CN" altLang="en-US" sz="1100" dirty="0"/>
          </a:p>
        </p:txBody>
      </p:sp>
      <p:grpSp>
        <p:nvGrpSpPr>
          <p:cNvPr id="215" name="Group 4">
            <a:extLst>
              <a:ext uri="{FF2B5EF4-FFF2-40B4-BE49-F238E27FC236}">
                <a16:creationId xmlns:a16="http://schemas.microsoft.com/office/drawing/2014/main" id="{9BB7D193-78F5-40B4-BC34-B577DD390ACB}"/>
              </a:ext>
            </a:extLst>
          </p:cNvPr>
          <p:cNvGrpSpPr/>
          <p:nvPr/>
        </p:nvGrpSpPr>
        <p:grpSpPr>
          <a:xfrm>
            <a:off x="6766388" y="571702"/>
            <a:ext cx="5373597" cy="1056259"/>
            <a:chOff x="3503711" y="1287239"/>
            <a:chExt cx="7164797" cy="1408346"/>
          </a:xfrm>
        </p:grpSpPr>
        <p:sp>
          <p:nvSpPr>
            <p:cNvPr id="216" name="TextBox 108">
              <a:extLst>
                <a:ext uri="{FF2B5EF4-FFF2-40B4-BE49-F238E27FC236}">
                  <a16:creationId xmlns:a16="http://schemas.microsoft.com/office/drawing/2014/main" id="{A44BB878-DCF9-480E-98EA-EE8A397F7183}"/>
                </a:ext>
              </a:extLst>
            </p:cNvPr>
            <p:cNvSpPr txBox="1"/>
            <p:nvPr/>
          </p:nvSpPr>
          <p:spPr>
            <a:xfrm>
              <a:off x="3503711" y="1864588"/>
              <a:ext cx="7164797" cy="830997"/>
            </a:xfrm>
            <a:prstGeom prst="rect">
              <a:avLst/>
            </a:prstGeom>
          </p:spPr>
          <p:txBody>
            <a:bodyPr vert="horz" wrap="square" lIns="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  <a:spcBef>
                  <a:spcPct val="0"/>
                </a:spcBef>
              </a:pPr>
              <a:endParaRPr lang="zh-CN" altLang="en-US" sz="105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7" name="Rectangle 2">
              <a:extLst>
                <a:ext uri="{FF2B5EF4-FFF2-40B4-BE49-F238E27FC236}">
                  <a16:creationId xmlns:a16="http://schemas.microsoft.com/office/drawing/2014/main" id="{D4164589-8BA3-4F64-A183-763040B02586}"/>
                </a:ext>
              </a:extLst>
            </p:cNvPr>
            <p:cNvSpPr/>
            <p:nvPr/>
          </p:nvSpPr>
          <p:spPr>
            <a:xfrm>
              <a:off x="5688111" y="1287239"/>
              <a:ext cx="1846659" cy="553997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endParaRPr lang="zh-CN" altLang="en-US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19" name="文本框 218">
            <a:extLst>
              <a:ext uri="{FF2B5EF4-FFF2-40B4-BE49-F238E27FC236}">
                <a16:creationId xmlns:a16="http://schemas.microsoft.com/office/drawing/2014/main" id="{FFD14312-799C-4DE6-9301-9E3AF44D917D}"/>
              </a:ext>
            </a:extLst>
          </p:cNvPr>
          <p:cNvSpPr txBox="1"/>
          <p:nvPr/>
        </p:nvSpPr>
        <p:spPr>
          <a:xfrm>
            <a:off x="6744042" y="3527425"/>
            <a:ext cx="5611398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四，</a:t>
            </a:r>
            <a:r>
              <a:rPr lang="en-US" altLang="zh-CN" sz="1400" dirty="0"/>
              <a:t>history</a:t>
            </a:r>
            <a:r>
              <a:rPr lang="zh-CN" altLang="en-US" sz="1400" dirty="0"/>
              <a:t>表（历史信息表，存放所有出场的车辆记录）</a:t>
            </a:r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zh-CN" altLang="en-US" sz="1100" dirty="0"/>
          </a:p>
        </p:txBody>
      </p:sp>
      <p:grpSp>
        <p:nvGrpSpPr>
          <p:cNvPr id="226" name="Group 4">
            <a:extLst>
              <a:ext uri="{FF2B5EF4-FFF2-40B4-BE49-F238E27FC236}">
                <a16:creationId xmlns:a16="http://schemas.microsoft.com/office/drawing/2014/main" id="{DBA08591-651A-42E3-A482-ED0B364F6A85}"/>
              </a:ext>
            </a:extLst>
          </p:cNvPr>
          <p:cNvGrpSpPr/>
          <p:nvPr/>
        </p:nvGrpSpPr>
        <p:grpSpPr>
          <a:xfrm>
            <a:off x="7099433" y="4020924"/>
            <a:ext cx="5373597" cy="1056259"/>
            <a:chOff x="3503711" y="1287239"/>
            <a:chExt cx="7164797" cy="1408346"/>
          </a:xfrm>
        </p:grpSpPr>
        <p:sp>
          <p:nvSpPr>
            <p:cNvPr id="227" name="TextBox 108">
              <a:extLst>
                <a:ext uri="{FF2B5EF4-FFF2-40B4-BE49-F238E27FC236}">
                  <a16:creationId xmlns:a16="http://schemas.microsoft.com/office/drawing/2014/main" id="{F240D39E-9763-48BC-92C0-F90B5D41853E}"/>
                </a:ext>
              </a:extLst>
            </p:cNvPr>
            <p:cNvSpPr txBox="1"/>
            <p:nvPr/>
          </p:nvSpPr>
          <p:spPr>
            <a:xfrm>
              <a:off x="3503711" y="1864588"/>
              <a:ext cx="7164797" cy="830997"/>
            </a:xfrm>
            <a:prstGeom prst="rect">
              <a:avLst/>
            </a:prstGeom>
          </p:spPr>
          <p:txBody>
            <a:bodyPr vert="horz" wrap="square" lIns="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  <a:spcBef>
                  <a:spcPct val="0"/>
                </a:spcBef>
              </a:pPr>
              <a:endParaRPr lang="zh-CN" altLang="en-US" sz="105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8" name="Rectangle 2">
              <a:extLst>
                <a:ext uri="{FF2B5EF4-FFF2-40B4-BE49-F238E27FC236}">
                  <a16:creationId xmlns:a16="http://schemas.microsoft.com/office/drawing/2014/main" id="{22640183-5B2F-4E4F-BCB5-4FF66BB62E69}"/>
                </a:ext>
              </a:extLst>
            </p:cNvPr>
            <p:cNvSpPr/>
            <p:nvPr/>
          </p:nvSpPr>
          <p:spPr>
            <a:xfrm>
              <a:off x="5688111" y="1287239"/>
              <a:ext cx="1846659" cy="553997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endParaRPr lang="zh-CN" altLang="en-US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30" name="文本框 229">
            <a:extLst>
              <a:ext uri="{FF2B5EF4-FFF2-40B4-BE49-F238E27FC236}">
                <a16:creationId xmlns:a16="http://schemas.microsoft.com/office/drawing/2014/main" id="{065D8683-E2DA-45C1-A49F-3E55E7F63349}"/>
              </a:ext>
            </a:extLst>
          </p:cNvPr>
          <p:cNvSpPr txBox="1"/>
          <p:nvPr/>
        </p:nvSpPr>
        <p:spPr>
          <a:xfrm>
            <a:off x="6527932" y="1278110"/>
            <a:ext cx="3594794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三，</a:t>
            </a:r>
            <a:r>
              <a:rPr lang="en-US" altLang="zh-CN" sz="1400" dirty="0"/>
              <a:t>status</a:t>
            </a:r>
            <a:r>
              <a:rPr lang="zh-CN" altLang="en-US" sz="1400" dirty="0"/>
              <a:t>表（正在停放的车辆信息汇总）</a:t>
            </a:r>
            <a:endParaRPr lang="en-US" altLang="zh-CN" sz="14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zh-CN" altLang="en-US" sz="1100" dirty="0"/>
          </a:p>
        </p:txBody>
      </p:sp>
      <p:pic>
        <p:nvPicPr>
          <p:cNvPr id="196" name="图片 195">
            <a:extLst>
              <a:ext uri="{FF2B5EF4-FFF2-40B4-BE49-F238E27FC236}">
                <a16:creationId xmlns:a16="http://schemas.microsoft.com/office/drawing/2014/main" id="{9E948656-A001-49C8-AAD2-EF8386D6F8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14" y="2018108"/>
            <a:ext cx="2609850" cy="1200150"/>
          </a:xfrm>
          <a:prstGeom prst="rect">
            <a:avLst/>
          </a:prstGeom>
        </p:spPr>
      </p:pic>
      <p:sp>
        <p:nvSpPr>
          <p:cNvPr id="222" name="文本框 221">
            <a:extLst>
              <a:ext uri="{FF2B5EF4-FFF2-40B4-BE49-F238E27FC236}">
                <a16:creationId xmlns:a16="http://schemas.microsoft.com/office/drawing/2014/main" id="{4E55778A-1664-466F-AB19-3AB87C7C5F05}"/>
              </a:ext>
            </a:extLst>
          </p:cNvPr>
          <p:cNvSpPr txBox="1"/>
          <p:nvPr/>
        </p:nvSpPr>
        <p:spPr>
          <a:xfrm>
            <a:off x="535206" y="3501989"/>
            <a:ext cx="561139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二，</a:t>
            </a:r>
            <a:r>
              <a:rPr lang="en-US" altLang="zh-CN" sz="1400" dirty="0" err="1"/>
              <a:t>position_num</a:t>
            </a:r>
            <a:r>
              <a:rPr lang="zh-CN" altLang="en-US" sz="1400" dirty="0"/>
              <a:t>表（车位数量表）</a:t>
            </a:r>
            <a:endParaRPr lang="en-US" altLang="zh-CN" sz="1400" dirty="0"/>
          </a:p>
          <a:p>
            <a:r>
              <a:rPr lang="en-US" altLang="zh-CN" sz="1100" dirty="0"/>
              <a:t>      </a:t>
            </a:r>
            <a:endParaRPr lang="zh-CN" altLang="en-US" sz="1100" dirty="0"/>
          </a:p>
        </p:txBody>
      </p:sp>
      <p:pic>
        <p:nvPicPr>
          <p:cNvPr id="202" name="图片 201">
            <a:extLst>
              <a:ext uri="{FF2B5EF4-FFF2-40B4-BE49-F238E27FC236}">
                <a16:creationId xmlns:a16="http://schemas.microsoft.com/office/drawing/2014/main" id="{000D82D3-7013-4BFD-8B5D-FF02AC7ECF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14" y="3925900"/>
            <a:ext cx="2762250" cy="885825"/>
          </a:xfrm>
          <a:prstGeom prst="rect">
            <a:avLst/>
          </a:prstGeom>
        </p:spPr>
      </p:pic>
      <p:sp>
        <p:nvSpPr>
          <p:cNvPr id="203" name="文本框 202">
            <a:extLst>
              <a:ext uri="{FF2B5EF4-FFF2-40B4-BE49-F238E27FC236}">
                <a16:creationId xmlns:a16="http://schemas.microsoft.com/office/drawing/2014/main" id="{A3EDB2AF-E541-44BF-A1E9-C4ED856E9A77}"/>
              </a:ext>
            </a:extLst>
          </p:cNvPr>
          <p:cNvSpPr txBox="1"/>
          <p:nvPr/>
        </p:nvSpPr>
        <p:spPr>
          <a:xfrm>
            <a:off x="683037" y="4938683"/>
            <a:ext cx="28975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            （总车位）            （可用车位）</a:t>
            </a:r>
            <a:endParaRPr lang="zh-CN" altLang="en-US" dirty="0"/>
          </a:p>
        </p:txBody>
      </p:sp>
      <p:pic>
        <p:nvPicPr>
          <p:cNvPr id="211" name="图片 210">
            <a:extLst>
              <a:ext uri="{FF2B5EF4-FFF2-40B4-BE49-F238E27FC236}">
                <a16:creationId xmlns:a16="http://schemas.microsoft.com/office/drawing/2014/main" id="{4F2CEA3F-9C53-496A-9BB5-4B05917E29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750" y="1663494"/>
            <a:ext cx="4927898" cy="1419903"/>
          </a:xfrm>
          <a:prstGeom prst="rect">
            <a:avLst/>
          </a:prstGeom>
        </p:spPr>
      </p:pic>
      <p:pic>
        <p:nvPicPr>
          <p:cNvPr id="214" name="图片 213">
            <a:extLst>
              <a:ext uri="{FF2B5EF4-FFF2-40B4-BE49-F238E27FC236}">
                <a16:creationId xmlns:a16="http://schemas.microsoft.com/office/drawing/2014/main" id="{8CF6AE9D-1821-445A-B70B-14630BF971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843" y="3897523"/>
            <a:ext cx="5187712" cy="170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1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33333E-6 1.11111E-6 L 0.03372 0.04398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3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341 -0.22315 L -8.33333E-7 -2.59259E-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64" y="1115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" presetClass="emp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2" dur="1000" fill="hold"/>
                                        <p:tgtEl>
                                          <p:spTgt spid="97"/>
                                        </p:tgtEl>
                                      </p:cBhvr>
                                      <p:by x="150000" y="150000"/>
                                      <p:from x="146726" y="119179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3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23997 0.22338 L 2.91667E-6 -1.48148E-6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05" y="-1118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" presetClass="emp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  <p:from x="146726" y="119179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4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/>
      <p:bldP spid="197" grpId="1"/>
      <p:bldP spid="199" grpId="0" animBg="1"/>
      <p:bldP spid="200" grpId="0" animBg="1"/>
      <p:bldP spid="207" grpId="0"/>
      <p:bldP spid="208" grpId="0"/>
      <p:bldP spid="219" grpId="0"/>
      <p:bldP spid="230" grpId="0"/>
      <p:bldP spid="222" grpId="0"/>
      <p:bldP spid="20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21">
            <a:extLst>
              <a:ext uri="{FF2B5EF4-FFF2-40B4-BE49-F238E27FC236}">
                <a16:creationId xmlns:a16="http://schemas.microsoft.com/office/drawing/2014/main" id="{EE4EA5B6-D3D0-49A0-85C4-B6FC91C0124D}"/>
              </a:ext>
            </a:extLst>
          </p:cNvPr>
          <p:cNvSpPr/>
          <p:nvPr/>
        </p:nvSpPr>
        <p:spPr bwMode="auto">
          <a:xfrm rot="4042629">
            <a:off x="208816" y="3248906"/>
            <a:ext cx="141497" cy="123096"/>
          </a:xfrm>
          <a:custGeom>
            <a:avLst/>
            <a:gdLst>
              <a:gd name="T0" fmla="*/ 47 w 94"/>
              <a:gd name="T1" fmla="*/ 0 h 82"/>
              <a:gd name="T2" fmla="*/ 27 w 94"/>
              <a:gd name="T3" fmla="*/ 4 h 82"/>
              <a:gd name="T4" fmla="*/ 10 w 94"/>
              <a:gd name="T5" fmla="*/ 60 h 82"/>
              <a:gd name="T6" fmla="*/ 47 w 94"/>
              <a:gd name="T7" fmla="*/ 82 h 82"/>
              <a:gd name="T8" fmla="*/ 66 w 94"/>
              <a:gd name="T9" fmla="*/ 78 h 82"/>
              <a:gd name="T10" fmla="*/ 83 w 94"/>
              <a:gd name="T11" fmla="*/ 22 h 82"/>
              <a:gd name="T12" fmla="*/ 47 w 94"/>
              <a:gd name="T13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2">
                <a:moveTo>
                  <a:pt x="47" y="0"/>
                </a:moveTo>
                <a:cubicBezTo>
                  <a:pt x="40" y="0"/>
                  <a:pt x="34" y="1"/>
                  <a:pt x="27" y="4"/>
                </a:cubicBezTo>
                <a:cubicBezTo>
                  <a:pt x="7" y="15"/>
                  <a:pt x="0" y="40"/>
                  <a:pt x="10" y="60"/>
                </a:cubicBezTo>
                <a:cubicBezTo>
                  <a:pt x="18" y="74"/>
                  <a:pt x="32" y="82"/>
                  <a:pt x="47" y="82"/>
                </a:cubicBezTo>
                <a:cubicBezTo>
                  <a:pt x="53" y="82"/>
                  <a:pt x="60" y="81"/>
                  <a:pt x="66" y="78"/>
                </a:cubicBezTo>
                <a:cubicBezTo>
                  <a:pt x="86" y="67"/>
                  <a:pt x="94" y="42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0D2D5DD-9112-4098-96E9-2E31003A07C3}"/>
              </a:ext>
            </a:extLst>
          </p:cNvPr>
          <p:cNvGrpSpPr/>
          <p:nvPr/>
        </p:nvGrpSpPr>
        <p:grpSpPr>
          <a:xfrm>
            <a:off x="-155216" y="3770136"/>
            <a:ext cx="4718253" cy="3539719"/>
            <a:chOff x="-605826" y="4125608"/>
            <a:chExt cx="4718253" cy="3539719"/>
          </a:xfrm>
        </p:grpSpPr>
        <p:sp>
          <p:nvSpPr>
            <p:cNvPr id="4" name="Freeform 190">
              <a:extLst>
                <a:ext uri="{FF2B5EF4-FFF2-40B4-BE49-F238E27FC236}">
                  <a16:creationId xmlns:a16="http://schemas.microsoft.com/office/drawing/2014/main" id="{0F2112FD-27EC-4213-8277-BF8FA019365C}"/>
                </a:ext>
              </a:extLst>
            </p:cNvPr>
            <p:cNvSpPr/>
            <p:nvPr/>
          </p:nvSpPr>
          <p:spPr bwMode="auto">
            <a:xfrm rot="4042629">
              <a:off x="440991" y="4533907"/>
              <a:ext cx="121192" cy="106598"/>
            </a:xfrm>
            <a:custGeom>
              <a:avLst/>
              <a:gdLst>
                <a:gd name="T0" fmla="*/ 41 w 81"/>
                <a:gd name="T1" fmla="*/ 0 h 71"/>
                <a:gd name="T2" fmla="*/ 24 w 81"/>
                <a:gd name="T3" fmla="*/ 4 h 71"/>
                <a:gd name="T4" fmla="*/ 9 w 81"/>
                <a:gd name="T5" fmla="*/ 52 h 71"/>
                <a:gd name="T6" fmla="*/ 41 w 81"/>
                <a:gd name="T7" fmla="*/ 71 h 71"/>
                <a:gd name="T8" fmla="*/ 57 w 81"/>
                <a:gd name="T9" fmla="*/ 67 h 71"/>
                <a:gd name="T10" fmla="*/ 72 w 81"/>
                <a:gd name="T11" fmla="*/ 19 h 71"/>
                <a:gd name="T12" fmla="*/ 41 w 81"/>
                <a:gd name="T1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71">
                  <a:moveTo>
                    <a:pt x="41" y="0"/>
                  </a:moveTo>
                  <a:cubicBezTo>
                    <a:pt x="35" y="0"/>
                    <a:pt x="30" y="2"/>
                    <a:pt x="24" y="4"/>
                  </a:cubicBezTo>
                  <a:cubicBezTo>
                    <a:pt x="7" y="14"/>
                    <a:pt x="0" y="35"/>
                    <a:pt x="9" y="52"/>
                  </a:cubicBezTo>
                  <a:cubicBezTo>
                    <a:pt x="16" y="64"/>
                    <a:pt x="28" y="71"/>
                    <a:pt x="41" y="71"/>
                  </a:cubicBezTo>
                  <a:cubicBezTo>
                    <a:pt x="46" y="71"/>
                    <a:pt x="52" y="70"/>
                    <a:pt x="57" y="67"/>
                  </a:cubicBezTo>
                  <a:cubicBezTo>
                    <a:pt x="75" y="58"/>
                    <a:pt x="81" y="37"/>
                    <a:pt x="72" y="19"/>
                  </a:cubicBezTo>
                  <a:cubicBezTo>
                    <a:pt x="66" y="7"/>
                    <a:pt x="53" y="0"/>
                    <a:pt x="41" y="0"/>
                  </a:cubicBezTo>
                </a:path>
              </a:pathLst>
            </a:custGeom>
            <a:solidFill>
              <a:schemeClr val="tx1">
                <a:alpha val="1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Freeform 191">
              <a:extLst>
                <a:ext uri="{FF2B5EF4-FFF2-40B4-BE49-F238E27FC236}">
                  <a16:creationId xmlns:a16="http://schemas.microsoft.com/office/drawing/2014/main" id="{E2F8C3A3-7F96-4517-9F29-865CEA22DD0D}"/>
                </a:ext>
              </a:extLst>
            </p:cNvPr>
            <p:cNvSpPr/>
            <p:nvPr/>
          </p:nvSpPr>
          <p:spPr bwMode="auto">
            <a:xfrm rot="4042629">
              <a:off x="2984771" y="6644316"/>
              <a:ext cx="121827" cy="105329"/>
            </a:xfrm>
            <a:custGeom>
              <a:avLst/>
              <a:gdLst>
                <a:gd name="T0" fmla="*/ 41 w 81"/>
                <a:gd name="T1" fmla="*/ 0 h 70"/>
                <a:gd name="T2" fmla="*/ 24 w 81"/>
                <a:gd name="T3" fmla="*/ 4 h 70"/>
                <a:gd name="T4" fmla="*/ 9 w 81"/>
                <a:gd name="T5" fmla="*/ 51 h 70"/>
                <a:gd name="T6" fmla="*/ 41 w 81"/>
                <a:gd name="T7" fmla="*/ 70 h 70"/>
                <a:gd name="T8" fmla="*/ 57 w 81"/>
                <a:gd name="T9" fmla="*/ 66 h 70"/>
                <a:gd name="T10" fmla="*/ 72 w 81"/>
                <a:gd name="T11" fmla="*/ 19 h 70"/>
                <a:gd name="T12" fmla="*/ 41 w 81"/>
                <a:gd name="T1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70">
                  <a:moveTo>
                    <a:pt x="41" y="0"/>
                  </a:moveTo>
                  <a:cubicBezTo>
                    <a:pt x="35" y="0"/>
                    <a:pt x="30" y="1"/>
                    <a:pt x="24" y="4"/>
                  </a:cubicBezTo>
                  <a:cubicBezTo>
                    <a:pt x="7" y="13"/>
                    <a:pt x="0" y="34"/>
                    <a:pt x="9" y="51"/>
                  </a:cubicBezTo>
                  <a:cubicBezTo>
                    <a:pt x="16" y="64"/>
                    <a:pt x="28" y="70"/>
                    <a:pt x="41" y="70"/>
                  </a:cubicBezTo>
                  <a:cubicBezTo>
                    <a:pt x="46" y="70"/>
                    <a:pt x="52" y="69"/>
                    <a:pt x="57" y="66"/>
                  </a:cubicBezTo>
                  <a:cubicBezTo>
                    <a:pt x="75" y="57"/>
                    <a:pt x="81" y="36"/>
                    <a:pt x="72" y="19"/>
                  </a:cubicBezTo>
                  <a:cubicBezTo>
                    <a:pt x="66" y="6"/>
                    <a:pt x="53" y="0"/>
                    <a:pt x="41" y="0"/>
                  </a:cubicBezTo>
                </a:path>
              </a:pathLst>
            </a:custGeom>
            <a:solidFill>
              <a:schemeClr val="tx1">
                <a:alpha val="5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Freeform 192">
              <a:extLst>
                <a:ext uri="{FF2B5EF4-FFF2-40B4-BE49-F238E27FC236}">
                  <a16:creationId xmlns:a16="http://schemas.microsoft.com/office/drawing/2014/main" id="{1BAA382C-3288-455B-A40C-FA5722C808AA}"/>
                </a:ext>
              </a:extLst>
            </p:cNvPr>
            <p:cNvSpPr>
              <a:spLocks noEditPoints="1"/>
            </p:cNvSpPr>
            <p:nvPr/>
          </p:nvSpPr>
          <p:spPr bwMode="auto">
            <a:xfrm rot="4042629">
              <a:off x="2886148" y="7019125"/>
              <a:ext cx="84391" cy="82487"/>
            </a:xfrm>
            <a:custGeom>
              <a:avLst/>
              <a:gdLst>
                <a:gd name="T0" fmla="*/ 53 w 56"/>
                <a:gd name="T1" fmla="*/ 40 h 55"/>
                <a:gd name="T2" fmla="*/ 19 w 56"/>
                <a:gd name="T3" fmla="*/ 53 h 55"/>
                <a:gd name="T4" fmla="*/ 28 w 56"/>
                <a:gd name="T5" fmla="*/ 55 h 55"/>
                <a:gd name="T6" fmla="*/ 41 w 56"/>
                <a:gd name="T7" fmla="*/ 51 h 55"/>
                <a:gd name="T8" fmla="*/ 53 w 56"/>
                <a:gd name="T9" fmla="*/ 40 h 55"/>
                <a:gd name="T10" fmla="*/ 28 w 56"/>
                <a:gd name="T11" fmla="*/ 0 h 55"/>
                <a:gd name="T12" fmla="*/ 15 w 56"/>
                <a:gd name="T13" fmla="*/ 3 h 55"/>
                <a:gd name="T14" fmla="*/ 4 w 56"/>
                <a:gd name="T15" fmla="*/ 15 h 55"/>
                <a:gd name="T16" fmla="*/ 1 w 56"/>
                <a:gd name="T17" fmla="*/ 26 h 55"/>
                <a:gd name="T18" fmla="*/ 4 w 56"/>
                <a:gd name="T19" fmla="*/ 40 h 55"/>
                <a:gd name="T20" fmla="*/ 13 w 56"/>
                <a:gd name="T21" fmla="*/ 50 h 55"/>
                <a:gd name="T22" fmla="*/ 55 w 56"/>
                <a:gd name="T23" fmla="*/ 34 h 55"/>
                <a:gd name="T24" fmla="*/ 53 w 56"/>
                <a:gd name="T25" fmla="*/ 14 h 55"/>
                <a:gd name="T26" fmla="*/ 28 w 56"/>
                <a:gd name="T2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55">
                  <a:moveTo>
                    <a:pt x="53" y="40"/>
                  </a:moveTo>
                  <a:cubicBezTo>
                    <a:pt x="19" y="53"/>
                    <a:pt x="19" y="53"/>
                    <a:pt x="19" y="53"/>
                  </a:cubicBezTo>
                  <a:cubicBezTo>
                    <a:pt x="22" y="54"/>
                    <a:pt x="25" y="55"/>
                    <a:pt x="28" y="55"/>
                  </a:cubicBezTo>
                  <a:cubicBezTo>
                    <a:pt x="32" y="55"/>
                    <a:pt x="37" y="54"/>
                    <a:pt x="41" y="51"/>
                  </a:cubicBezTo>
                  <a:cubicBezTo>
                    <a:pt x="46" y="49"/>
                    <a:pt x="50" y="45"/>
                    <a:pt x="53" y="40"/>
                  </a:cubicBezTo>
                  <a:moveTo>
                    <a:pt x="28" y="0"/>
                  </a:moveTo>
                  <a:cubicBezTo>
                    <a:pt x="24" y="0"/>
                    <a:pt x="19" y="1"/>
                    <a:pt x="15" y="3"/>
                  </a:cubicBezTo>
                  <a:cubicBezTo>
                    <a:pt x="10" y="5"/>
                    <a:pt x="6" y="10"/>
                    <a:pt x="4" y="15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31"/>
                    <a:pt x="1" y="36"/>
                    <a:pt x="4" y="40"/>
                  </a:cubicBezTo>
                  <a:cubicBezTo>
                    <a:pt x="6" y="44"/>
                    <a:pt x="9" y="48"/>
                    <a:pt x="13" y="50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27"/>
                    <a:pt x="56" y="20"/>
                    <a:pt x="53" y="14"/>
                  </a:cubicBezTo>
                  <a:cubicBezTo>
                    <a:pt x="48" y="5"/>
                    <a:pt x="38" y="0"/>
                    <a:pt x="28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Freeform 193">
              <a:extLst>
                <a:ext uri="{FF2B5EF4-FFF2-40B4-BE49-F238E27FC236}">
                  <a16:creationId xmlns:a16="http://schemas.microsoft.com/office/drawing/2014/main" id="{248FA2B1-0BDF-4F63-9360-B09C621FBE42}"/>
                </a:ext>
              </a:extLst>
            </p:cNvPr>
            <p:cNvSpPr>
              <a:spLocks noEditPoints="1"/>
            </p:cNvSpPr>
            <p:nvPr/>
          </p:nvSpPr>
          <p:spPr bwMode="auto">
            <a:xfrm rot="4042629">
              <a:off x="2878680" y="7035720"/>
              <a:ext cx="80584" cy="57106"/>
            </a:xfrm>
            <a:custGeom>
              <a:avLst/>
              <a:gdLst>
                <a:gd name="T0" fmla="*/ 54 w 54"/>
                <a:gd name="T1" fmla="*/ 19 h 38"/>
                <a:gd name="T2" fmla="*/ 12 w 54"/>
                <a:gd name="T3" fmla="*/ 35 h 38"/>
                <a:gd name="T4" fmla="*/ 18 w 54"/>
                <a:gd name="T5" fmla="*/ 38 h 38"/>
                <a:gd name="T6" fmla="*/ 52 w 54"/>
                <a:gd name="T7" fmla="*/ 25 h 38"/>
                <a:gd name="T8" fmla="*/ 54 w 54"/>
                <a:gd name="T9" fmla="*/ 19 h 38"/>
                <a:gd name="T10" fmla="*/ 3 w 54"/>
                <a:gd name="T11" fmla="*/ 0 h 38"/>
                <a:gd name="T12" fmla="*/ 0 w 54"/>
                <a:gd name="T13" fmla="*/ 11 h 38"/>
                <a:gd name="T14" fmla="*/ 3 w 54"/>
                <a:gd name="T1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38">
                  <a:moveTo>
                    <a:pt x="54" y="19"/>
                  </a:moveTo>
                  <a:cubicBezTo>
                    <a:pt x="12" y="35"/>
                    <a:pt x="12" y="35"/>
                    <a:pt x="12" y="35"/>
                  </a:cubicBezTo>
                  <a:cubicBezTo>
                    <a:pt x="14" y="36"/>
                    <a:pt x="16" y="37"/>
                    <a:pt x="18" y="38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53" y="23"/>
                    <a:pt x="53" y="21"/>
                    <a:pt x="54" y="19"/>
                  </a:cubicBezTo>
                  <a:moveTo>
                    <a:pt x="3" y="0"/>
                  </a:moveTo>
                  <a:cubicBezTo>
                    <a:pt x="1" y="3"/>
                    <a:pt x="0" y="7"/>
                    <a:pt x="0" y="1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194">
              <a:extLst>
                <a:ext uri="{FF2B5EF4-FFF2-40B4-BE49-F238E27FC236}">
                  <a16:creationId xmlns:a16="http://schemas.microsoft.com/office/drawing/2014/main" id="{25BC3A1A-833F-4289-8FAA-6449F2D95EF2}"/>
                </a:ext>
              </a:extLst>
            </p:cNvPr>
            <p:cNvSpPr>
              <a:spLocks noEditPoints="1"/>
            </p:cNvSpPr>
            <p:nvPr/>
          </p:nvSpPr>
          <p:spPr bwMode="auto">
            <a:xfrm rot="4042629">
              <a:off x="124524" y="4730087"/>
              <a:ext cx="88198" cy="82487"/>
            </a:xfrm>
            <a:custGeom>
              <a:avLst/>
              <a:gdLst>
                <a:gd name="T0" fmla="*/ 58 w 59"/>
                <a:gd name="T1" fmla="*/ 35 h 55"/>
                <a:gd name="T2" fmla="*/ 28 w 59"/>
                <a:gd name="T3" fmla="*/ 55 h 55"/>
                <a:gd name="T4" fmla="*/ 31 w 59"/>
                <a:gd name="T5" fmla="*/ 55 h 55"/>
                <a:gd name="T6" fmla="*/ 44 w 59"/>
                <a:gd name="T7" fmla="*/ 52 h 55"/>
                <a:gd name="T8" fmla="*/ 58 w 59"/>
                <a:gd name="T9" fmla="*/ 35 h 55"/>
                <a:gd name="T10" fmla="*/ 31 w 59"/>
                <a:gd name="T11" fmla="*/ 0 h 55"/>
                <a:gd name="T12" fmla="*/ 18 w 59"/>
                <a:gd name="T13" fmla="*/ 3 h 55"/>
                <a:gd name="T14" fmla="*/ 7 w 59"/>
                <a:gd name="T15" fmla="*/ 40 h 55"/>
                <a:gd name="T16" fmla="*/ 22 w 59"/>
                <a:gd name="T17" fmla="*/ 53 h 55"/>
                <a:gd name="T18" fmla="*/ 59 w 59"/>
                <a:gd name="T19" fmla="*/ 28 h 55"/>
                <a:gd name="T20" fmla="*/ 55 w 59"/>
                <a:gd name="T21" fmla="*/ 14 h 55"/>
                <a:gd name="T22" fmla="*/ 31 w 59"/>
                <a:gd name="T2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55">
                  <a:moveTo>
                    <a:pt x="58" y="35"/>
                  </a:moveTo>
                  <a:cubicBezTo>
                    <a:pt x="28" y="55"/>
                    <a:pt x="28" y="55"/>
                    <a:pt x="28" y="55"/>
                  </a:cubicBezTo>
                  <a:cubicBezTo>
                    <a:pt x="29" y="55"/>
                    <a:pt x="30" y="55"/>
                    <a:pt x="31" y="55"/>
                  </a:cubicBezTo>
                  <a:cubicBezTo>
                    <a:pt x="35" y="55"/>
                    <a:pt x="40" y="54"/>
                    <a:pt x="44" y="52"/>
                  </a:cubicBezTo>
                  <a:cubicBezTo>
                    <a:pt x="51" y="48"/>
                    <a:pt x="55" y="42"/>
                    <a:pt x="58" y="35"/>
                  </a:cubicBezTo>
                  <a:moveTo>
                    <a:pt x="31" y="0"/>
                  </a:moveTo>
                  <a:cubicBezTo>
                    <a:pt x="27" y="0"/>
                    <a:pt x="22" y="1"/>
                    <a:pt x="18" y="3"/>
                  </a:cubicBezTo>
                  <a:cubicBezTo>
                    <a:pt x="5" y="10"/>
                    <a:pt x="0" y="27"/>
                    <a:pt x="7" y="40"/>
                  </a:cubicBezTo>
                  <a:cubicBezTo>
                    <a:pt x="10" y="46"/>
                    <a:pt x="15" y="51"/>
                    <a:pt x="22" y="53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59" y="24"/>
                    <a:pt x="58" y="19"/>
                    <a:pt x="55" y="14"/>
                  </a:cubicBezTo>
                  <a:cubicBezTo>
                    <a:pt x="51" y="5"/>
                    <a:pt x="41" y="0"/>
                    <a:pt x="31" y="0"/>
                  </a:cubicBezTo>
                </a:path>
              </a:pathLst>
            </a:custGeom>
            <a:solidFill>
              <a:schemeClr val="tx1">
                <a:alpha val="1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195">
              <a:extLst>
                <a:ext uri="{FF2B5EF4-FFF2-40B4-BE49-F238E27FC236}">
                  <a16:creationId xmlns:a16="http://schemas.microsoft.com/office/drawing/2014/main" id="{834C4224-BF31-46DD-97BC-D820D6823E8D}"/>
                </a:ext>
              </a:extLst>
            </p:cNvPr>
            <p:cNvSpPr/>
            <p:nvPr/>
          </p:nvSpPr>
          <p:spPr bwMode="auto">
            <a:xfrm rot="4042629">
              <a:off x="128039" y="4774309"/>
              <a:ext cx="55203" cy="40609"/>
            </a:xfrm>
            <a:custGeom>
              <a:avLst/>
              <a:gdLst>
                <a:gd name="T0" fmla="*/ 37 w 37"/>
                <a:gd name="T1" fmla="*/ 0 h 27"/>
                <a:gd name="T2" fmla="*/ 0 w 37"/>
                <a:gd name="T3" fmla="*/ 25 h 27"/>
                <a:gd name="T4" fmla="*/ 6 w 37"/>
                <a:gd name="T5" fmla="*/ 27 h 27"/>
                <a:gd name="T6" fmla="*/ 36 w 37"/>
                <a:gd name="T7" fmla="*/ 7 h 27"/>
                <a:gd name="T8" fmla="*/ 37 w 37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7">
                  <a:moveTo>
                    <a:pt x="37" y="0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2" y="26"/>
                    <a:pt x="4" y="26"/>
                    <a:pt x="6" y="2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6" y="5"/>
                    <a:pt x="37" y="2"/>
                    <a:pt x="37" y="0"/>
                  </a:cubicBezTo>
                </a:path>
              </a:pathLst>
            </a:custGeom>
            <a:solidFill>
              <a:schemeClr val="tx1">
                <a:alpha val="1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196">
              <a:extLst>
                <a:ext uri="{FF2B5EF4-FFF2-40B4-BE49-F238E27FC236}">
                  <a16:creationId xmlns:a16="http://schemas.microsoft.com/office/drawing/2014/main" id="{0C9B6C26-F624-4AF6-9E52-8A750DA4A704}"/>
                </a:ext>
              </a:extLst>
            </p:cNvPr>
            <p:cNvSpPr/>
            <p:nvPr/>
          </p:nvSpPr>
          <p:spPr bwMode="auto">
            <a:xfrm rot="4042629">
              <a:off x="2916878" y="7576812"/>
              <a:ext cx="94543" cy="82487"/>
            </a:xfrm>
            <a:custGeom>
              <a:avLst/>
              <a:gdLst>
                <a:gd name="T0" fmla="*/ 31 w 63"/>
                <a:gd name="T1" fmla="*/ 0 h 55"/>
                <a:gd name="T2" fmla="*/ 19 w 63"/>
                <a:gd name="T3" fmla="*/ 3 h 55"/>
                <a:gd name="T4" fmla="*/ 7 w 63"/>
                <a:gd name="T5" fmla="*/ 40 h 55"/>
                <a:gd name="T6" fmla="*/ 31 w 63"/>
                <a:gd name="T7" fmla="*/ 55 h 55"/>
                <a:gd name="T8" fmla="*/ 44 w 63"/>
                <a:gd name="T9" fmla="*/ 52 h 55"/>
                <a:gd name="T10" fmla="*/ 56 w 63"/>
                <a:gd name="T11" fmla="*/ 15 h 55"/>
                <a:gd name="T12" fmla="*/ 31 w 63"/>
                <a:gd name="T1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55">
                  <a:moveTo>
                    <a:pt x="31" y="0"/>
                  </a:moveTo>
                  <a:cubicBezTo>
                    <a:pt x="27" y="0"/>
                    <a:pt x="23" y="1"/>
                    <a:pt x="19" y="3"/>
                  </a:cubicBezTo>
                  <a:cubicBezTo>
                    <a:pt x="5" y="10"/>
                    <a:pt x="0" y="27"/>
                    <a:pt x="7" y="40"/>
                  </a:cubicBezTo>
                  <a:cubicBezTo>
                    <a:pt x="12" y="50"/>
                    <a:pt x="21" y="55"/>
                    <a:pt x="31" y="55"/>
                  </a:cubicBezTo>
                  <a:cubicBezTo>
                    <a:pt x="36" y="55"/>
                    <a:pt x="40" y="54"/>
                    <a:pt x="44" y="52"/>
                  </a:cubicBezTo>
                  <a:cubicBezTo>
                    <a:pt x="58" y="45"/>
                    <a:pt x="63" y="28"/>
                    <a:pt x="56" y="15"/>
                  </a:cubicBezTo>
                  <a:cubicBezTo>
                    <a:pt x="51" y="5"/>
                    <a:pt x="41" y="0"/>
                    <a:pt x="31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197">
              <a:extLst>
                <a:ext uri="{FF2B5EF4-FFF2-40B4-BE49-F238E27FC236}">
                  <a16:creationId xmlns:a16="http://schemas.microsoft.com/office/drawing/2014/main" id="{C9340706-DF62-4885-8F65-39C019DEE2DE}"/>
                </a:ext>
              </a:extLst>
            </p:cNvPr>
            <p:cNvSpPr/>
            <p:nvPr/>
          </p:nvSpPr>
          <p:spPr bwMode="auto">
            <a:xfrm rot="4042629">
              <a:off x="3278143" y="7280427"/>
              <a:ext cx="81218" cy="46320"/>
            </a:xfrm>
            <a:custGeom>
              <a:avLst/>
              <a:gdLst>
                <a:gd name="T0" fmla="*/ 1 w 54"/>
                <a:gd name="T1" fmla="*/ 0 h 31"/>
                <a:gd name="T2" fmla="*/ 4 w 54"/>
                <a:gd name="T3" fmla="*/ 16 h 31"/>
                <a:gd name="T4" fmla="*/ 28 w 54"/>
                <a:gd name="T5" fmla="*/ 31 h 31"/>
                <a:gd name="T6" fmla="*/ 41 w 54"/>
                <a:gd name="T7" fmla="*/ 28 h 31"/>
                <a:gd name="T8" fmla="*/ 54 w 54"/>
                <a:gd name="T9" fmla="*/ 14 h 31"/>
                <a:gd name="T10" fmla="*/ 35 w 54"/>
                <a:gd name="T11" fmla="*/ 18 h 31"/>
                <a:gd name="T12" fmla="*/ 1 w 54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31">
                  <a:moveTo>
                    <a:pt x="1" y="0"/>
                  </a:moveTo>
                  <a:cubicBezTo>
                    <a:pt x="0" y="5"/>
                    <a:pt x="1" y="11"/>
                    <a:pt x="4" y="16"/>
                  </a:cubicBezTo>
                  <a:cubicBezTo>
                    <a:pt x="9" y="26"/>
                    <a:pt x="18" y="31"/>
                    <a:pt x="28" y="31"/>
                  </a:cubicBezTo>
                  <a:cubicBezTo>
                    <a:pt x="33" y="31"/>
                    <a:pt x="37" y="30"/>
                    <a:pt x="41" y="28"/>
                  </a:cubicBezTo>
                  <a:cubicBezTo>
                    <a:pt x="47" y="25"/>
                    <a:pt x="51" y="19"/>
                    <a:pt x="54" y="14"/>
                  </a:cubicBezTo>
                  <a:cubicBezTo>
                    <a:pt x="48" y="17"/>
                    <a:pt x="41" y="18"/>
                    <a:pt x="35" y="18"/>
                  </a:cubicBezTo>
                  <a:cubicBezTo>
                    <a:pt x="22" y="18"/>
                    <a:pt x="9" y="11"/>
                    <a:pt x="1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198">
              <a:extLst>
                <a:ext uri="{FF2B5EF4-FFF2-40B4-BE49-F238E27FC236}">
                  <a16:creationId xmlns:a16="http://schemas.microsoft.com/office/drawing/2014/main" id="{3807E500-2011-47C9-84E2-1300FAE994BD}"/>
                </a:ext>
              </a:extLst>
            </p:cNvPr>
            <p:cNvSpPr/>
            <p:nvPr/>
          </p:nvSpPr>
          <p:spPr bwMode="auto">
            <a:xfrm rot="4042629">
              <a:off x="-182404" y="4378923"/>
              <a:ext cx="94543" cy="82487"/>
            </a:xfrm>
            <a:custGeom>
              <a:avLst/>
              <a:gdLst>
                <a:gd name="T0" fmla="*/ 31 w 63"/>
                <a:gd name="T1" fmla="*/ 0 h 55"/>
                <a:gd name="T2" fmla="*/ 18 w 63"/>
                <a:gd name="T3" fmla="*/ 3 h 55"/>
                <a:gd name="T4" fmla="*/ 7 w 63"/>
                <a:gd name="T5" fmla="*/ 41 h 55"/>
                <a:gd name="T6" fmla="*/ 31 w 63"/>
                <a:gd name="T7" fmla="*/ 55 h 55"/>
                <a:gd name="T8" fmla="*/ 44 w 63"/>
                <a:gd name="T9" fmla="*/ 52 h 55"/>
                <a:gd name="T10" fmla="*/ 55 w 63"/>
                <a:gd name="T11" fmla="*/ 15 h 55"/>
                <a:gd name="T12" fmla="*/ 31 w 63"/>
                <a:gd name="T1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55">
                  <a:moveTo>
                    <a:pt x="31" y="0"/>
                  </a:moveTo>
                  <a:cubicBezTo>
                    <a:pt x="27" y="0"/>
                    <a:pt x="22" y="1"/>
                    <a:pt x="18" y="3"/>
                  </a:cubicBezTo>
                  <a:cubicBezTo>
                    <a:pt x="5" y="10"/>
                    <a:pt x="0" y="27"/>
                    <a:pt x="7" y="41"/>
                  </a:cubicBezTo>
                  <a:cubicBezTo>
                    <a:pt x="12" y="50"/>
                    <a:pt x="21" y="55"/>
                    <a:pt x="31" y="55"/>
                  </a:cubicBezTo>
                  <a:cubicBezTo>
                    <a:pt x="35" y="55"/>
                    <a:pt x="40" y="54"/>
                    <a:pt x="44" y="52"/>
                  </a:cubicBezTo>
                  <a:cubicBezTo>
                    <a:pt x="57" y="45"/>
                    <a:pt x="63" y="28"/>
                    <a:pt x="55" y="15"/>
                  </a:cubicBezTo>
                  <a:cubicBezTo>
                    <a:pt x="51" y="6"/>
                    <a:pt x="41" y="0"/>
                    <a:pt x="31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199">
              <a:extLst>
                <a:ext uri="{FF2B5EF4-FFF2-40B4-BE49-F238E27FC236}">
                  <a16:creationId xmlns:a16="http://schemas.microsoft.com/office/drawing/2014/main" id="{445E29A0-C694-460B-BD8D-092ECCD30905}"/>
                </a:ext>
              </a:extLst>
            </p:cNvPr>
            <p:cNvSpPr/>
            <p:nvPr/>
          </p:nvSpPr>
          <p:spPr bwMode="auto">
            <a:xfrm rot="4042629">
              <a:off x="-429696" y="4798448"/>
              <a:ext cx="93274" cy="82487"/>
            </a:xfrm>
            <a:custGeom>
              <a:avLst/>
              <a:gdLst>
                <a:gd name="T0" fmla="*/ 31 w 62"/>
                <a:gd name="T1" fmla="*/ 0 h 55"/>
                <a:gd name="T2" fmla="*/ 18 w 62"/>
                <a:gd name="T3" fmla="*/ 3 h 55"/>
                <a:gd name="T4" fmla="*/ 7 w 62"/>
                <a:gd name="T5" fmla="*/ 40 h 55"/>
                <a:gd name="T6" fmla="*/ 31 w 62"/>
                <a:gd name="T7" fmla="*/ 55 h 55"/>
                <a:gd name="T8" fmla="*/ 44 w 62"/>
                <a:gd name="T9" fmla="*/ 52 h 55"/>
                <a:gd name="T10" fmla="*/ 55 w 62"/>
                <a:gd name="T11" fmla="*/ 14 h 55"/>
                <a:gd name="T12" fmla="*/ 31 w 62"/>
                <a:gd name="T1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55">
                  <a:moveTo>
                    <a:pt x="31" y="0"/>
                  </a:moveTo>
                  <a:cubicBezTo>
                    <a:pt x="27" y="0"/>
                    <a:pt x="22" y="1"/>
                    <a:pt x="18" y="3"/>
                  </a:cubicBezTo>
                  <a:cubicBezTo>
                    <a:pt x="5" y="10"/>
                    <a:pt x="0" y="27"/>
                    <a:pt x="7" y="40"/>
                  </a:cubicBezTo>
                  <a:cubicBezTo>
                    <a:pt x="12" y="49"/>
                    <a:pt x="21" y="55"/>
                    <a:pt x="31" y="55"/>
                  </a:cubicBezTo>
                  <a:cubicBezTo>
                    <a:pt x="35" y="55"/>
                    <a:pt x="40" y="54"/>
                    <a:pt x="44" y="52"/>
                  </a:cubicBezTo>
                  <a:cubicBezTo>
                    <a:pt x="57" y="45"/>
                    <a:pt x="62" y="28"/>
                    <a:pt x="55" y="14"/>
                  </a:cubicBezTo>
                  <a:cubicBezTo>
                    <a:pt x="50" y="5"/>
                    <a:pt x="41" y="0"/>
                    <a:pt x="31" y="0"/>
                  </a:cubicBezTo>
                </a:path>
              </a:pathLst>
            </a:custGeom>
            <a:solidFill>
              <a:schemeClr val="tx1">
                <a:alpha val="1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Freeform 200">
              <a:extLst>
                <a:ext uri="{FF2B5EF4-FFF2-40B4-BE49-F238E27FC236}">
                  <a16:creationId xmlns:a16="http://schemas.microsoft.com/office/drawing/2014/main" id="{8EED2BC8-9151-4A39-B836-0179F1F4163A}"/>
                </a:ext>
              </a:extLst>
            </p:cNvPr>
            <p:cNvSpPr/>
            <p:nvPr/>
          </p:nvSpPr>
          <p:spPr bwMode="auto">
            <a:xfrm rot="4042629">
              <a:off x="503699" y="5271747"/>
              <a:ext cx="85660" cy="75507"/>
            </a:xfrm>
            <a:custGeom>
              <a:avLst/>
              <a:gdLst>
                <a:gd name="T0" fmla="*/ 29 w 57"/>
                <a:gd name="T1" fmla="*/ 0 h 50"/>
                <a:gd name="T2" fmla="*/ 17 w 57"/>
                <a:gd name="T3" fmla="*/ 3 h 50"/>
                <a:gd name="T4" fmla="*/ 7 w 57"/>
                <a:gd name="T5" fmla="*/ 37 h 50"/>
                <a:gd name="T6" fmla="*/ 29 w 57"/>
                <a:gd name="T7" fmla="*/ 50 h 50"/>
                <a:gd name="T8" fmla="*/ 41 w 57"/>
                <a:gd name="T9" fmla="*/ 47 h 50"/>
                <a:gd name="T10" fmla="*/ 51 w 57"/>
                <a:gd name="T11" fmla="*/ 14 h 50"/>
                <a:gd name="T12" fmla="*/ 29 w 57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50">
                  <a:moveTo>
                    <a:pt x="29" y="0"/>
                  </a:moveTo>
                  <a:cubicBezTo>
                    <a:pt x="25" y="0"/>
                    <a:pt x="21" y="1"/>
                    <a:pt x="17" y="3"/>
                  </a:cubicBezTo>
                  <a:cubicBezTo>
                    <a:pt x="5" y="10"/>
                    <a:pt x="0" y="25"/>
                    <a:pt x="7" y="37"/>
                  </a:cubicBezTo>
                  <a:cubicBezTo>
                    <a:pt x="11" y="45"/>
                    <a:pt x="20" y="50"/>
                    <a:pt x="29" y="50"/>
                  </a:cubicBezTo>
                  <a:cubicBezTo>
                    <a:pt x="33" y="50"/>
                    <a:pt x="37" y="49"/>
                    <a:pt x="41" y="47"/>
                  </a:cubicBezTo>
                  <a:cubicBezTo>
                    <a:pt x="53" y="41"/>
                    <a:pt x="57" y="26"/>
                    <a:pt x="51" y="14"/>
                  </a:cubicBezTo>
                  <a:cubicBezTo>
                    <a:pt x="47" y="5"/>
                    <a:pt x="38" y="0"/>
                    <a:pt x="29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Freeform 201">
              <a:extLst>
                <a:ext uri="{FF2B5EF4-FFF2-40B4-BE49-F238E27FC236}">
                  <a16:creationId xmlns:a16="http://schemas.microsoft.com/office/drawing/2014/main" id="{0925E7FD-C86F-4CA6-8227-6C22CB9D1F26}"/>
                </a:ext>
              </a:extLst>
            </p:cNvPr>
            <p:cNvSpPr/>
            <p:nvPr/>
          </p:nvSpPr>
          <p:spPr bwMode="auto">
            <a:xfrm rot="4042629">
              <a:off x="559865" y="5024089"/>
              <a:ext cx="58375" cy="50761"/>
            </a:xfrm>
            <a:custGeom>
              <a:avLst/>
              <a:gdLst>
                <a:gd name="T0" fmla="*/ 19 w 39"/>
                <a:gd name="T1" fmla="*/ 0 h 34"/>
                <a:gd name="T2" fmla="*/ 11 w 39"/>
                <a:gd name="T3" fmla="*/ 2 h 34"/>
                <a:gd name="T4" fmla="*/ 4 w 39"/>
                <a:gd name="T5" fmla="*/ 25 h 34"/>
                <a:gd name="T6" fmla="*/ 19 w 39"/>
                <a:gd name="T7" fmla="*/ 34 h 34"/>
                <a:gd name="T8" fmla="*/ 27 w 39"/>
                <a:gd name="T9" fmla="*/ 32 h 34"/>
                <a:gd name="T10" fmla="*/ 34 w 39"/>
                <a:gd name="T11" fmla="*/ 9 h 34"/>
                <a:gd name="T12" fmla="*/ 19 w 39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34">
                  <a:moveTo>
                    <a:pt x="19" y="0"/>
                  </a:moveTo>
                  <a:cubicBezTo>
                    <a:pt x="17" y="0"/>
                    <a:pt x="14" y="1"/>
                    <a:pt x="11" y="2"/>
                  </a:cubicBezTo>
                  <a:cubicBezTo>
                    <a:pt x="3" y="6"/>
                    <a:pt x="0" y="17"/>
                    <a:pt x="4" y="25"/>
                  </a:cubicBezTo>
                  <a:cubicBezTo>
                    <a:pt x="7" y="31"/>
                    <a:pt x="13" y="34"/>
                    <a:pt x="19" y="34"/>
                  </a:cubicBezTo>
                  <a:cubicBezTo>
                    <a:pt x="22" y="34"/>
                    <a:pt x="25" y="34"/>
                    <a:pt x="27" y="32"/>
                  </a:cubicBezTo>
                  <a:cubicBezTo>
                    <a:pt x="35" y="28"/>
                    <a:pt x="39" y="18"/>
                    <a:pt x="34" y="9"/>
                  </a:cubicBezTo>
                  <a:cubicBezTo>
                    <a:pt x="31" y="3"/>
                    <a:pt x="25" y="0"/>
                    <a:pt x="19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202">
              <a:extLst>
                <a:ext uri="{FF2B5EF4-FFF2-40B4-BE49-F238E27FC236}">
                  <a16:creationId xmlns:a16="http://schemas.microsoft.com/office/drawing/2014/main" id="{8B26EDBB-331F-43A4-8C51-3FFEC4999383}"/>
                </a:ext>
              </a:extLst>
            </p:cNvPr>
            <p:cNvSpPr/>
            <p:nvPr/>
          </p:nvSpPr>
          <p:spPr bwMode="auto">
            <a:xfrm rot="4042629">
              <a:off x="2558525" y="6679970"/>
              <a:ext cx="58375" cy="51396"/>
            </a:xfrm>
            <a:custGeom>
              <a:avLst/>
              <a:gdLst>
                <a:gd name="T0" fmla="*/ 20 w 39"/>
                <a:gd name="T1" fmla="*/ 0 h 34"/>
                <a:gd name="T2" fmla="*/ 12 w 39"/>
                <a:gd name="T3" fmla="*/ 2 h 34"/>
                <a:gd name="T4" fmla="*/ 5 w 39"/>
                <a:gd name="T5" fmla="*/ 25 h 34"/>
                <a:gd name="T6" fmla="*/ 20 w 39"/>
                <a:gd name="T7" fmla="*/ 34 h 34"/>
                <a:gd name="T8" fmla="*/ 28 w 39"/>
                <a:gd name="T9" fmla="*/ 32 h 34"/>
                <a:gd name="T10" fmla="*/ 35 w 39"/>
                <a:gd name="T11" fmla="*/ 9 h 34"/>
                <a:gd name="T12" fmla="*/ 20 w 39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34">
                  <a:moveTo>
                    <a:pt x="20" y="0"/>
                  </a:moveTo>
                  <a:cubicBezTo>
                    <a:pt x="17" y="0"/>
                    <a:pt x="14" y="1"/>
                    <a:pt x="12" y="2"/>
                  </a:cubicBezTo>
                  <a:cubicBezTo>
                    <a:pt x="3" y="6"/>
                    <a:pt x="0" y="17"/>
                    <a:pt x="5" y="25"/>
                  </a:cubicBezTo>
                  <a:cubicBezTo>
                    <a:pt x="8" y="31"/>
                    <a:pt x="14" y="34"/>
                    <a:pt x="20" y="34"/>
                  </a:cubicBezTo>
                  <a:cubicBezTo>
                    <a:pt x="22" y="34"/>
                    <a:pt x="25" y="33"/>
                    <a:pt x="28" y="32"/>
                  </a:cubicBezTo>
                  <a:cubicBezTo>
                    <a:pt x="36" y="28"/>
                    <a:pt x="39" y="17"/>
                    <a:pt x="35" y="9"/>
                  </a:cubicBezTo>
                  <a:cubicBezTo>
                    <a:pt x="32" y="3"/>
                    <a:pt x="26" y="0"/>
                    <a:pt x="20" y="0"/>
                  </a:cubicBezTo>
                </a:path>
              </a:pathLst>
            </a:custGeom>
            <a:solidFill>
              <a:schemeClr val="tx1">
                <a:alpha val="5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203">
              <a:extLst>
                <a:ext uri="{FF2B5EF4-FFF2-40B4-BE49-F238E27FC236}">
                  <a16:creationId xmlns:a16="http://schemas.microsoft.com/office/drawing/2014/main" id="{1CC0DFBC-B417-4974-A70B-DC02A9E68FC7}"/>
                </a:ext>
              </a:extLst>
            </p:cNvPr>
            <p:cNvSpPr>
              <a:spLocks noEditPoints="1"/>
            </p:cNvSpPr>
            <p:nvPr/>
          </p:nvSpPr>
          <p:spPr bwMode="auto">
            <a:xfrm rot="4042629">
              <a:off x="1068254" y="5888758"/>
              <a:ext cx="85660" cy="72969"/>
            </a:xfrm>
            <a:custGeom>
              <a:avLst/>
              <a:gdLst>
                <a:gd name="T0" fmla="*/ 45 w 57"/>
                <a:gd name="T1" fmla="*/ 6 h 49"/>
                <a:gd name="T2" fmla="*/ 40 w 57"/>
                <a:gd name="T3" fmla="*/ 47 h 49"/>
                <a:gd name="T4" fmla="*/ 51 w 57"/>
                <a:gd name="T5" fmla="*/ 13 h 49"/>
                <a:gd name="T6" fmla="*/ 45 w 57"/>
                <a:gd name="T7" fmla="*/ 6 h 49"/>
                <a:gd name="T8" fmla="*/ 28 w 57"/>
                <a:gd name="T9" fmla="*/ 0 h 49"/>
                <a:gd name="T10" fmla="*/ 17 w 57"/>
                <a:gd name="T11" fmla="*/ 3 h 49"/>
                <a:gd name="T12" fmla="*/ 6 w 57"/>
                <a:gd name="T13" fmla="*/ 36 h 49"/>
                <a:gd name="T14" fmla="*/ 29 w 57"/>
                <a:gd name="T15" fmla="*/ 49 h 49"/>
                <a:gd name="T16" fmla="*/ 35 w 57"/>
                <a:gd name="T17" fmla="*/ 49 h 49"/>
                <a:gd name="T18" fmla="*/ 41 w 57"/>
                <a:gd name="T19" fmla="*/ 3 h 49"/>
                <a:gd name="T20" fmla="*/ 28 w 57"/>
                <a:gd name="T2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49">
                  <a:moveTo>
                    <a:pt x="45" y="6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52" y="40"/>
                    <a:pt x="57" y="25"/>
                    <a:pt x="51" y="13"/>
                  </a:cubicBezTo>
                  <a:cubicBezTo>
                    <a:pt x="49" y="10"/>
                    <a:pt x="47" y="8"/>
                    <a:pt x="45" y="6"/>
                  </a:cubicBezTo>
                  <a:moveTo>
                    <a:pt x="28" y="0"/>
                  </a:moveTo>
                  <a:cubicBezTo>
                    <a:pt x="25" y="0"/>
                    <a:pt x="21" y="1"/>
                    <a:pt x="17" y="3"/>
                  </a:cubicBezTo>
                  <a:cubicBezTo>
                    <a:pt x="5" y="9"/>
                    <a:pt x="0" y="24"/>
                    <a:pt x="6" y="36"/>
                  </a:cubicBezTo>
                  <a:cubicBezTo>
                    <a:pt x="11" y="45"/>
                    <a:pt x="20" y="49"/>
                    <a:pt x="29" y="49"/>
                  </a:cubicBezTo>
                  <a:cubicBezTo>
                    <a:pt x="31" y="49"/>
                    <a:pt x="33" y="49"/>
                    <a:pt x="35" y="49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7" y="1"/>
                    <a:pt x="33" y="0"/>
                    <a:pt x="28" y="0"/>
                  </a:cubicBezTo>
                </a:path>
              </a:pathLst>
            </a:custGeom>
            <a:solidFill>
              <a:schemeClr val="tx1">
                <a:alpha val="1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204">
              <a:extLst>
                <a:ext uri="{FF2B5EF4-FFF2-40B4-BE49-F238E27FC236}">
                  <a16:creationId xmlns:a16="http://schemas.microsoft.com/office/drawing/2014/main" id="{3ED48657-0904-4714-9F52-8F617703D33C}"/>
                </a:ext>
              </a:extLst>
            </p:cNvPr>
            <p:cNvSpPr/>
            <p:nvPr/>
          </p:nvSpPr>
          <p:spPr bwMode="auto">
            <a:xfrm rot="4042629">
              <a:off x="1108132" y="5907940"/>
              <a:ext cx="15228" cy="68528"/>
            </a:xfrm>
            <a:custGeom>
              <a:avLst/>
              <a:gdLst>
                <a:gd name="T0" fmla="*/ 6 w 10"/>
                <a:gd name="T1" fmla="*/ 0 h 46"/>
                <a:gd name="T2" fmla="*/ 0 w 10"/>
                <a:gd name="T3" fmla="*/ 46 h 46"/>
                <a:gd name="T4" fmla="*/ 5 w 10"/>
                <a:gd name="T5" fmla="*/ 44 h 46"/>
                <a:gd name="T6" fmla="*/ 5 w 10"/>
                <a:gd name="T7" fmla="*/ 44 h 46"/>
                <a:gd name="T8" fmla="*/ 10 w 10"/>
                <a:gd name="T9" fmla="*/ 3 h 46"/>
                <a:gd name="T10" fmla="*/ 6 w 10"/>
                <a:gd name="T1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46">
                  <a:moveTo>
                    <a:pt x="6" y="0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2" y="45"/>
                    <a:pt x="3" y="45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2"/>
                    <a:pt x="8" y="1"/>
                    <a:pt x="6" y="0"/>
                  </a:cubicBezTo>
                </a:path>
              </a:pathLst>
            </a:custGeom>
            <a:solidFill>
              <a:schemeClr val="tx1">
                <a:alpha val="1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205">
              <a:extLst>
                <a:ext uri="{FF2B5EF4-FFF2-40B4-BE49-F238E27FC236}">
                  <a16:creationId xmlns:a16="http://schemas.microsoft.com/office/drawing/2014/main" id="{699FBC36-43BE-4278-8740-BFD9D1B36260}"/>
                </a:ext>
              </a:extLst>
            </p:cNvPr>
            <p:cNvSpPr>
              <a:spLocks noEditPoints="1"/>
            </p:cNvSpPr>
            <p:nvPr/>
          </p:nvSpPr>
          <p:spPr bwMode="auto">
            <a:xfrm rot="4042629">
              <a:off x="1580036" y="6309220"/>
              <a:ext cx="78045" cy="74873"/>
            </a:xfrm>
            <a:custGeom>
              <a:avLst/>
              <a:gdLst>
                <a:gd name="T0" fmla="*/ 1 w 52"/>
                <a:gd name="T1" fmla="*/ 23 h 50"/>
                <a:gd name="T2" fmla="*/ 4 w 52"/>
                <a:gd name="T3" fmla="*/ 37 h 50"/>
                <a:gd name="T4" fmla="*/ 26 w 52"/>
                <a:gd name="T5" fmla="*/ 50 h 50"/>
                <a:gd name="T6" fmla="*/ 37 w 52"/>
                <a:gd name="T7" fmla="*/ 47 h 50"/>
                <a:gd name="T8" fmla="*/ 42 w 52"/>
                <a:gd name="T9" fmla="*/ 44 h 50"/>
                <a:gd name="T10" fmla="*/ 1 w 52"/>
                <a:gd name="T11" fmla="*/ 23 h 50"/>
                <a:gd name="T12" fmla="*/ 26 w 52"/>
                <a:gd name="T13" fmla="*/ 0 h 50"/>
                <a:gd name="T14" fmla="*/ 14 w 52"/>
                <a:gd name="T15" fmla="*/ 3 h 50"/>
                <a:gd name="T16" fmla="*/ 2 w 52"/>
                <a:gd name="T17" fmla="*/ 18 h 50"/>
                <a:gd name="T18" fmla="*/ 45 w 52"/>
                <a:gd name="T19" fmla="*/ 40 h 50"/>
                <a:gd name="T20" fmla="*/ 48 w 52"/>
                <a:gd name="T21" fmla="*/ 14 h 50"/>
                <a:gd name="T22" fmla="*/ 26 w 52"/>
                <a:gd name="T2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50">
                  <a:moveTo>
                    <a:pt x="1" y="23"/>
                  </a:moveTo>
                  <a:cubicBezTo>
                    <a:pt x="0" y="28"/>
                    <a:pt x="1" y="32"/>
                    <a:pt x="4" y="37"/>
                  </a:cubicBezTo>
                  <a:cubicBezTo>
                    <a:pt x="8" y="45"/>
                    <a:pt x="17" y="50"/>
                    <a:pt x="26" y="50"/>
                  </a:cubicBezTo>
                  <a:cubicBezTo>
                    <a:pt x="29" y="50"/>
                    <a:pt x="33" y="49"/>
                    <a:pt x="37" y="47"/>
                  </a:cubicBezTo>
                  <a:cubicBezTo>
                    <a:pt x="39" y="46"/>
                    <a:pt x="40" y="45"/>
                    <a:pt x="42" y="44"/>
                  </a:cubicBezTo>
                  <a:cubicBezTo>
                    <a:pt x="1" y="23"/>
                    <a:pt x="1" y="23"/>
                    <a:pt x="1" y="23"/>
                  </a:cubicBezTo>
                  <a:moveTo>
                    <a:pt x="26" y="0"/>
                  </a:moveTo>
                  <a:cubicBezTo>
                    <a:pt x="22" y="0"/>
                    <a:pt x="18" y="1"/>
                    <a:pt x="14" y="3"/>
                  </a:cubicBezTo>
                  <a:cubicBezTo>
                    <a:pt x="8" y="6"/>
                    <a:pt x="4" y="12"/>
                    <a:pt x="2" y="18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51" y="33"/>
                    <a:pt x="52" y="22"/>
                    <a:pt x="48" y="14"/>
                  </a:cubicBezTo>
                  <a:cubicBezTo>
                    <a:pt x="43" y="5"/>
                    <a:pt x="35" y="0"/>
                    <a:pt x="26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206">
              <a:extLst>
                <a:ext uri="{FF2B5EF4-FFF2-40B4-BE49-F238E27FC236}">
                  <a16:creationId xmlns:a16="http://schemas.microsoft.com/office/drawing/2014/main" id="{7571033B-47FF-43C0-AE64-3E2EC6FAF56B}"/>
                </a:ext>
              </a:extLst>
            </p:cNvPr>
            <p:cNvSpPr/>
            <p:nvPr/>
          </p:nvSpPr>
          <p:spPr bwMode="auto">
            <a:xfrm rot="4042629">
              <a:off x="1575741" y="6326450"/>
              <a:ext cx="65989" cy="38706"/>
            </a:xfrm>
            <a:custGeom>
              <a:avLst/>
              <a:gdLst>
                <a:gd name="T0" fmla="*/ 1 w 44"/>
                <a:gd name="T1" fmla="*/ 0 h 26"/>
                <a:gd name="T2" fmla="*/ 0 w 44"/>
                <a:gd name="T3" fmla="*/ 5 h 26"/>
                <a:gd name="T4" fmla="*/ 41 w 44"/>
                <a:gd name="T5" fmla="*/ 26 h 26"/>
                <a:gd name="T6" fmla="*/ 44 w 44"/>
                <a:gd name="T7" fmla="*/ 22 h 26"/>
                <a:gd name="T8" fmla="*/ 1 w 44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6">
                  <a:moveTo>
                    <a:pt x="1" y="0"/>
                  </a:moveTo>
                  <a:cubicBezTo>
                    <a:pt x="0" y="2"/>
                    <a:pt x="0" y="3"/>
                    <a:pt x="0" y="5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2" y="25"/>
                    <a:pt x="43" y="24"/>
                    <a:pt x="44" y="22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207">
              <a:extLst>
                <a:ext uri="{FF2B5EF4-FFF2-40B4-BE49-F238E27FC236}">
                  <a16:creationId xmlns:a16="http://schemas.microsoft.com/office/drawing/2014/main" id="{8F179A5A-C5D1-43EC-BC81-78DBD41D6B52}"/>
                </a:ext>
              </a:extLst>
            </p:cNvPr>
            <p:cNvSpPr/>
            <p:nvPr/>
          </p:nvSpPr>
          <p:spPr bwMode="auto">
            <a:xfrm rot="4042629">
              <a:off x="2296672" y="6770425"/>
              <a:ext cx="85025" cy="74873"/>
            </a:xfrm>
            <a:custGeom>
              <a:avLst/>
              <a:gdLst>
                <a:gd name="T0" fmla="*/ 29 w 57"/>
                <a:gd name="T1" fmla="*/ 0 h 50"/>
                <a:gd name="T2" fmla="*/ 17 w 57"/>
                <a:gd name="T3" fmla="*/ 3 h 50"/>
                <a:gd name="T4" fmla="*/ 7 w 57"/>
                <a:gd name="T5" fmla="*/ 37 h 50"/>
                <a:gd name="T6" fmla="*/ 29 w 57"/>
                <a:gd name="T7" fmla="*/ 50 h 50"/>
                <a:gd name="T8" fmla="*/ 40 w 57"/>
                <a:gd name="T9" fmla="*/ 47 h 50"/>
                <a:gd name="T10" fmla="*/ 51 w 57"/>
                <a:gd name="T11" fmla="*/ 14 h 50"/>
                <a:gd name="T12" fmla="*/ 29 w 57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50">
                  <a:moveTo>
                    <a:pt x="29" y="0"/>
                  </a:moveTo>
                  <a:cubicBezTo>
                    <a:pt x="25" y="0"/>
                    <a:pt x="21" y="1"/>
                    <a:pt x="17" y="3"/>
                  </a:cubicBezTo>
                  <a:cubicBezTo>
                    <a:pt x="5" y="10"/>
                    <a:pt x="0" y="25"/>
                    <a:pt x="7" y="37"/>
                  </a:cubicBezTo>
                  <a:cubicBezTo>
                    <a:pt x="11" y="45"/>
                    <a:pt x="20" y="50"/>
                    <a:pt x="29" y="50"/>
                  </a:cubicBezTo>
                  <a:cubicBezTo>
                    <a:pt x="33" y="50"/>
                    <a:pt x="37" y="49"/>
                    <a:pt x="40" y="47"/>
                  </a:cubicBezTo>
                  <a:cubicBezTo>
                    <a:pt x="52" y="41"/>
                    <a:pt x="57" y="26"/>
                    <a:pt x="51" y="14"/>
                  </a:cubicBezTo>
                  <a:cubicBezTo>
                    <a:pt x="46" y="5"/>
                    <a:pt x="38" y="0"/>
                    <a:pt x="29" y="0"/>
                  </a:cubicBezTo>
                </a:path>
              </a:pathLst>
            </a:custGeom>
            <a:solidFill>
              <a:schemeClr val="tx1">
                <a:alpha val="5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208">
              <a:extLst>
                <a:ext uri="{FF2B5EF4-FFF2-40B4-BE49-F238E27FC236}">
                  <a16:creationId xmlns:a16="http://schemas.microsoft.com/office/drawing/2014/main" id="{CE137F08-A812-41AD-A445-8A85EA86E57A}"/>
                </a:ext>
              </a:extLst>
            </p:cNvPr>
            <p:cNvSpPr>
              <a:spLocks noEditPoints="1"/>
            </p:cNvSpPr>
            <p:nvPr/>
          </p:nvSpPr>
          <p:spPr bwMode="auto">
            <a:xfrm rot="4042629">
              <a:off x="2534383" y="7042035"/>
              <a:ext cx="53934" cy="46954"/>
            </a:xfrm>
            <a:custGeom>
              <a:avLst/>
              <a:gdLst>
                <a:gd name="T0" fmla="*/ 27 w 36"/>
                <a:gd name="T1" fmla="*/ 3 h 31"/>
                <a:gd name="T2" fmla="*/ 19 w 36"/>
                <a:gd name="T3" fmla="*/ 31 h 31"/>
                <a:gd name="T4" fmla="*/ 25 w 36"/>
                <a:gd name="T5" fmla="*/ 30 h 31"/>
                <a:gd name="T6" fmla="*/ 32 w 36"/>
                <a:gd name="T7" fmla="*/ 9 h 31"/>
                <a:gd name="T8" fmla="*/ 27 w 36"/>
                <a:gd name="T9" fmla="*/ 3 h 31"/>
                <a:gd name="T10" fmla="*/ 18 w 36"/>
                <a:gd name="T11" fmla="*/ 0 h 31"/>
                <a:gd name="T12" fmla="*/ 11 w 36"/>
                <a:gd name="T13" fmla="*/ 2 h 31"/>
                <a:gd name="T14" fmla="*/ 4 w 36"/>
                <a:gd name="T15" fmla="*/ 23 h 31"/>
                <a:gd name="T16" fmla="*/ 14 w 36"/>
                <a:gd name="T17" fmla="*/ 31 h 31"/>
                <a:gd name="T18" fmla="*/ 22 w 36"/>
                <a:gd name="T19" fmla="*/ 1 h 31"/>
                <a:gd name="T20" fmla="*/ 18 w 36"/>
                <a:gd name="T2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" h="31">
                  <a:moveTo>
                    <a:pt x="27" y="3"/>
                  </a:moveTo>
                  <a:cubicBezTo>
                    <a:pt x="19" y="31"/>
                    <a:pt x="19" y="31"/>
                    <a:pt x="19" y="31"/>
                  </a:cubicBezTo>
                  <a:cubicBezTo>
                    <a:pt x="21" y="31"/>
                    <a:pt x="23" y="31"/>
                    <a:pt x="25" y="30"/>
                  </a:cubicBezTo>
                  <a:cubicBezTo>
                    <a:pt x="33" y="26"/>
                    <a:pt x="36" y="16"/>
                    <a:pt x="32" y="9"/>
                  </a:cubicBezTo>
                  <a:cubicBezTo>
                    <a:pt x="30" y="6"/>
                    <a:pt x="29" y="4"/>
                    <a:pt x="27" y="3"/>
                  </a:cubicBezTo>
                  <a:moveTo>
                    <a:pt x="18" y="0"/>
                  </a:moveTo>
                  <a:cubicBezTo>
                    <a:pt x="15" y="0"/>
                    <a:pt x="13" y="1"/>
                    <a:pt x="11" y="2"/>
                  </a:cubicBezTo>
                  <a:cubicBezTo>
                    <a:pt x="3" y="6"/>
                    <a:pt x="0" y="16"/>
                    <a:pt x="4" y="23"/>
                  </a:cubicBezTo>
                  <a:cubicBezTo>
                    <a:pt x="6" y="27"/>
                    <a:pt x="10" y="30"/>
                    <a:pt x="14" y="3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1" y="1"/>
                    <a:pt x="19" y="0"/>
                    <a:pt x="18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209">
              <a:extLst>
                <a:ext uri="{FF2B5EF4-FFF2-40B4-BE49-F238E27FC236}">
                  <a16:creationId xmlns:a16="http://schemas.microsoft.com/office/drawing/2014/main" id="{D9B7D78A-8DD1-4FDA-AC04-6345CBB9F275}"/>
                </a:ext>
              </a:extLst>
            </p:cNvPr>
            <p:cNvSpPr/>
            <p:nvPr/>
          </p:nvSpPr>
          <p:spPr bwMode="auto">
            <a:xfrm rot="4042629">
              <a:off x="2552101" y="7046867"/>
              <a:ext cx="19670" cy="45051"/>
            </a:xfrm>
            <a:custGeom>
              <a:avLst/>
              <a:gdLst>
                <a:gd name="T0" fmla="*/ 8 w 13"/>
                <a:gd name="T1" fmla="*/ 0 h 30"/>
                <a:gd name="T2" fmla="*/ 0 w 13"/>
                <a:gd name="T3" fmla="*/ 30 h 30"/>
                <a:gd name="T4" fmla="*/ 4 w 13"/>
                <a:gd name="T5" fmla="*/ 30 h 30"/>
                <a:gd name="T6" fmla="*/ 5 w 13"/>
                <a:gd name="T7" fmla="*/ 30 h 30"/>
                <a:gd name="T8" fmla="*/ 13 w 13"/>
                <a:gd name="T9" fmla="*/ 2 h 30"/>
                <a:gd name="T10" fmla="*/ 8 w 13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30">
                  <a:moveTo>
                    <a:pt x="8" y="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1" y="30"/>
                    <a:pt x="3" y="30"/>
                    <a:pt x="4" y="30"/>
                  </a:cubicBezTo>
                  <a:cubicBezTo>
                    <a:pt x="4" y="30"/>
                    <a:pt x="5" y="30"/>
                    <a:pt x="5" y="30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1" y="1"/>
                    <a:pt x="10" y="0"/>
                    <a:pt x="8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210">
              <a:extLst>
                <a:ext uri="{FF2B5EF4-FFF2-40B4-BE49-F238E27FC236}">
                  <a16:creationId xmlns:a16="http://schemas.microsoft.com/office/drawing/2014/main" id="{1EDF1D9A-0AA7-4D3E-9ABA-C1A194CD55AA}"/>
                </a:ext>
              </a:extLst>
            </p:cNvPr>
            <p:cNvSpPr>
              <a:spLocks noEditPoints="1"/>
            </p:cNvSpPr>
            <p:nvPr/>
          </p:nvSpPr>
          <p:spPr bwMode="auto">
            <a:xfrm rot="4042629">
              <a:off x="206639" y="5111378"/>
              <a:ext cx="48223" cy="46954"/>
            </a:xfrm>
            <a:custGeom>
              <a:avLst/>
              <a:gdLst>
                <a:gd name="T0" fmla="*/ 1 w 32"/>
                <a:gd name="T1" fmla="*/ 11 h 31"/>
                <a:gd name="T2" fmla="*/ 2 w 32"/>
                <a:gd name="T3" fmla="*/ 22 h 31"/>
                <a:gd name="T4" fmla="*/ 16 w 32"/>
                <a:gd name="T5" fmla="*/ 31 h 31"/>
                <a:gd name="T6" fmla="*/ 23 w 32"/>
                <a:gd name="T7" fmla="*/ 29 h 31"/>
                <a:gd name="T8" fmla="*/ 30 w 32"/>
                <a:gd name="T9" fmla="*/ 22 h 31"/>
                <a:gd name="T10" fmla="*/ 1 w 32"/>
                <a:gd name="T11" fmla="*/ 11 h 31"/>
                <a:gd name="T12" fmla="*/ 16 w 32"/>
                <a:gd name="T13" fmla="*/ 0 h 31"/>
                <a:gd name="T14" fmla="*/ 8 w 32"/>
                <a:gd name="T15" fmla="*/ 1 h 31"/>
                <a:gd name="T16" fmla="*/ 3 w 32"/>
                <a:gd name="T17" fmla="*/ 7 h 31"/>
                <a:gd name="T18" fmla="*/ 31 w 32"/>
                <a:gd name="T19" fmla="*/ 17 h 31"/>
                <a:gd name="T20" fmla="*/ 30 w 32"/>
                <a:gd name="T21" fmla="*/ 8 h 31"/>
                <a:gd name="T22" fmla="*/ 16 w 32"/>
                <a:gd name="T2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31">
                  <a:moveTo>
                    <a:pt x="1" y="11"/>
                  </a:moveTo>
                  <a:cubicBezTo>
                    <a:pt x="0" y="15"/>
                    <a:pt x="0" y="19"/>
                    <a:pt x="2" y="22"/>
                  </a:cubicBezTo>
                  <a:cubicBezTo>
                    <a:pt x="5" y="28"/>
                    <a:pt x="10" y="31"/>
                    <a:pt x="16" y="31"/>
                  </a:cubicBezTo>
                  <a:cubicBezTo>
                    <a:pt x="18" y="31"/>
                    <a:pt x="21" y="30"/>
                    <a:pt x="23" y="29"/>
                  </a:cubicBezTo>
                  <a:cubicBezTo>
                    <a:pt x="26" y="27"/>
                    <a:pt x="28" y="25"/>
                    <a:pt x="30" y="22"/>
                  </a:cubicBezTo>
                  <a:cubicBezTo>
                    <a:pt x="1" y="11"/>
                    <a:pt x="1" y="11"/>
                    <a:pt x="1" y="11"/>
                  </a:cubicBezTo>
                  <a:moveTo>
                    <a:pt x="16" y="0"/>
                  </a:moveTo>
                  <a:cubicBezTo>
                    <a:pt x="13" y="0"/>
                    <a:pt x="11" y="0"/>
                    <a:pt x="8" y="1"/>
                  </a:cubicBezTo>
                  <a:cubicBezTo>
                    <a:pt x="6" y="3"/>
                    <a:pt x="4" y="5"/>
                    <a:pt x="3" y="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2" y="14"/>
                    <a:pt x="31" y="11"/>
                    <a:pt x="30" y="8"/>
                  </a:cubicBezTo>
                  <a:cubicBezTo>
                    <a:pt x="27" y="3"/>
                    <a:pt x="21" y="0"/>
                    <a:pt x="16" y="0"/>
                  </a:cubicBezTo>
                </a:path>
              </a:pathLst>
            </a:custGeom>
            <a:solidFill>
              <a:schemeClr val="tx1">
                <a:alpha val="1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211">
              <a:extLst>
                <a:ext uri="{FF2B5EF4-FFF2-40B4-BE49-F238E27FC236}">
                  <a16:creationId xmlns:a16="http://schemas.microsoft.com/office/drawing/2014/main" id="{6CAB125B-AA2C-45C1-85A7-46A82D5C29B8}"/>
                </a:ext>
              </a:extLst>
            </p:cNvPr>
            <p:cNvSpPr/>
            <p:nvPr/>
          </p:nvSpPr>
          <p:spPr bwMode="auto">
            <a:xfrm rot="4042629">
              <a:off x="209568" y="5122848"/>
              <a:ext cx="45051" cy="22208"/>
            </a:xfrm>
            <a:custGeom>
              <a:avLst/>
              <a:gdLst>
                <a:gd name="T0" fmla="*/ 2 w 30"/>
                <a:gd name="T1" fmla="*/ 0 h 15"/>
                <a:gd name="T2" fmla="*/ 0 w 30"/>
                <a:gd name="T3" fmla="*/ 4 h 15"/>
                <a:gd name="T4" fmla="*/ 29 w 30"/>
                <a:gd name="T5" fmla="*/ 15 h 15"/>
                <a:gd name="T6" fmla="*/ 30 w 30"/>
                <a:gd name="T7" fmla="*/ 10 h 15"/>
                <a:gd name="T8" fmla="*/ 2 w 3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">
                  <a:moveTo>
                    <a:pt x="2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30" y="12"/>
                    <a:pt x="30" y="1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chemeClr val="tx1">
                <a:alpha val="1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213">
              <a:extLst>
                <a:ext uri="{FF2B5EF4-FFF2-40B4-BE49-F238E27FC236}">
                  <a16:creationId xmlns:a16="http://schemas.microsoft.com/office/drawing/2014/main" id="{A154AD2D-6B2C-492C-B44A-AD151049595E}"/>
                </a:ext>
              </a:extLst>
            </p:cNvPr>
            <p:cNvSpPr/>
            <p:nvPr/>
          </p:nvSpPr>
          <p:spPr bwMode="auto">
            <a:xfrm rot="4042629">
              <a:off x="3522671" y="6183531"/>
              <a:ext cx="182740" cy="158629"/>
            </a:xfrm>
            <a:custGeom>
              <a:avLst/>
              <a:gdLst>
                <a:gd name="T0" fmla="*/ 61 w 122"/>
                <a:gd name="T1" fmla="*/ 0 h 106"/>
                <a:gd name="T2" fmla="*/ 36 w 122"/>
                <a:gd name="T3" fmla="*/ 6 h 106"/>
                <a:gd name="T4" fmla="*/ 14 w 122"/>
                <a:gd name="T5" fmla="*/ 78 h 106"/>
                <a:gd name="T6" fmla="*/ 61 w 122"/>
                <a:gd name="T7" fmla="*/ 106 h 106"/>
                <a:gd name="T8" fmla="*/ 86 w 122"/>
                <a:gd name="T9" fmla="*/ 100 h 106"/>
                <a:gd name="T10" fmla="*/ 108 w 122"/>
                <a:gd name="T11" fmla="*/ 28 h 106"/>
                <a:gd name="T12" fmla="*/ 61 w 122"/>
                <a:gd name="T13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06">
                  <a:moveTo>
                    <a:pt x="61" y="0"/>
                  </a:moveTo>
                  <a:cubicBezTo>
                    <a:pt x="53" y="0"/>
                    <a:pt x="44" y="2"/>
                    <a:pt x="36" y="6"/>
                  </a:cubicBezTo>
                  <a:cubicBezTo>
                    <a:pt x="10" y="20"/>
                    <a:pt x="0" y="52"/>
                    <a:pt x="14" y="78"/>
                  </a:cubicBezTo>
                  <a:cubicBezTo>
                    <a:pt x="24" y="96"/>
                    <a:pt x="42" y="106"/>
                    <a:pt x="61" y="106"/>
                  </a:cubicBezTo>
                  <a:cubicBezTo>
                    <a:pt x="69" y="106"/>
                    <a:pt x="78" y="104"/>
                    <a:pt x="86" y="100"/>
                  </a:cubicBezTo>
                  <a:cubicBezTo>
                    <a:pt x="112" y="86"/>
                    <a:pt x="122" y="54"/>
                    <a:pt x="108" y="28"/>
                  </a:cubicBezTo>
                  <a:cubicBezTo>
                    <a:pt x="99" y="10"/>
                    <a:pt x="80" y="0"/>
                    <a:pt x="61" y="0"/>
                  </a:cubicBezTo>
                </a:path>
              </a:pathLst>
            </a:custGeom>
            <a:solidFill>
              <a:schemeClr val="tx1">
                <a:alpha val="5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214">
              <a:extLst>
                <a:ext uri="{FF2B5EF4-FFF2-40B4-BE49-F238E27FC236}">
                  <a16:creationId xmlns:a16="http://schemas.microsoft.com/office/drawing/2014/main" id="{052CB9A2-C881-4656-BB3A-8D26EF300990}"/>
                </a:ext>
              </a:extLst>
            </p:cNvPr>
            <p:cNvSpPr/>
            <p:nvPr/>
          </p:nvSpPr>
          <p:spPr bwMode="auto">
            <a:xfrm rot="4042629">
              <a:off x="2526066" y="5670846"/>
              <a:ext cx="181471" cy="160532"/>
            </a:xfrm>
            <a:custGeom>
              <a:avLst/>
              <a:gdLst>
                <a:gd name="T0" fmla="*/ 61 w 121"/>
                <a:gd name="T1" fmla="*/ 0 h 107"/>
                <a:gd name="T2" fmla="*/ 36 w 121"/>
                <a:gd name="T3" fmla="*/ 6 h 107"/>
                <a:gd name="T4" fmla="*/ 14 w 121"/>
                <a:gd name="T5" fmla="*/ 78 h 107"/>
                <a:gd name="T6" fmla="*/ 61 w 121"/>
                <a:gd name="T7" fmla="*/ 107 h 107"/>
                <a:gd name="T8" fmla="*/ 85 w 121"/>
                <a:gd name="T9" fmla="*/ 100 h 107"/>
                <a:gd name="T10" fmla="*/ 108 w 121"/>
                <a:gd name="T11" fmla="*/ 29 h 107"/>
                <a:gd name="T12" fmla="*/ 61 w 121"/>
                <a:gd name="T13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07">
                  <a:moveTo>
                    <a:pt x="61" y="0"/>
                  </a:moveTo>
                  <a:cubicBezTo>
                    <a:pt x="52" y="0"/>
                    <a:pt x="44" y="2"/>
                    <a:pt x="36" y="6"/>
                  </a:cubicBezTo>
                  <a:cubicBezTo>
                    <a:pt x="10" y="20"/>
                    <a:pt x="0" y="52"/>
                    <a:pt x="14" y="78"/>
                  </a:cubicBezTo>
                  <a:cubicBezTo>
                    <a:pt x="23" y="96"/>
                    <a:pt x="42" y="107"/>
                    <a:pt x="61" y="107"/>
                  </a:cubicBezTo>
                  <a:cubicBezTo>
                    <a:pt x="69" y="107"/>
                    <a:pt x="77" y="105"/>
                    <a:pt x="85" y="100"/>
                  </a:cubicBezTo>
                  <a:cubicBezTo>
                    <a:pt x="111" y="87"/>
                    <a:pt x="121" y="55"/>
                    <a:pt x="108" y="29"/>
                  </a:cubicBezTo>
                  <a:cubicBezTo>
                    <a:pt x="98" y="11"/>
                    <a:pt x="80" y="0"/>
                    <a:pt x="61" y="0"/>
                  </a:cubicBezTo>
                </a:path>
              </a:pathLst>
            </a:custGeom>
            <a:solidFill>
              <a:schemeClr val="tx1">
                <a:alpha val="5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215">
              <a:extLst>
                <a:ext uri="{FF2B5EF4-FFF2-40B4-BE49-F238E27FC236}">
                  <a16:creationId xmlns:a16="http://schemas.microsoft.com/office/drawing/2014/main" id="{C9D39D02-D184-43C9-A665-DA1F2560F878}"/>
                </a:ext>
              </a:extLst>
            </p:cNvPr>
            <p:cNvSpPr/>
            <p:nvPr/>
          </p:nvSpPr>
          <p:spPr bwMode="auto">
            <a:xfrm rot="4042629">
              <a:off x="3368172" y="6744646"/>
              <a:ext cx="140862" cy="124365"/>
            </a:xfrm>
            <a:custGeom>
              <a:avLst/>
              <a:gdLst>
                <a:gd name="T0" fmla="*/ 47 w 94"/>
                <a:gd name="T1" fmla="*/ 0 h 83"/>
                <a:gd name="T2" fmla="*/ 28 w 94"/>
                <a:gd name="T3" fmla="*/ 5 h 83"/>
                <a:gd name="T4" fmla="*/ 11 w 94"/>
                <a:gd name="T5" fmla="*/ 61 h 83"/>
                <a:gd name="T6" fmla="*/ 47 w 94"/>
                <a:gd name="T7" fmla="*/ 83 h 83"/>
                <a:gd name="T8" fmla="*/ 66 w 94"/>
                <a:gd name="T9" fmla="*/ 78 h 83"/>
                <a:gd name="T10" fmla="*/ 84 w 94"/>
                <a:gd name="T11" fmla="*/ 22 h 83"/>
                <a:gd name="T12" fmla="*/ 47 w 94"/>
                <a:gd name="T13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83">
                  <a:moveTo>
                    <a:pt x="47" y="0"/>
                  </a:moveTo>
                  <a:cubicBezTo>
                    <a:pt x="41" y="0"/>
                    <a:pt x="34" y="2"/>
                    <a:pt x="28" y="5"/>
                  </a:cubicBezTo>
                  <a:cubicBezTo>
                    <a:pt x="8" y="16"/>
                    <a:pt x="0" y="41"/>
                    <a:pt x="11" y="61"/>
                  </a:cubicBezTo>
                  <a:cubicBezTo>
                    <a:pt x="18" y="75"/>
                    <a:pt x="32" y="83"/>
                    <a:pt x="47" y="83"/>
                  </a:cubicBezTo>
                  <a:cubicBezTo>
                    <a:pt x="54" y="83"/>
                    <a:pt x="60" y="81"/>
                    <a:pt x="66" y="78"/>
                  </a:cubicBezTo>
                  <a:cubicBezTo>
                    <a:pt x="87" y="68"/>
                    <a:pt x="94" y="43"/>
                    <a:pt x="84" y="22"/>
                  </a:cubicBezTo>
                  <a:cubicBezTo>
                    <a:pt x="76" y="8"/>
                    <a:pt x="62" y="0"/>
                    <a:pt x="47" y="0"/>
                  </a:cubicBezTo>
                </a:path>
              </a:pathLst>
            </a:custGeom>
            <a:solidFill>
              <a:schemeClr val="tx1">
                <a:alpha val="1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216">
              <a:extLst>
                <a:ext uri="{FF2B5EF4-FFF2-40B4-BE49-F238E27FC236}">
                  <a16:creationId xmlns:a16="http://schemas.microsoft.com/office/drawing/2014/main" id="{7AEE227C-1D4C-4F90-97DE-88A9449CA0D6}"/>
                </a:ext>
              </a:extLst>
            </p:cNvPr>
            <p:cNvSpPr/>
            <p:nvPr/>
          </p:nvSpPr>
          <p:spPr bwMode="auto">
            <a:xfrm rot="4042629">
              <a:off x="217621" y="4133539"/>
              <a:ext cx="140862" cy="125000"/>
            </a:xfrm>
            <a:custGeom>
              <a:avLst/>
              <a:gdLst>
                <a:gd name="T0" fmla="*/ 47 w 94"/>
                <a:gd name="T1" fmla="*/ 0 h 83"/>
                <a:gd name="T2" fmla="*/ 28 w 94"/>
                <a:gd name="T3" fmla="*/ 5 h 83"/>
                <a:gd name="T4" fmla="*/ 10 w 94"/>
                <a:gd name="T5" fmla="*/ 61 h 83"/>
                <a:gd name="T6" fmla="*/ 47 w 94"/>
                <a:gd name="T7" fmla="*/ 83 h 83"/>
                <a:gd name="T8" fmla="*/ 66 w 94"/>
                <a:gd name="T9" fmla="*/ 78 h 83"/>
                <a:gd name="T10" fmla="*/ 83 w 94"/>
                <a:gd name="T11" fmla="*/ 22 h 83"/>
                <a:gd name="T12" fmla="*/ 47 w 94"/>
                <a:gd name="T13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83">
                  <a:moveTo>
                    <a:pt x="47" y="0"/>
                  </a:moveTo>
                  <a:cubicBezTo>
                    <a:pt x="40" y="0"/>
                    <a:pt x="34" y="2"/>
                    <a:pt x="28" y="5"/>
                  </a:cubicBezTo>
                  <a:cubicBezTo>
                    <a:pt x="7" y="16"/>
                    <a:pt x="0" y="41"/>
                    <a:pt x="10" y="61"/>
                  </a:cubicBezTo>
                  <a:cubicBezTo>
                    <a:pt x="18" y="75"/>
                    <a:pt x="32" y="83"/>
                    <a:pt x="47" y="83"/>
                  </a:cubicBezTo>
                  <a:cubicBezTo>
                    <a:pt x="53" y="83"/>
                    <a:pt x="60" y="81"/>
                    <a:pt x="66" y="78"/>
                  </a:cubicBezTo>
                  <a:cubicBezTo>
                    <a:pt x="86" y="68"/>
                    <a:pt x="94" y="43"/>
                    <a:pt x="83" y="22"/>
                  </a:cubicBezTo>
                  <a:cubicBezTo>
                    <a:pt x="76" y="8"/>
                    <a:pt x="62" y="0"/>
                    <a:pt x="47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217">
              <a:extLst>
                <a:ext uri="{FF2B5EF4-FFF2-40B4-BE49-F238E27FC236}">
                  <a16:creationId xmlns:a16="http://schemas.microsoft.com/office/drawing/2014/main" id="{32F1CEC6-39A0-4BCF-B277-5C38767892D7}"/>
                </a:ext>
              </a:extLst>
            </p:cNvPr>
            <p:cNvSpPr/>
            <p:nvPr/>
          </p:nvSpPr>
          <p:spPr bwMode="auto">
            <a:xfrm rot="4042629">
              <a:off x="3309773" y="7231712"/>
              <a:ext cx="140862" cy="118654"/>
            </a:xfrm>
            <a:custGeom>
              <a:avLst/>
              <a:gdLst>
                <a:gd name="T0" fmla="*/ 47 w 94"/>
                <a:gd name="T1" fmla="*/ 0 h 79"/>
                <a:gd name="T2" fmla="*/ 28 w 94"/>
                <a:gd name="T3" fmla="*/ 5 h 79"/>
                <a:gd name="T4" fmla="*/ 11 w 94"/>
                <a:gd name="T5" fmla="*/ 61 h 79"/>
                <a:gd name="T6" fmla="*/ 13 w 94"/>
                <a:gd name="T7" fmla="*/ 65 h 79"/>
                <a:gd name="T8" fmla="*/ 27 w 94"/>
                <a:gd name="T9" fmla="*/ 44 h 79"/>
                <a:gd name="T10" fmla="*/ 40 w 94"/>
                <a:gd name="T11" fmla="*/ 41 h 79"/>
                <a:gd name="T12" fmla="*/ 65 w 94"/>
                <a:gd name="T13" fmla="*/ 56 h 79"/>
                <a:gd name="T14" fmla="*/ 66 w 94"/>
                <a:gd name="T15" fmla="*/ 79 h 79"/>
                <a:gd name="T16" fmla="*/ 66 w 94"/>
                <a:gd name="T17" fmla="*/ 78 h 79"/>
                <a:gd name="T18" fmla="*/ 84 w 94"/>
                <a:gd name="T19" fmla="*/ 22 h 79"/>
                <a:gd name="T20" fmla="*/ 47 w 94"/>
                <a:gd name="T2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79">
                  <a:moveTo>
                    <a:pt x="47" y="0"/>
                  </a:moveTo>
                  <a:cubicBezTo>
                    <a:pt x="41" y="0"/>
                    <a:pt x="34" y="2"/>
                    <a:pt x="28" y="5"/>
                  </a:cubicBezTo>
                  <a:cubicBezTo>
                    <a:pt x="8" y="16"/>
                    <a:pt x="0" y="41"/>
                    <a:pt x="11" y="61"/>
                  </a:cubicBezTo>
                  <a:cubicBezTo>
                    <a:pt x="11" y="62"/>
                    <a:pt x="12" y="64"/>
                    <a:pt x="13" y="65"/>
                  </a:cubicBezTo>
                  <a:cubicBezTo>
                    <a:pt x="14" y="56"/>
                    <a:pt x="19" y="48"/>
                    <a:pt x="27" y="44"/>
                  </a:cubicBezTo>
                  <a:cubicBezTo>
                    <a:pt x="32" y="42"/>
                    <a:pt x="36" y="41"/>
                    <a:pt x="40" y="41"/>
                  </a:cubicBezTo>
                  <a:cubicBezTo>
                    <a:pt x="50" y="41"/>
                    <a:pt x="60" y="46"/>
                    <a:pt x="65" y="56"/>
                  </a:cubicBezTo>
                  <a:cubicBezTo>
                    <a:pt x="69" y="63"/>
                    <a:pt x="69" y="71"/>
                    <a:pt x="66" y="79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87" y="68"/>
                    <a:pt x="94" y="43"/>
                    <a:pt x="84" y="22"/>
                  </a:cubicBezTo>
                  <a:cubicBezTo>
                    <a:pt x="76" y="8"/>
                    <a:pt x="62" y="0"/>
                    <a:pt x="47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218">
              <a:extLst>
                <a:ext uri="{FF2B5EF4-FFF2-40B4-BE49-F238E27FC236}">
                  <a16:creationId xmlns:a16="http://schemas.microsoft.com/office/drawing/2014/main" id="{1EF07A21-E1F9-4528-A80D-C1DD77BE1B52}"/>
                </a:ext>
              </a:extLst>
            </p:cNvPr>
            <p:cNvSpPr/>
            <p:nvPr/>
          </p:nvSpPr>
          <p:spPr bwMode="auto">
            <a:xfrm rot="4042629">
              <a:off x="3303867" y="7264367"/>
              <a:ext cx="83756" cy="62817"/>
            </a:xfrm>
            <a:custGeom>
              <a:avLst/>
              <a:gdLst>
                <a:gd name="T0" fmla="*/ 27 w 56"/>
                <a:gd name="T1" fmla="*/ 0 h 42"/>
                <a:gd name="T2" fmla="*/ 14 w 56"/>
                <a:gd name="T3" fmla="*/ 3 h 42"/>
                <a:gd name="T4" fmla="*/ 0 w 56"/>
                <a:gd name="T5" fmla="*/ 24 h 42"/>
                <a:gd name="T6" fmla="*/ 34 w 56"/>
                <a:gd name="T7" fmla="*/ 42 h 42"/>
                <a:gd name="T8" fmla="*/ 53 w 56"/>
                <a:gd name="T9" fmla="*/ 38 h 42"/>
                <a:gd name="T10" fmla="*/ 52 w 56"/>
                <a:gd name="T11" fmla="*/ 15 h 42"/>
                <a:gd name="T12" fmla="*/ 27 w 56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42">
                  <a:moveTo>
                    <a:pt x="27" y="0"/>
                  </a:moveTo>
                  <a:cubicBezTo>
                    <a:pt x="23" y="0"/>
                    <a:pt x="19" y="1"/>
                    <a:pt x="14" y="3"/>
                  </a:cubicBezTo>
                  <a:cubicBezTo>
                    <a:pt x="6" y="7"/>
                    <a:pt x="1" y="15"/>
                    <a:pt x="0" y="24"/>
                  </a:cubicBezTo>
                  <a:cubicBezTo>
                    <a:pt x="8" y="35"/>
                    <a:pt x="21" y="42"/>
                    <a:pt x="34" y="42"/>
                  </a:cubicBezTo>
                  <a:cubicBezTo>
                    <a:pt x="40" y="42"/>
                    <a:pt x="47" y="41"/>
                    <a:pt x="53" y="38"/>
                  </a:cubicBezTo>
                  <a:cubicBezTo>
                    <a:pt x="56" y="30"/>
                    <a:pt x="56" y="22"/>
                    <a:pt x="52" y="15"/>
                  </a:cubicBezTo>
                  <a:cubicBezTo>
                    <a:pt x="47" y="5"/>
                    <a:pt x="37" y="0"/>
                    <a:pt x="27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219">
              <a:extLst>
                <a:ext uri="{FF2B5EF4-FFF2-40B4-BE49-F238E27FC236}">
                  <a16:creationId xmlns:a16="http://schemas.microsoft.com/office/drawing/2014/main" id="{09974A63-B066-4498-8170-F5643DF60AB1}"/>
                </a:ext>
              </a:extLst>
            </p:cNvPr>
            <p:cNvSpPr/>
            <p:nvPr/>
          </p:nvSpPr>
          <p:spPr bwMode="auto">
            <a:xfrm rot="4042629">
              <a:off x="3983620" y="7106044"/>
              <a:ext cx="134517" cy="123096"/>
            </a:xfrm>
            <a:custGeom>
              <a:avLst/>
              <a:gdLst>
                <a:gd name="T0" fmla="*/ 43 w 90"/>
                <a:gd name="T1" fmla="*/ 0 h 82"/>
                <a:gd name="T2" fmla="*/ 24 w 90"/>
                <a:gd name="T3" fmla="*/ 4 h 82"/>
                <a:gd name="T4" fmla="*/ 19 w 90"/>
                <a:gd name="T5" fmla="*/ 7 h 82"/>
                <a:gd name="T6" fmla="*/ 3 w 90"/>
                <a:gd name="T7" fmla="*/ 30 h 82"/>
                <a:gd name="T8" fmla="*/ 6 w 90"/>
                <a:gd name="T9" fmla="*/ 60 h 82"/>
                <a:gd name="T10" fmla="*/ 43 w 90"/>
                <a:gd name="T11" fmla="*/ 82 h 82"/>
                <a:gd name="T12" fmla="*/ 62 w 90"/>
                <a:gd name="T13" fmla="*/ 78 h 82"/>
                <a:gd name="T14" fmla="*/ 79 w 90"/>
                <a:gd name="T15" fmla="*/ 22 h 82"/>
                <a:gd name="T16" fmla="*/ 43 w 90"/>
                <a:gd name="T17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82">
                  <a:moveTo>
                    <a:pt x="43" y="0"/>
                  </a:moveTo>
                  <a:cubicBezTo>
                    <a:pt x="36" y="0"/>
                    <a:pt x="30" y="1"/>
                    <a:pt x="24" y="4"/>
                  </a:cubicBezTo>
                  <a:cubicBezTo>
                    <a:pt x="22" y="5"/>
                    <a:pt x="21" y="6"/>
                    <a:pt x="19" y="7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0" y="40"/>
                    <a:pt x="1" y="51"/>
                    <a:pt x="6" y="60"/>
                  </a:cubicBezTo>
                  <a:cubicBezTo>
                    <a:pt x="14" y="74"/>
                    <a:pt x="28" y="82"/>
                    <a:pt x="43" y="82"/>
                  </a:cubicBezTo>
                  <a:cubicBezTo>
                    <a:pt x="49" y="82"/>
                    <a:pt x="56" y="81"/>
                    <a:pt x="62" y="78"/>
                  </a:cubicBezTo>
                  <a:cubicBezTo>
                    <a:pt x="82" y="67"/>
                    <a:pt x="90" y="42"/>
                    <a:pt x="79" y="22"/>
                  </a:cubicBezTo>
                  <a:cubicBezTo>
                    <a:pt x="72" y="8"/>
                    <a:pt x="58" y="0"/>
                    <a:pt x="4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220">
              <a:extLst>
                <a:ext uri="{FF2B5EF4-FFF2-40B4-BE49-F238E27FC236}">
                  <a16:creationId xmlns:a16="http://schemas.microsoft.com/office/drawing/2014/main" id="{D125A096-3247-4225-8136-51A531CF69F3}"/>
                </a:ext>
              </a:extLst>
            </p:cNvPr>
            <p:cNvSpPr/>
            <p:nvPr/>
          </p:nvSpPr>
          <p:spPr bwMode="auto">
            <a:xfrm rot="4042629">
              <a:off x="4050632" y="7090229"/>
              <a:ext cx="24112" cy="34898"/>
            </a:xfrm>
            <a:custGeom>
              <a:avLst/>
              <a:gdLst>
                <a:gd name="T0" fmla="*/ 16 w 16"/>
                <a:gd name="T1" fmla="*/ 0 h 23"/>
                <a:gd name="T2" fmla="*/ 0 w 16"/>
                <a:gd name="T3" fmla="*/ 23 h 23"/>
                <a:gd name="T4" fmla="*/ 16 w 16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23">
                  <a:moveTo>
                    <a:pt x="16" y="0"/>
                  </a:moveTo>
                  <a:cubicBezTo>
                    <a:pt x="8" y="6"/>
                    <a:pt x="2" y="14"/>
                    <a:pt x="0" y="23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222">
              <a:extLst>
                <a:ext uri="{FF2B5EF4-FFF2-40B4-BE49-F238E27FC236}">
                  <a16:creationId xmlns:a16="http://schemas.microsoft.com/office/drawing/2014/main" id="{4B97ACA4-D8EF-459F-B015-F95D0A5FE594}"/>
                </a:ext>
              </a:extLst>
            </p:cNvPr>
            <p:cNvSpPr>
              <a:spLocks noEditPoints="1"/>
            </p:cNvSpPr>
            <p:nvPr/>
          </p:nvSpPr>
          <p:spPr bwMode="auto">
            <a:xfrm rot="4042629">
              <a:off x="-609633" y="4228857"/>
              <a:ext cx="131979" cy="124365"/>
            </a:xfrm>
            <a:custGeom>
              <a:avLst/>
              <a:gdLst>
                <a:gd name="T0" fmla="*/ 87 w 88"/>
                <a:gd name="T1" fmla="*/ 53 h 83"/>
                <a:gd name="T2" fmla="*/ 76 w 88"/>
                <a:gd name="T3" fmla="*/ 55 h 83"/>
                <a:gd name="T4" fmla="*/ 50 w 88"/>
                <a:gd name="T5" fmla="*/ 83 h 83"/>
                <a:gd name="T6" fmla="*/ 66 w 88"/>
                <a:gd name="T7" fmla="*/ 78 h 83"/>
                <a:gd name="T8" fmla="*/ 87 w 88"/>
                <a:gd name="T9" fmla="*/ 53 h 83"/>
                <a:gd name="T10" fmla="*/ 88 w 88"/>
                <a:gd name="T11" fmla="*/ 46 h 83"/>
                <a:gd name="T12" fmla="*/ 84 w 88"/>
                <a:gd name="T13" fmla="*/ 49 h 83"/>
                <a:gd name="T14" fmla="*/ 88 w 88"/>
                <a:gd name="T15" fmla="*/ 48 h 83"/>
                <a:gd name="T16" fmla="*/ 88 w 88"/>
                <a:gd name="T17" fmla="*/ 46 h 83"/>
                <a:gd name="T18" fmla="*/ 47 w 88"/>
                <a:gd name="T19" fmla="*/ 0 h 83"/>
                <a:gd name="T20" fmla="*/ 28 w 88"/>
                <a:gd name="T21" fmla="*/ 5 h 83"/>
                <a:gd name="T22" fmla="*/ 11 w 88"/>
                <a:gd name="T23" fmla="*/ 61 h 83"/>
                <a:gd name="T24" fmla="*/ 43 w 88"/>
                <a:gd name="T25" fmla="*/ 82 h 83"/>
                <a:gd name="T26" fmla="*/ 73 w 88"/>
                <a:gd name="T27" fmla="*/ 51 h 83"/>
                <a:gd name="T28" fmla="*/ 72 w 88"/>
                <a:gd name="T29" fmla="*/ 50 h 83"/>
                <a:gd name="T30" fmla="*/ 88 w 88"/>
                <a:gd name="T31" fmla="*/ 40 h 83"/>
                <a:gd name="T32" fmla="*/ 84 w 88"/>
                <a:gd name="T33" fmla="*/ 22 h 83"/>
                <a:gd name="T34" fmla="*/ 47 w 88"/>
                <a:gd name="T35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8" h="83">
                  <a:moveTo>
                    <a:pt x="87" y="53"/>
                  </a:moveTo>
                  <a:cubicBezTo>
                    <a:pt x="76" y="55"/>
                    <a:pt x="76" y="55"/>
                    <a:pt x="76" y="5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5" y="82"/>
                    <a:pt x="61" y="81"/>
                    <a:pt x="66" y="78"/>
                  </a:cubicBezTo>
                  <a:cubicBezTo>
                    <a:pt x="77" y="73"/>
                    <a:pt x="84" y="63"/>
                    <a:pt x="87" y="53"/>
                  </a:cubicBezTo>
                  <a:moveTo>
                    <a:pt x="88" y="46"/>
                  </a:moveTo>
                  <a:cubicBezTo>
                    <a:pt x="84" y="49"/>
                    <a:pt x="84" y="49"/>
                    <a:pt x="84" y="49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8" y="47"/>
                    <a:pt x="88" y="46"/>
                    <a:pt x="88" y="46"/>
                  </a:cubicBezTo>
                  <a:moveTo>
                    <a:pt x="47" y="0"/>
                  </a:moveTo>
                  <a:cubicBezTo>
                    <a:pt x="41" y="0"/>
                    <a:pt x="34" y="1"/>
                    <a:pt x="28" y="5"/>
                  </a:cubicBezTo>
                  <a:cubicBezTo>
                    <a:pt x="8" y="15"/>
                    <a:pt x="0" y="40"/>
                    <a:pt x="11" y="61"/>
                  </a:cubicBezTo>
                  <a:cubicBezTo>
                    <a:pt x="17" y="73"/>
                    <a:pt x="30" y="81"/>
                    <a:pt x="43" y="82"/>
                  </a:cubicBezTo>
                  <a:cubicBezTo>
                    <a:pt x="73" y="51"/>
                    <a:pt x="73" y="51"/>
                    <a:pt x="73" y="51"/>
                  </a:cubicBezTo>
                  <a:cubicBezTo>
                    <a:pt x="72" y="50"/>
                    <a:pt x="72" y="50"/>
                    <a:pt x="72" y="5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34"/>
                    <a:pt x="87" y="28"/>
                    <a:pt x="84" y="22"/>
                  </a:cubicBezTo>
                  <a:cubicBezTo>
                    <a:pt x="76" y="8"/>
                    <a:pt x="62" y="0"/>
                    <a:pt x="47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223">
              <a:extLst>
                <a:ext uri="{FF2B5EF4-FFF2-40B4-BE49-F238E27FC236}">
                  <a16:creationId xmlns:a16="http://schemas.microsoft.com/office/drawing/2014/main" id="{9E9EDA03-0C97-4CAC-BD31-DE682BB5E6D9}"/>
                </a:ext>
              </a:extLst>
            </p:cNvPr>
            <p:cNvSpPr/>
            <p:nvPr/>
          </p:nvSpPr>
          <p:spPr bwMode="auto">
            <a:xfrm rot="4042629">
              <a:off x="-592792" y="4299728"/>
              <a:ext cx="67893" cy="64720"/>
            </a:xfrm>
            <a:custGeom>
              <a:avLst/>
              <a:gdLst>
                <a:gd name="T0" fmla="*/ 45 w 45"/>
                <a:gd name="T1" fmla="*/ 0 h 43"/>
                <a:gd name="T2" fmla="*/ 29 w 45"/>
                <a:gd name="T3" fmla="*/ 10 h 43"/>
                <a:gd name="T4" fmla="*/ 30 w 45"/>
                <a:gd name="T5" fmla="*/ 11 h 43"/>
                <a:gd name="T6" fmla="*/ 0 w 45"/>
                <a:gd name="T7" fmla="*/ 42 h 43"/>
                <a:gd name="T8" fmla="*/ 4 w 45"/>
                <a:gd name="T9" fmla="*/ 43 h 43"/>
                <a:gd name="T10" fmla="*/ 7 w 45"/>
                <a:gd name="T11" fmla="*/ 43 h 43"/>
                <a:gd name="T12" fmla="*/ 33 w 45"/>
                <a:gd name="T13" fmla="*/ 15 h 43"/>
                <a:gd name="T14" fmla="*/ 44 w 45"/>
                <a:gd name="T15" fmla="*/ 13 h 43"/>
                <a:gd name="T16" fmla="*/ 45 w 45"/>
                <a:gd name="T17" fmla="*/ 8 h 43"/>
                <a:gd name="T18" fmla="*/ 41 w 45"/>
                <a:gd name="T19" fmla="*/ 9 h 43"/>
                <a:gd name="T20" fmla="*/ 45 w 45"/>
                <a:gd name="T21" fmla="*/ 6 h 43"/>
                <a:gd name="T22" fmla="*/ 45 w 45"/>
                <a:gd name="T2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" h="43">
                  <a:moveTo>
                    <a:pt x="45" y="0"/>
                  </a:moveTo>
                  <a:cubicBezTo>
                    <a:pt x="29" y="10"/>
                    <a:pt x="29" y="10"/>
                    <a:pt x="29" y="10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" y="43"/>
                    <a:pt x="3" y="43"/>
                    <a:pt x="4" y="43"/>
                  </a:cubicBezTo>
                  <a:cubicBezTo>
                    <a:pt x="5" y="43"/>
                    <a:pt x="6" y="43"/>
                    <a:pt x="7" y="43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2"/>
                    <a:pt x="45" y="10"/>
                    <a:pt x="45" y="8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5" y="4"/>
                    <a:pt x="45" y="2"/>
                    <a:pt x="4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224">
              <a:extLst>
                <a:ext uri="{FF2B5EF4-FFF2-40B4-BE49-F238E27FC236}">
                  <a16:creationId xmlns:a16="http://schemas.microsoft.com/office/drawing/2014/main" id="{9B252269-7B28-4316-92B0-8C1A2558E41E}"/>
                </a:ext>
              </a:extLst>
            </p:cNvPr>
            <p:cNvSpPr>
              <a:spLocks noEditPoints="1"/>
            </p:cNvSpPr>
            <p:nvPr/>
          </p:nvSpPr>
          <p:spPr bwMode="auto">
            <a:xfrm rot="4042629">
              <a:off x="791216" y="4946078"/>
              <a:ext cx="124365" cy="112944"/>
            </a:xfrm>
            <a:custGeom>
              <a:avLst/>
              <a:gdLst>
                <a:gd name="T0" fmla="*/ 28 w 83"/>
                <a:gd name="T1" fmla="*/ 2 h 75"/>
                <a:gd name="T2" fmla="*/ 23 w 83"/>
                <a:gd name="T3" fmla="*/ 5 h 75"/>
                <a:gd name="T4" fmla="*/ 3 w 83"/>
                <a:gd name="T5" fmla="*/ 45 h 75"/>
                <a:gd name="T6" fmla="*/ 28 w 83"/>
                <a:gd name="T7" fmla="*/ 2 h 75"/>
                <a:gd name="T8" fmla="*/ 40 w 83"/>
                <a:gd name="T9" fmla="*/ 0 h 75"/>
                <a:gd name="T10" fmla="*/ 35 w 83"/>
                <a:gd name="T11" fmla="*/ 1 h 75"/>
                <a:gd name="T12" fmla="*/ 5 w 83"/>
                <a:gd name="T13" fmla="*/ 51 h 75"/>
                <a:gd name="T14" fmla="*/ 7 w 83"/>
                <a:gd name="T15" fmla="*/ 55 h 75"/>
                <a:gd name="T16" fmla="*/ 40 w 83"/>
                <a:gd name="T17" fmla="*/ 75 h 75"/>
                <a:gd name="T18" fmla="*/ 57 w 83"/>
                <a:gd name="T19" fmla="*/ 71 h 75"/>
                <a:gd name="T20" fmla="*/ 73 w 83"/>
                <a:gd name="T21" fmla="*/ 20 h 75"/>
                <a:gd name="T22" fmla="*/ 40 w 83"/>
                <a:gd name="T23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75">
                  <a:moveTo>
                    <a:pt x="28" y="2"/>
                  </a:moveTo>
                  <a:cubicBezTo>
                    <a:pt x="26" y="3"/>
                    <a:pt x="24" y="4"/>
                    <a:pt x="23" y="5"/>
                  </a:cubicBezTo>
                  <a:cubicBezTo>
                    <a:pt x="8" y="13"/>
                    <a:pt x="0" y="29"/>
                    <a:pt x="3" y="45"/>
                  </a:cubicBezTo>
                  <a:cubicBezTo>
                    <a:pt x="28" y="2"/>
                    <a:pt x="28" y="2"/>
                    <a:pt x="28" y="2"/>
                  </a:cubicBezTo>
                  <a:moveTo>
                    <a:pt x="40" y="0"/>
                  </a:moveTo>
                  <a:cubicBezTo>
                    <a:pt x="38" y="0"/>
                    <a:pt x="36" y="1"/>
                    <a:pt x="35" y="1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6" y="53"/>
                    <a:pt x="6" y="54"/>
                    <a:pt x="7" y="55"/>
                  </a:cubicBezTo>
                  <a:cubicBezTo>
                    <a:pt x="14" y="68"/>
                    <a:pt x="27" y="75"/>
                    <a:pt x="40" y="75"/>
                  </a:cubicBezTo>
                  <a:cubicBezTo>
                    <a:pt x="46" y="75"/>
                    <a:pt x="52" y="74"/>
                    <a:pt x="57" y="71"/>
                  </a:cubicBezTo>
                  <a:cubicBezTo>
                    <a:pt x="76" y="61"/>
                    <a:pt x="83" y="39"/>
                    <a:pt x="73" y="20"/>
                  </a:cubicBezTo>
                  <a:cubicBezTo>
                    <a:pt x="66" y="8"/>
                    <a:pt x="53" y="0"/>
                    <a:pt x="40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225">
              <a:extLst>
                <a:ext uri="{FF2B5EF4-FFF2-40B4-BE49-F238E27FC236}">
                  <a16:creationId xmlns:a16="http://schemas.microsoft.com/office/drawing/2014/main" id="{58A93E67-019D-4507-AE49-364C20E96DD7}"/>
                </a:ext>
              </a:extLst>
            </p:cNvPr>
            <p:cNvSpPr/>
            <p:nvPr/>
          </p:nvSpPr>
          <p:spPr bwMode="auto">
            <a:xfrm rot="4042629">
              <a:off x="832165" y="4927482"/>
              <a:ext cx="48223" cy="74873"/>
            </a:xfrm>
            <a:custGeom>
              <a:avLst/>
              <a:gdLst>
                <a:gd name="T0" fmla="*/ 32 w 32"/>
                <a:gd name="T1" fmla="*/ 0 h 50"/>
                <a:gd name="T2" fmla="*/ 25 w 32"/>
                <a:gd name="T3" fmla="*/ 1 h 50"/>
                <a:gd name="T4" fmla="*/ 0 w 32"/>
                <a:gd name="T5" fmla="*/ 44 h 50"/>
                <a:gd name="T6" fmla="*/ 2 w 32"/>
                <a:gd name="T7" fmla="*/ 50 h 50"/>
                <a:gd name="T8" fmla="*/ 32 w 32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0">
                  <a:moveTo>
                    <a:pt x="32" y="0"/>
                  </a:moveTo>
                  <a:cubicBezTo>
                    <a:pt x="29" y="0"/>
                    <a:pt x="27" y="1"/>
                    <a:pt x="25" y="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1" y="46"/>
                    <a:pt x="1" y="48"/>
                    <a:pt x="2" y="50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226">
              <a:extLst>
                <a:ext uri="{FF2B5EF4-FFF2-40B4-BE49-F238E27FC236}">
                  <a16:creationId xmlns:a16="http://schemas.microsoft.com/office/drawing/2014/main" id="{A7E0D8F4-AC6D-4EC6-8921-2A06B9009F8B}"/>
                </a:ext>
              </a:extLst>
            </p:cNvPr>
            <p:cNvSpPr/>
            <p:nvPr/>
          </p:nvSpPr>
          <p:spPr bwMode="auto">
            <a:xfrm rot="4042629">
              <a:off x="871632" y="4570346"/>
              <a:ext cx="88832" cy="78045"/>
            </a:xfrm>
            <a:custGeom>
              <a:avLst/>
              <a:gdLst>
                <a:gd name="T0" fmla="*/ 29 w 59"/>
                <a:gd name="T1" fmla="*/ 0 h 52"/>
                <a:gd name="T2" fmla="*/ 18 w 59"/>
                <a:gd name="T3" fmla="*/ 3 h 52"/>
                <a:gd name="T4" fmla="*/ 7 w 59"/>
                <a:gd name="T5" fmla="*/ 38 h 52"/>
                <a:gd name="T6" fmla="*/ 29 w 59"/>
                <a:gd name="T7" fmla="*/ 52 h 52"/>
                <a:gd name="T8" fmla="*/ 41 w 59"/>
                <a:gd name="T9" fmla="*/ 49 h 52"/>
                <a:gd name="T10" fmla="*/ 52 w 59"/>
                <a:gd name="T11" fmla="*/ 14 h 52"/>
                <a:gd name="T12" fmla="*/ 29 w 59"/>
                <a:gd name="T1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52">
                  <a:moveTo>
                    <a:pt x="29" y="0"/>
                  </a:moveTo>
                  <a:cubicBezTo>
                    <a:pt x="25" y="0"/>
                    <a:pt x="21" y="1"/>
                    <a:pt x="18" y="3"/>
                  </a:cubicBezTo>
                  <a:cubicBezTo>
                    <a:pt x="5" y="10"/>
                    <a:pt x="0" y="25"/>
                    <a:pt x="7" y="38"/>
                  </a:cubicBezTo>
                  <a:cubicBezTo>
                    <a:pt x="11" y="47"/>
                    <a:pt x="20" y="52"/>
                    <a:pt x="29" y="52"/>
                  </a:cubicBezTo>
                  <a:cubicBezTo>
                    <a:pt x="33" y="52"/>
                    <a:pt x="38" y="51"/>
                    <a:pt x="41" y="49"/>
                  </a:cubicBezTo>
                  <a:cubicBezTo>
                    <a:pt x="54" y="42"/>
                    <a:pt x="59" y="27"/>
                    <a:pt x="52" y="14"/>
                  </a:cubicBezTo>
                  <a:cubicBezTo>
                    <a:pt x="48" y="5"/>
                    <a:pt x="39" y="0"/>
                    <a:pt x="29" y="0"/>
                  </a:cubicBezTo>
                </a:path>
              </a:pathLst>
            </a:custGeom>
            <a:solidFill>
              <a:schemeClr val="tx1">
                <a:alpha val="1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227">
              <a:extLst>
                <a:ext uri="{FF2B5EF4-FFF2-40B4-BE49-F238E27FC236}">
                  <a16:creationId xmlns:a16="http://schemas.microsoft.com/office/drawing/2014/main" id="{3D411C6C-CF3A-4F43-986B-7DD11B71FA7F}"/>
                </a:ext>
              </a:extLst>
            </p:cNvPr>
            <p:cNvSpPr/>
            <p:nvPr/>
          </p:nvSpPr>
          <p:spPr bwMode="auto">
            <a:xfrm rot="4042629">
              <a:off x="1766361" y="4809117"/>
              <a:ext cx="183375" cy="159263"/>
            </a:xfrm>
            <a:custGeom>
              <a:avLst/>
              <a:gdLst>
                <a:gd name="T0" fmla="*/ 61 w 122"/>
                <a:gd name="T1" fmla="*/ 0 h 106"/>
                <a:gd name="T2" fmla="*/ 36 w 122"/>
                <a:gd name="T3" fmla="*/ 6 h 106"/>
                <a:gd name="T4" fmla="*/ 14 w 122"/>
                <a:gd name="T5" fmla="*/ 78 h 106"/>
                <a:gd name="T6" fmla="*/ 61 w 122"/>
                <a:gd name="T7" fmla="*/ 106 h 106"/>
                <a:gd name="T8" fmla="*/ 86 w 122"/>
                <a:gd name="T9" fmla="*/ 100 h 106"/>
                <a:gd name="T10" fmla="*/ 108 w 122"/>
                <a:gd name="T11" fmla="*/ 28 h 106"/>
                <a:gd name="T12" fmla="*/ 61 w 122"/>
                <a:gd name="T13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06">
                  <a:moveTo>
                    <a:pt x="61" y="0"/>
                  </a:moveTo>
                  <a:cubicBezTo>
                    <a:pt x="53" y="0"/>
                    <a:pt x="44" y="2"/>
                    <a:pt x="36" y="6"/>
                  </a:cubicBezTo>
                  <a:cubicBezTo>
                    <a:pt x="10" y="20"/>
                    <a:pt x="0" y="52"/>
                    <a:pt x="14" y="78"/>
                  </a:cubicBezTo>
                  <a:cubicBezTo>
                    <a:pt x="23" y="96"/>
                    <a:pt x="42" y="106"/>
                    <a:pt x="61" y="106"/>
                  </a:cubicBezTo>
                  <a:cubicBezTo>
                    <a:pt x="69" y="106"/>
                    <a:pt x="78" y="104"/>
                    <a:pt x="86" y="100"/>
                  </a:cubicBezTo>
                  <a:cubicBezTo>
                    <a:pt x="112" y="87"/>
                    <a:pt x="122" y="54"/>
                    <a:pt x="108" y="28"/>
                  </a:cubicBezTo>
                  <a:cubicBezTo>
                    <a:pt x="99" y="10"/>
                    <a:pt x="80" y="0"/>
                    <a:pt x="61" y="0"/>
                  </a:cubicBezTo>
                </a:path>
              </a:pathLst>
            </a:custGeom>
            <a:solidFill>
              <a:schemeClr val="tx1">
                <a:alpha val="1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228">
              <a:extLst>
                <a:ext uri="{FF2B5EF4-FFF2-40B4-BE49-F238E27FC236}">
                  <a16:creationId xmlns:a16="http://schemas.microsoft.com/office/drawing/2014/main" id="{D08ECAC8-7A1F-4FEF-9813-98855D897AC5}"/>
                </a:ext>
              </a:extLst>
            </p:cNvPr>
            <p:cNvSpPr>
              <a:spLocks noEditPoints="1"/>
            </p:cNvSpPr>
            <p:nvPr/>
          </p:nvSpPr>
          <p:spPr bwMode="auto">
            <a:xfrm rot="4042629">
              <a:off x="1290539" y="5104436"/>
              <a:ext cx="139593" cy="124365"/>
            </a:xfrm>
            <a:custGeom>
              <a:avLst/>
              <a:gdLst>
                <a:gd name="T0" fmla="*/ 63 w 93"/>
                <a:gd name="T1" fmla="*/ 79 h 83"/>
                <a:gd name="T2" fmla="*/ 41 w 93"/>
                <a:gd name="T3" fmla="*/ 82 h 83"/>
                <a:gd name="T4" fmla="*/ 47 w 93"/>
                <a:gd name="T5" fmla="*/ 83 h 83"/>
                <a:gd name="T6" fmla="*/ 63 w 93"/>
                <a:gd name="T7" fmla="*/ 79 h 83"/>
                <a:gd name="T8" fmla="*/ 47 w 93"/>
                <a:gd name="T9" fmla="*/ 0 h 83"/>
                <a:gd name="T10" fmla="*/ 28 w 93"/>
                <a:gd name="T11" fmla="*/ 5 h 83"/>
                <a:gd name="T12" fmla="*/ 10 w 93"/>
                <a:gd name="T13" fmla="*/ 60 h 83"/>
                <a:gd name="T14" fmla="*/ 29 w 93"/>
                <a:gd name="T15" fmla="*/ 78 h 83"/>
                <a:gd name="T16" fmla="*/ 73 w 93"/>
                <a:gd name="T17" fmla="*/ 73 h 83"/>
                <a:gd name="T18" fmla="*/ 84 w 93"/>
                <a:gd name="T19" fmla="*/ 22 h 83"/>
                <a:gd name="T20" fmla="*/ 47 w 93"/>
                <a:gd name="T2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83">
                  <a:moveTo>
                    <a:pt x="63" y="79"/>
                  </a:moveTo>
                  <a:cubicBezTo>
                    <a:pt x="41" y="82"/>
                    <a:pt x="41" y="82"/>
                    <a:pt x="41" y="82"/>
                  </a:cubicBezTo>
                  <a:cubicBezTo>
                    <a:pt x="43" y="82"/>
                    <a:pt x="45" y="83"/>
                    <a:pt x="47" y="83"/>
                  </a:cubicBezTo>
                  <a:cubicBezTo>
                    <a:pt x="52" y="83"/>
                    <a:pt x="58" y="82"/>
                    <a:pt x="63" y="79"/>
                  </a:cubicBezTo>
                  <a:moveTo>
                    <a:pt x="47" y="0"/>
                  </a:moveTo>
                  <a:cubicBezTo>
                    <a:pt x="40" y="0"/>
                    <a:pt x="34" y="1"/>
                    <a:pt x="28" y="5"/>
                  </a:cubicBezTo>
                  <a:cubicBezTo>
                    <a:pt x="8" y="15"/>
                    <a:pt x="0" y="40"/>
                    <a:pt x="10" y="60"/>
                  </a:cubicBezTo>
                  <a:cubicBezTo>
                    <a:pt x="15" y="69"/>
                    <a:pt x="21" y="75"/>
                    <a:pt x="29" y="78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88" y="61"/>
                    <a:pt x="93" y="40"/>
                    <a:pt x="84" y="22"/>
                  </a:cubicBezTo>
                  <a:cubicBezTo>
                    <a:pt x="76" y="8"/>
                    <a:pt x="62" y="0"/>
                    <a:pt x="47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229">
              <a:extLst>
                <a:ext uri="{FF2B5EF4-FFF2-40B4-BE49-F238E27FC236}">
                  <a16:creationId xmlns:a16="http://schemas.microsoft.com/office/drawing/2014/main" id="{BDD13AD6-037F-4D7D-9AD7-58A9F9B284C0}"/>
                </a:ext>
              </a:extLst>
            </p:cNvPr>
            <p:cNvSpPr/>
            <p:nvPr/>
          </p:nvSpPr>
          <p:spPr bwMode="auto">
            <a:xfrm rot="4042629">
              <a:off x="1280242" y="5186828"/>
              <a:ext cx="65989" cy="13959"/>
            </a:xfrm>
            <a:custGeom>
              <a:avLst/>
              <a:gdLst>
                <a:gd name="T0" fmla="*/ 44 w 44"/>
                <a:gd name="T1" fmla="*/ 0 h 9"/>
                <a:gd name="T2" fmla="*/ 0 w 44"/>
                <a:gd name="T3" fmla="*/ 5 h 9"/>
                <a:gd name="T4" fmla="*/ 12 w 44"/>
                <a:gd name="T5" fmla="*/ 9 h 9"/>
                <a:gd name="T6" fmla="*/ 34 w 44"/>
                <a:gd name="T7" fmla="*/ 6 h 9"/>
                <a:gd name="T8" fmla="*/ 37 w 44"/>
                <a:gd name="T9" fmla="*/ 5 h 9"/>
                <a:gd name="T10" fmla="*/ 44 w 44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9">
                  <a:moveTo>
                    <a:pt x="44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4" y="7"/>
                    <a:pt x="8" y="8"/>
                    <a:pt x="12" y="9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5"/>
                    <a:pt x="37" y="5"/>
                  </a:cubicBezTo>
                  <a:cubicBezTo>
                    <a:pt x="40" y="3"/>
                    <a:pt x="42" y="2"/>
                    <a:pt x="44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230">
              <a:extLst>
                <a:ext uri="{FF2B5EF4-FFF2-40B4-BE49-F238E27FC236}">
                  <a16:creationId xmlns:a16="http://schemas.microsoft.com/office/drawing/2014/main" id="{0EA59A2E-013F-4259-BB90-145EBE2BE13E}"/>
                </a:ext>
              </a:extLst>
            </p:cNvPr>
            <p:cNvSpPr/>
            <p:nvPr/>
          </p:nvSpPr>
          <p:spPr bwMode="auto">
            <a:xfrm rot="4042629">
              <a:off x="1945476" y="5542073"/>
              <a:ext cx="88198" cy="76776"/>
            </a:xfrm>
            <a:custGeom>
              <a:avLst/>
              <a:gdLst>
                <a:gd name="T0" fmla="*/ 30 w 59"/>
                <a:gd name="T1" fmla="*/ 0 h 51"/>
                <a:gd name="T2" fmla="*/ 18 w 59"/>
                <a:gd name="T3" fmla="*/ 3 h 51"/>
                <a:gd name="T4" fmla="*/ 7 w 59"/>
                <a:gd name="T5" fmla="*/ 38 h 51"/>
                <a:gd name="T6" fmla="*/ 30 w 59"/>
                <a:gd name="T7" fmla="*/ 51 h 51"/>
                <a:gd name="T8" fmla="*/ 42 w 59"/>
                <a:gd name="T9" fmla="*/ 48 h 51"/>
                <a:gd name="T10" fmla="*/ 52 w 59"/>
                <a:gd name="T11" fmla="*/ 14 h 51"/>
                <a:gd name="T12" fmla="*/ 30 w 59"/>
                <a:gd name="T1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51">
                  <a:moveTo>
                    <a:pt x="30" y="0"/>
                  </a:moveTo>
                  <a:cubicBezTo>
                    <a:pt x="26" y="0"/>
                    <a:pt x="22" y="1"/>
                    <a:pt x="18" y="3"/>
                  </a:cubicBezTo>
                  <a:cubicBezTo>
                    <a:pt x="5" y="10"/>
                    <a:pt x="0" y="25"/>
                    <a:pt x="7" y="38"/>
                  </a:cubicBezTo>
                  <a:cubicBezTo>
                    <a:pt x="12" y="46"/>
                    <a:pt x="20" y="51"/>
                    <a:pt x="30" y="51"/>
                  </a:cubicBezTo>
                  <a:cubicBezTo>
                    <a:pt x="34" y="51"/>
                    <a:pt x="38" y="50"/>
                    <a:pt x="42" y="48"/>
                  </a:cubicBezTo>
                  <a:cubicBezTo>
                    <a:pt x="54" y="42"/>
                    <a:pt x="59" y="26"/>
                    <a:pt x="52" y="14"/>
                  </a:cubicBezTo>
                  <a:cubicBezTo>
                    <a:pt x="48" y="5"/>
                    <a:pt x="39" y="0"/>
                    <a:pt x="30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231">
              <a:extLst>
                <a:ext uri="{FF2B5EF4-FFF2-40B4-BE49-F238E27FC236}">
                  <a16:creationId xmlns:a16="http://schemas.microsoft.com/office/drawing/2014/main" id="{D3197236-F9D8-455F-BD78-EB3FF7B939F3}"/>
                </a:ext>
              </a:extLst>
            </p:cNvPr>
            <p:cNvSpPr/>
            <p:nvPr/>
          </p:nvSpPr>
          <p:spPr bwMode="auto">
            <a:xfrm rot="4042629">
              <a:off x="2882886" y="6237793"/>
              <a:ext cx="86929" cy="76776"/>
            </a:xfrm>
            <a:custGeom>
              <a:avLst/>
              <a:gdLst>
                <a:gd name="T0" fmla="*/ 29 w 58"/>
                <a:gd name="T1" fmla="*/ 0 h 51"/>
                <a:gd name="T2" fmla="*/ 17 w 58"/>
                <a:gd name="T3" fmla="*/ 3 h 51"/>
                <a:gd name="T4" fmla="*/ 6 w 58"/>
                <a:gd name="T5" fmla="*/ 37 h 51"/>
                <a:gd name="T6" fmla="*/ 29 w 58"/>
                <a:gd name="T7" fmla="*/ 51 h 51"/>
                <a:gd name="T8" fmla="*/ 41 w 58"/>
                <a:gd name="T9" fmla="*/ 48 h 51"/>
                <a:gd name="T10" fmla="*/ 52 w 58"/>
                <a:gd name="T11" fmla="*/ 13 h 51"/>
                <a:gd name="T12" fmla="*/ 29 w 58"/>
                <a:gd name="T1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51">
                  <a:moveTo>
                    <a:pt x="29" y="0"/>
                  </a:moveTo>
                  <a:cubicBezTo>
                    <a:pt x="25" y="0"/>
                    <a:pt x="21" y="1"/>
                    <a:pt x="17" y="3"/>
                  </a:cubicBezTo>
                  <a:cubicBezTo>
                    <a:pt x="5" y="9"/>
                    <a:pt x="0" y="25"/>
                    <a:pt x="6" y="37"/>
                  </a:cubicBezTo>
                  <a:cubicBezTo>
                    <a:pt x="11" y="46"/>
                    <a:pt x="20" y="51"/>
                    <a:pt x="29" y="51"/>
                  </a:cubicBezTo>
                  <a:cubicBezTo>
                    <a:pt x="33" y="51"/>
                    <a:pt x="37" y="50"/>
                    <a:pt x="41" y="48"/>
                  </a:cubicBezTo>
                  <a:cubicBezTo>
                    <a:pt x="53" y="41"/>
                    <a:pt x="58" y="26"/>
                    <a:pt x="52" y="13"/>
                  </a:cubicBezTo>
                  <a:cubicBezTo>
                    <a:pt x="47" y="5"/>
                    <a:pt x="38" y="0"/>
                    <a:pt x="29" y="0"/>
                  </a:cubicBezTo>
                </a:path>
              </a:pathLst>
            </a:custGeom>
            <a:solidFill>
              <a:schemeClr val="tx1">
                <a:alpha val="5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232">
              <a:extLst>
                <a:ext uri="{FF2B5EF4-FFF2-40B4-BE49-F238E27FC236}">
                  <a16:creationId xmlns:a16="http://schemas.microsoft.com/office/drawing/2014/main" id="{305CB3D0-29B2-490B-93CE-31F42CEC81F2}"/>
                </a:ext>
              </a:extLst>
            </p:cNvPr>
            <p:cNvSpPr/>
            <p:nvPr/>
          </p:nvSpPr>
          <p:spPr bwMode="auto">
            <a:xfrm rot="4042629">
              <a:off x="1167462" y="5479441"/>
              <a:ext cx="127538" cy="112309"/>
            </a:xfrm>
            <a:custGeom>
              <a:avLst/>
              <a:gdLst>
                <a:gd name="T0" fmla="*/ 43 w 85"/>
                <a:gd name="T1" fmla="*/ 0 h 75"/>
                <a:gd name="T2" fmla="*/ 25 w 85"/>
                <a:gd name="T3" fmla="*/ 5 h 75"/>
                <a:gd name="T4" fmla="*/ 10 w 85"/>
                <a:gd name="T5" fmla="*/ 55 h 75"/>
                <a:gd name="T6" fmla="*/ 43 w 85"/>
                <a:gd name="T7" fmla="*/ 75 h 75"/>
                <a:gd name="T8" fmla="*/ 60 w 85"/>
                <a:gd name="T9" fmla="*/ 71 h 75"/>
                <a:gd name="T10" fmla="*/ 76 w 85"/>
                <a:gd name="T11" fmla="*/ 20 h 75"/>
                <a:gd name="T12" fmla="*/ 43 w 85"/>
                <a:gd name="T13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75">
                  <a:moveTo>
                    <a:pt x="43" y="0"/>
                  </a:moveTo>
                  <a:cubicBezTo>
                    <a:pt x="37" y="0"/>
                    <a:pt x="31" y="2"/>
                    <a:pt x="25" y="5"/>
                  </a:cubicBezTo>
                  <a:cubicBezTo>
                    <a:pt x="7" y="14"/>
                    <a:pt x="0" y="37"/>
                    <a:pt x="10" y="55"/>
                  </a:cubicBezTo>
                  <a:cubicBezTo>
                    <a:pt x="16" y="68"/>
                    <a:pt x="29" y="75"/>
                    <a:pt x="43" y="75"/>
                  </a:cubicBezTo>
                  <a:cubicBezTo>
                    <a:pt x="49" y="75"/>
                    <a:pt x="55" y="74"/>
                    <a:pt x="60" y="71"/>
                  </a:cubicBezTo>
                  <a:cubicBezTo>
                    <a:pt x="78" y="61"/>
                    <a:pt x="85" y="38"/>
                    <a:pt x="76" y="20"/>
                  </a:cubicBezTo>
                  <a:cubicBezTo>
                    <a:pt x="69" y="7"/>
                    <a:pt x="56" y="0"/>
                    <a:pt x="4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233">
              <a:extLst>
                <a:ext uri="{FF2B5EF4-FFF2-40B4-BE49-F238E27FC236}">
                  <a16:creationId xmlns:a16="http://schemas.microsoft.com/office/drawing/2014/main" id="{0994CAAC-603D-4C62-8311-ADCA8DE6D0B8}"/>
                </a:ext>
              </a:extLst>
            </p:cNvPr>
            <p:cNvSpPr/>
            <p:nvPr/>
          </p:nvSpPr>
          <p:spPr bwMode="auto">
            <a:xfrm rot="4042629">
              <a:off x="1929156" y="6111964"/>
              <a:ext cx="127538" cy="111040"/>
            </a:xfrm>
            <a:custGeom>
              <a:avLst/>
              <a:gdLst>
                <a:gd name="T0" fmla="*/ 42 w 85"/>
                <a:gd name="T1" fmla="*/ 0 h 74"/>
                <a:gd name="T2" fmla="*/ 25 w 85"/>
                <a:gd name="T3" fmla="*/ 4 h 74"/>
                <a:gd name="T4" fmla="*/ 9 w 85"/>
                <a:gd name="T5" fmla="*/ 54 h 74"/>
                <a:gd name="T6" fmla="*/ 42 w 85"/>
                <a:gd name="T7" fmla="*/ 74 h 74"/>
                <a:gd name="T8" fmla="*/ 60 w 85"/>
                <a:gd name="T9" fmla="*/ 70 h 74"/>
                <a:gd name="T10" fmla="*/ 75 w 85"/>
                <a:gd name="T11" fmla="*/ 20 h 74"/>
                <a:gd name="T12" fmla="*/ 42 w 85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74">
                  <a:moveTo>
                    <a:pt x="42" y="0"/>
                  </a:moveTo>
                  <a:cubicBezTo>
                    <a:pt x="36" y="0"/>
                    <a:pt x="30" y="1"/>
                    <a:pt x="25" y="4"/>
                  </a:cubicBezTo>
                  <a:cubicBezTo>
                    <a:pt x="7" y="14"/>
                    <a:pt x="0" y="36"/>
                    <a:pt x="9" y="54"/>
                  </a:cubicBezTo>
                  <a:cubicBezTo>
                    <a:pt x="16" y="67"/>
                    <a:pt x="29" y="74"/>
                    <a:pt x="42" y="74"/>
                  </a:cubicBezTo>
                  <a:cubicBezTo>
                    <a:pt x="48" y="74"/>
                    <a:pt x="54" y="73"/>
                    <a:pt x="60" y="70"/>
                  </a:cubicBezTo>
                  <a:cubicBezTo>
                    <a:pt x="78" y="60"/>
                    <a:pt x="85" y="38"/>
                    <a:pt x="75" y="20"/>
                  </a:cubicBezTo>
                  <a:cubicBezTo>
                    <a:pt x="69" y="7"/>
                    <a:pt x="56" y="0"/>
                    <a:pt x="42" y="0"/>
                  </a:cubicBezTo>
                </a:path>
              </a:pathLst>
            </a:custGeom>
            <a:solidFill>
              <a:schemeClr val="tx1">
                <a:alpha val="5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234">
              <a:extLst>
                <a:ext uri="{FF2B5EF4-FFF2-40B4-BE49-F238E27FC236}">
                  <a16:creationId xmlns:a16="http://schemas.microsoft.com/office/drawing/2014/main" id="{17A6B87D-0B9F-4346-A071-FE6D0562F003}"/>
                </a:ext>
              </a:extLst>
            </p:cNvPr>
            <p:cNvSpPr/>
            <p:nvPr/>
          </p:nvSpPr>
          <p:spPr bwMode="auto">
            <a:xfrm rot="4042629">
              <a:off x="2489934" y="6373892"/>
              <a:ext cx="127538" cy="111040"/>
            </a:xfrm>
            <a:custGeom>
              <a:avLst/>
              <a:gdLst>
                <a:gd name="T0" fmla="*/ 42 w 85"/>
                <a:gd name="T1" fmla="*/ 0 h 74"/>
                <a:gd name="T2" fmla="*/ 25 w 85"/>
                <a:gd name="T3" fmla="*/ 4 h 74"/>
                <a:gd name="T4" fmla="*/ 9 w 85"/>
                <a:gd name="T5" fmla="*/ 54 h 74"/>
                <a:gd name="T6" fmla="*/ 43 w 85"/>
                <a:gd name="T7" fmla="*/ 74 h 74"/>
                <a:gd name="T8" fmla="*/ 60 w 85"/>
                <a:gd name="T9" fmla="*/ 70 h 74"/>
                <a:gd name="T10" fmla="*/ 76 w 85"/>
                <a:gd name="T11" fmla="*/ 20 h 74"/>
                <a:gd name="T12" fmla="*/ 42 w 85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74">
                  <a:moveTo>
                    <a:pt x="42" y="0"/>
                  </a:moveTo>
                  <a:cubicBezTo>
                    <a:pt x="37" y="0"/>
                    <a:pt x="31" y="1"/>
                    <a:pt x="25" y="4"/>
                  </a:cubicBezTo>
                  <a:cubicBezTo>
                    <a:pt x="7" y="14"/>
                    <a:pt x="0" y="36"/>
                    <a:pt x="9" y="54"/>
                  </a:cubicBezTo>
                  <a:cubicBezTo>
                    <a:pt x="16" y="67"/>
                    <a:pt x="29" y="74"/>
                    <a:pt x="43" y="74"/>
                  </a:cubicBezTo>
                  <a:cubicBezTo>
                    <a:pt x="48" y="74"/>
                    <a:pt x="54" y="73"/>
                    <a:pt x="60" y="70"/>
                  </a:cubicBezTo>
                  <a:cubicBezTo>
                    <a:pt x="78" y="60"/>
                    <a:pt x="85" y="38"/>
                    <a:pt x="76" y="20"/>
                  </a:cubicBezTo>
                  <a:cubicBezTo>
                    <a:pt x="69" y="7"/>
                    <a:pt x="56" y="0"/>
                    <a:pt x="42" y="0"/>
                  </a:cubicBezTo>
                </a:path>
              </a:pathLst>
            </a:custGeom>
            <a:solidFill>
              <a:schemeClr val="tx1">
                <a:alpha val="5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235">
              <a:extLst>
                <a:ext uri="{FF2B5EF4-FFF2-40B4-BE49-F238E27FC236}">
                  <a16:creationId xmlns:a16="http://schemas.microsoft.com/office/drawing/2014/main" id="{07D75356-3710-4B6D-863C-16929D789018}"/>
                </a:ext>
              </a:extLst>
            </p:cNvPr>
            <p:cNvSpPr/>
            <p:nvPr/>
          </p:nvSpPr>
          <p:spPr bwMode="auto">
            <a:xfrm rot="4042629">
              <a:off x="2846698" y="6780062"/>
              <a:ext cx="79315" cy="70431"/>
            </a:xfrm>
            <a:custGeom>
              <a:avLst/>
              <a:gdLst>
                <a:gd name="T0" fmla="*/ 26 w 53"/>
                <a:gd name="T1" fmla="*/ 0 h 47"/>
                <a:gd name="T2" fmla="*/ 15 w 53"/>
                <a:gd name="T3" fmla="*/ 3 h 47"/>
                <a:gd name="T4" fmla="*/ 6 w 53"/>
                <a:gd name="T5" fmla="*/ 34 h 47"/>
                <a:gd name="T6" fmla="*/ 26 w 53"/>
                <a:gd name="T7" fmla="*/ 47 h 47"/>
                <a:gd name="T8" fmla="*/ 37 w 53"/>
                <a:gd name="T9" fmla="*/ 44 h 47"/>
                <a:gd name="T10" fmla="*/ 47 w 53"/>
                <a:gd name="T11" fmla="*/ 13 h 47"/>
                <a:gd name="T12" fmla="*/ 26 w 53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47">
                  <a:moveTo>
                    <a:pt x="26" y="0"/>
                  </a:moveTo>
                  <a:cubicBezTo>
                    <a:pt x="23" y="0"/>
                    <a:pt x="19" y="1"/>
                    <a:pt x="15" y="3"/>
                  </a:cubicBezTo>
                  <a:cubicBezTo>
                    <a:pt x="4" y="9"/>
                    <a:pt x="0" y="23"/>
                    <a:pt x="6" y="34"/>
                  </a:cubicBezTo>
                  <a:cubicBezTo>
                    <a:pt x="10" y="42"/>
                    <a:pt x="18" y="47"/>
                    <a:pt x="26" y="47"/>
                  </a:cubicBezTo>
                  <a:cubicBezTo>
                    <a:pt x="30" y="47"/>
                    <a:pt x="34" y="46"/>
                    <a:pt x="37" y="44"/>
                  </a:cubicBezTo>
                  <a:cubicBezTo>
                    <a:pt x="49" y="38"/>
                    <a:pt x="53" y="24"/>
                    <a:pt x="47" y="13"/>
                  </a:cubicBezTo>
                  <a:cubicBezTo>
                    <a:pt x="43" y="5"/>
                    <a:pt x="35" y="0"/>
                    <a:pt x="26" y="0"/>
                  </a:cubicBezTo>
                </a:path>
              </a:pathLst>
            </a:custGeom>
            <a:solidFill>
              <a:schemeClr val="tx1">
                <a:alpha val="5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236">
              <a:extLst>
                <a:ext uri="{FF2B5EF4-FFF2-40B4-BE49-F238E27FC236}">
                  <a16:creationId xmlns:a16="http://schemas.microsoft.com/office/drawing/2014/main" id="{1C2BB5C1-8788-4148-8A1E-D947A7DB16E0}"/>
                </a:ext>
              </a:extLst>
            </p:cNvPr>
            <p:cNvSpPr/>
            <p:nvPr/>
          </p:nvSpPr>
          <p:spPr bwMode="auto">
            <a:xfrm rot="4042629">
              <a:off x="339816" y="4702501"/>
              <a:ext cx="79315" cy="69162"/>
            </a:xfrm>
            <a:custGeom>
              <a:avLst/>
              <a:gdLst>
                <a:gd name="T0" fmla="*/ 26 w 53"/>
                <a:gd name="T1" fmla="*/ 0 h 46"/>
                <a:gd name="T2" fmla="*/ 15 w 53"/>
                <a:gd name="T3" fmla="*/ 2 h 46"/>
                <a:gd name="T4" fmla="*/ 6 w 53"/>
                <a:gd name="T5" fmla="*/ 34 h 46"/>
                <a:gd name="T6" fmla="*/ 26 w 53"/>
                <a:gd name="T7" fmla="*/ 46 h 46"/>
                <a:gd name="T8" fmla="*/ 37 w 53"/>
                <a:gd name="T9" fmla="*/ 44 h 46"/>
                <a:gd name="T10" fmla="*/ 47 w 53"/>
                <a:gd name="T11" fmla="*/ 12 h 46"/>
                <a:gd name="T12" fmla="*/ 26 w 53"/>
                <a:gd name="T1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46">
                  <a:moveTo>
                    <a:pt x="26" y="0"/>
                  </a:moveTo>
                  <a:cubicBezTo>
                    <a:pt x="23" y="0"/>
                    <a:pt x="19" y="1"/>
                    <a:pt x="15" y="2"/>
                  </a:cubicBezTo>
                  <a:cubicBezTo>
                    <a:pt x="4" y="8"/>
                    <a:pt x="0" y="23"/>
                    <a:pt x="6" y="34"/>
                  </a:cubicBezTo>
                  <a:cubicBezTo>
                    <a:pt x="10" y="42"/>
                    <a:pt x="18" y="46"/>
                    <a:pt x="26" y="46"/>
                  </a:cubicBezTo>
                  <a:cubicBezTo>
                    <a:pt x="30" y="46"/>
                    <a:pt x="34" y="46"/>
                    <a:pt x="37" y="44"/>
                  </a:cubicBezTo>
                  <a:cubicBezTo>
                    <a:pt x="49" y="38"/>
                    <a:pt x="53" y="24"/>
                    <a:pt x="47" y="12"/>
                  </a:cubicBezTo>
                  <a:cubicBezTo>
                    <a:pt x="43" y="4"/>
                    <a:pt x="35" y="0"/>
                    <a:pt x="26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2" name="Freeform 189">
            <a:extLst>
              <a:ext uri="{FF2B5EF4-FFF2-40B4-BE49-F238E27FC236}">
                <a16:creationId xmlns:a16="http://schemas.microsoft.com/office/drawing/2014/main" id="{A949EE44-CEA5-4734-BF79-60755D495038}"/>
              </a:ext>
            </a:extLst>
          </p:cNvPr>
          <p:cNvSpPr>
            <a:spLocks noEditPoints="1"/>
          </p:cNvSpPr>
          <p:nvPr/>
        </p:nvSpPr>
        <p:spPr bwMode="auto">
          <a:xfrm rot="4042629">
            <a:off x="-1578676" y="3222558"/>
            <a:ext cx="6723315" cy="5178907"/>
          </a:xfrm>
          <a:custGeom>
            <a:avLst/>
            <a:gdLst>
              <a:gd name="T0" fmla="*/ 627 w 4483"/>
              <a:gd name="T1" fmla="*/ 2894 h 3452"/>
              <a:gd name="T2" fmla="*/ 648 w 4483"/>
              <a:gd name="T3" fmla="*/ 2821 h 3452"/>
              <a:gd name="T4" fmla="*/ 1427 w 4483"/>
              <a:gd name="T5" fmla="*/ 2541 h 3452"/>
              <a:gd name="T6" fmla="*/ 1421 w 4483"/>
              <a:gd name="T7" fmla="*/ 2539 h 3452"/>
              <a:gd name="T8" fmla="*/ 1128 w 4483"/>
              <a:gd name="T9" fmla="*/ 2310 h 3452"/>
              <a:gd name="T10" fmla="*/ 1090 w 4483"/>
              <a:gd name="T11" fmla="*/ 2308 h 3452"/>
              <a:gd name="T12" fmla="*/ 811 w 4483"/>
              <a:gd name="T13" fmla="*/ 2269 h 3452"/>
              <a:gd name="T14" fmla="*/ 1090 w 4483"/>
              <a:gd name="T15" fmla="*/ 2303 h 3452"/>
              <a:gd name="T16" fmla="*/ 2425 w 4483"/>
              <a:gd name="T17" fmla="*/ 2079 h 3452"/>
              <a:gd name="T18" fmla="*/ 439 w 4483"/>
              <a:gd name="T19" fmla="*/ 2323 h 3452"/>
              <a:gd name="T20" fmla="*/ 777 w 4483"/>
              <a:gd name="T21" fmla="*/ 2241 h 3452"/>
              <a:gd name="T22" fmla="*/ 1362 w 4483"/>
              <a:gd name="T23" fmla="*/ 2145 h 3452"/>
              <a:gd name="T24" fmla="*/ 1378 w 4483"/>
              <a:gd name="T25" fmla="*/ 2110 h 3452"/>
              <a:gd name="T26" fmla="*/ 1383 w 4483"/>
              <a:gd name="T27" fmla="*/ 2009 h 3452"/>
              <a:gd name="T28" fmla="*/ 1057 w 4483"/>
              <a:gd name="T29" fmla="*/ 2077 h 3452"/>
              <a:gd name="T30" fmla="*/ 1114 w 4483"/>
              <a:gd name="T31" fmla="*/ 2038 h 3452"/>
              <a:gd name="T32" fmla="*/ 696 w 4483"/>
              <a:gd name="T33" fmla="*/ 2034 h 3452"/>
              <a:gd name="T34" fmla="*/ 1035 w 4483"/>
              <a:gd name="T35" fmla="*/ 2009 h 3452"/>
              <a:gd name="T36" fmla="*/ 2420 w 4483"/>
              <a:gd name="T37" fmla="*/ 2077 h 3452"/>
              <a:gd name="T38" fmla="*/ 806 w 4483"/>
              <a:gd name="T39" fmla="*/ 1888 h 3452"/>
              <a:gd name="T40" fmla="*/ 1175 w 4483"/>
              <a:gd name="T41" fmla="*/ 1986 h 3452"/>
              <a:gd name="T42" fmla="*/ 2498 w 4483"/>
              <a:gd name="T43" fmla="*/ 1653 h 3452"/>
              <a:gd name="T44" fmla="*/ 2027 w 4483"/>
              <a:gd name="T45" fmla="*/ 1747 h 3452"/>
              <a:gd name="T46" fmla="*/ 2480 w 4483"/>
              <a:gd name="T47" fmla="*/ 1594 h 3452"/>
              <a:gd name="T48" fmla="*/ 2014 w 4483"/>
              <a:gd name="T49" fmla="*/ 1848 h 3452"/>
              <a:gd name="T50" fmla="*/ 2023 w 4483"/>
              <a:gd name="T51" fmla="*/ 1744 h 3452"/>
              <a:gd name="T52" fmla="*/ 1546 w 4483"/>
              <a:gd name="T53" fmla="*/ 1543 h 3452"/>
              <a:gd name="T54" fmla="*/ 3818 w 4483"/>
              <a:gd name="T55" fmla="*/ 1426 h 3452"/>
              <a:gd name="T56" fmla="*/ 3138 w 4483"/>
              <a:gd name="T57" fmla="*/ 1257 h 3452"/>
              <a:gd name="T58" fmla="*/ 3133 w 4483"/>
              <a:gd name="T59" fmla="*/ 1254 h 3452"/>
              <a:gd name="T60" fmla="*/ 2958 w 4483"/>
              <a:gd name="T61" fmla="*/ 1184 h 3452"/>
              <a:gd name="T62" fmla="*/ 3363 w 4483"/>
              <a:gd name="T63" fmla="*/ 1142 h 3452"/>
              <a:gd name="T64" fmla="*/ 2483 w 4483"/>
              <a:gd name="T65" fmla="*/ 1049 h 3452"/>
              <a:gd name="T66" fmla="*/ 3844 w 4483"/>
              <a:gd name="T67" fmla="*/ 1298 h 3452"/>
              <a:gd name="T68" fmla="*/ 3849 w 4483"/>
              <a:gd name="T69" fmla="*/ 1300 h 3452"/>
              <a:gd name="T70" fmla="*/ 2094 w 4483"/>
              <a:gd name="T71" fmla="*/ 1376 h 3452"/>
              <a:gd name="T72" fmla="*/ 3134 w 4483"/>
              <a:gd name="T73" fmla="*/ 971 h 3452"/>
              <a:gd name="T74" fmla="*/ 3631 w 4483"/>
              <a:gd name="T75" fmla="*/ 1218 h 3452"/>
              <a:gd name="T76" fmla="*/ 3108 w 4483"/>
              <a:gd name="T77" fmla="*/ 1233 h 3452"/>
              <a:gd name="T78" fmla="*/ 3151 w 4483"/>
              <a:gd name="T79" fmla="*/ 926 h 3452"/>
              <a:gd name="T80" fmla="*/ 3085 w 4483"/>
              <a:gd name="T81" fmla="*/ 1182 h 3452"/>
              <a:gd name="T82" fmla="*/ 3095 w 4483"/>
              <a:gd name="T83" fmla="*/ 1007 h 3452"/>
              <a:gd name="T84" fmla="*/ 3151 w 4483"/>
              <a:gd name="T85" fmla="*/ 926 h 3452"/>
              <a:gd name="T86" fmla="*/ 2707 w 4483"/>
              <a:gd name="T87" fmla="*/ 633 h 3452"/>
              <a:gd name="T88" fmla="*/ 3259 w 4483"/>
              <a:gd name="T89" fmla="*/ 661 h 3452"/>
              <a:gd name="T90" fmla="*/ 3494 w 4483"/>
              <a:gd name="T91" fmla="*/ 814 h 3452"/>
              <a:gd name="T92" fmla="*/ 3750 w 4483"/>
              <a:gd name="T93" fmla="*/ 596 h 3452"/>
              <a:gd name="T94" fmla="*/ 2533 w 4483"/>
              <a:gd name="T95" fmla="*/ 949 h 3452"/>
              <a:gd name="T96" fmla="*/ 1442 w 4483"/>
              <a:gd name="T97" fmla="*/ 1526 h 3452"/>
              <a:gd name="T98" fmla="*/ 774 w 4483"/>
              <a:gd name="T99" fmla="*/ 1874 h 3452"/>
              <a:gd name="T100" fmla="*/ 689 w 4483"/>
              <a:gd name="T101" fmla="*/ 2034 h 3452"/>
              <a:gd name="T102" fmla="*/ 408 w 4483"/>
              <a:gd name="T103" fmla="*/ 2374 h 3452"/>
              <a:gd name="T104" fmla="*/ 783 w 4483"/>
              <a:gd name="T105" fmla="*/ 2256 h 3452"/>
              <a:gd name="T106" fmla="*/ 684 w 4483"/>
              <a:gd name="T107" fmla="*/ 2649 h 3452"/>
              <a:gd name="T108" fmla="*/ 463 w 4483"/>
              <a:gd name="T109" fmla="*/ 2817 h 3452"/>
              <a:gd name="T110" fmla="*/ 1010 w 4483"/>
              <a:gd name="T111" fmla="*/ 2821 h 3452"/>
              <a:gd name="T112" fmla="*/ 3261 w 4483"/>
              <a:gd name="T113" fmla="*/ 1895 h 3452"/>
              <a:gd name="T114" fmla="*/ 4265 w 4483"/>
              <a:gd name="T115" fmla="*/ 1101 h 3452"/>
              <a:gd name="T116" fmla="*/ 3942 w 4483"/>
              <a:gd name="T117" fmla="*/ 975 h 3452"/>
              <a:gd name="T118" fmla="*/ 4053 w 4483"/>
              <a:gd name="T119" fmla="*/ 699 h 3452"/>
              <a:gd name="T120" fmla="*/ 3817 w 4483"/>
              <a:gd name="T121" fmla="*/ 610 h 3452"/>
              <a:gd name="T122" fmla="*/ 3889 w 4483"/>
              <a:gd name="T123" fmla="*/ 385 h 3452"/>
              <a:gd name="T124" fmla="*/ 3549 w 4483"/>
              <a:gd name="T125" fmla="*/ 177 h 3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483" h="3452">
                <a:moveTo>
                  <a:pt x="579" y="2405"/>
                </a:moveTo>
                <a:cubicBezTo>
                  <a:pt x="365" y="2630"/>
                  <a:pt x="365" y="2630"/>
                  <a:pt x="365" y="2630"/>
                </a:cubicBezTo>
                <a:cubicBezTo>
                  <a:pt x="367" y="2635"/>
                  <a:pt x="367" y="2635"/>
                  <a:pt x="367" y="2635"/>
                </a:cubicBezTo>
                <a:cubicBezTo>
                  <a:pt x="586" y="2406"/>
                  <a:pt x="586" y="2406"/>
                  <a:pt x="586" y="2406"/>
                </a:cubicBezTo>
                <a:cubicBezTo>
                  <a:pt x="585" y="2406"/>
                  <a:pt x="584" y="2406"/>
                  <a:pt x="583" y="2406"/>
                </a:cubicBezTo>
                <a:cubicBezTo>
                  <a:pt x="582" y="2406"/>
                  <a:pt x="580" y="2406"/>
                  <a:pt x="579" y="2405"/>
                </a:cubicBezTo>
                <a:moveTo>
                  <a:pt x="627" y="2894"/>
                </a:moveTo>
                <a:cubicBezTo>
                  <a:pt x="647" y="2827"/>
                  <a:pt x="647" y="2827"/>
                  <a:pt x="647" y="2827"/>
                </a:cubicBezTo>
                <a:cubicBezTo>
                  <a:pt x="969" y="2844"/>
                  <a:pt x="969" y="2844"/>
                  <a:pt x="969" y="2844"/>
                </a:cubicBezTo>
                <a:cubicBezTo>
                  <a:pt x="627" y="2894"/>
                  <a:pt x="627" y="2894"/>
                  <a:pt x="627" y="2894"/>
                </a:cubicBezTo>
                <a:moveTo>
                  <a:pt x="976" y="2839"/>
                </a:moveTo>
                <a:cubicBezTo>
                  <a:pt x="983" y="2810"/>
                  <a:pt x="983" y="2810"/>
                  <a:pt x="983" y="2810"/>
                </a:cubicBezTo>
                <a:cubicBezTo>
                  <a:pt x="1005" y="2819"/>
                  <a:pt x="1005" y="2819"/>
                  <a:pt x="1005" y="2819"/>
                </a:cubicBezTo>
                <a:cubicBezTo>
                  <a:pt x="976" y="2839"/>
                  <a:pt x="976" y="2839"/>
                  <a:pt x="976" y="2839"/>
                </a:cubicBezTo>
                <a:moveTo>
                  <a:pt x="684" y="2718"/>
                </a:moveTo>
                <a:cubicBezTo>
                  <a:pt x="689" y="2718"/>
                  <a:pt x="695" y="2717"/>
                  <a:pt x="700" y="2714"/>
                </a:cubicBezTo>
                <a:cubicBezTo>
                  <a:pt x="708" y="2710"/>
                  <a:pt x="713" y="2704"/>
                  <a:pt x="716" y="2696"/>
                </a:cubicBezTo>
                <a:cubicBezTo>
                  <a:pt x="979" y="2808"/>
                  <a:pt x="979" y="2808"/>
                  <a:pt x="979" y="2808"/>
                </a:cubicBezTo>
                <a:cubicBezTo>
                  <a:pt x="971" y="2839"/>
                  <a:pt x="971" y="2839"/>
                  <a:pt x="971" y="2839"/>
                </a:cubicBezTo>
                <a:cubicBezTo>
                  <a:pt x="648" y="2821"/>
                  <a:pt x="648" y="2821"/>
                  <a:pt x="648" y="2821"/>
                </a:cubicBezTo>
                <a:cubicBezTo>
                  <a:pt x="679" y="2718"/>
                  <a:pt x="679" y="2718"/>
                  <a:pt x="679" y="2718"/>
                </a:cubicBezTo>
                <a:cubicBezTo>
                  <a:pt x="680" y="2718"/>
                  <a:pt x="682" y="2718"/>
                  <a:pt x="684" y="2718"/>
                </a:cubicBezTo>
                <a:moveTo>
                  <a:pt x="980" y="2803"/>
                </a:moveTo>
                <a:cubicBezTo>
                  <a:pt x="717" y="2691"/>
                  <a:pt x="717" y="2691"/>
                  <a:pt x="717" y="2691"/>
                </a:cubicBezTo>
                <a:cubicBezTo>
                  <a:pt x="719" y="2686"/>
                  <a:pt x="718" y="2681"/>
                  <a:pt x="717" y="2676"/>
                </a:cubicBezTo>
                <a:cubicBezTo>
                  <a:pt x="1033" y="2588"/>
                  <a:pt x="1033" y="2588"/>
                  <a:pt x="1033" y="2588"/>
                </a:cubicBezTo>
                <a:cubicBezTo>
                  <a:pt x="980" y="2803"/>
                  <a:pt x="980" y="2803"/>
                  <a:pt x="980" y="2803"/>
                </a:cubicBezTo>
                <a:moveTo>
                  <a:pt x="1099" y="2854"/>
                </a:moveTo>
                <a:cubicBezTo>
                  <a:pt x="1015" y="2818"/>
                  <a:pt x="1015" y="2818"/>
                  <a:pt x="1015" y="2818"/>
                </a:cubicBezTo>
                <a:cubicBezTo>
                  <a:pt x="1427" y="2541"/>
                  <a:pt x="1427" y="2541"/>
                  <a:pt x="1427" y="2541"/>
                </a:cubicBezTo>
                <a:cubicBezTo>
                  <a:pt x="1792" y="2658"/>
                  <a:pt x="1792" y="2658"/>
                  <a:pt x="1792" y="2658"/>
                </a:cubicBezTo>
                <a:cubicBezTo>
                  <a:pt x="1100" y="2853"/>
                  <a:pt x="1100" y="2853"/>
                  <a:pt x="1100" y="2853"/>
                </a:cubicBezTo>
                <a:cubicBezTo>
                  <a:pt x="1100" y="2854"/>
                  <a:pt x="1100" y="2854"/>
                  <a:pt x="1100" y="2854"/>
                </a:cubicBezTo>
                <a:cubicBezTo>
                  <a:pt x="1099" y="2854"/>
                  <a:pt x="1099" y="2854"/>
                  <a:pt x="1099" y="2854"/>
                </a:cubicBezTo>
                <a:moveTo>
                  <a:pt x="1010" y="2816"/>
                </a:moveTo>
                <a:cubicBezTo>
                  <a:pt x="984" y="2805"/>
                  <a:pt x="984" y="2805"/>
                  <a:pt x="984" y="2805"/>
                </a:cubicBezTo>
                <a:cubicBezTo>
                  <a:pt x="1039" y="2586"/>
                  <a:pt x="1039" y="2586"/>
                  <a:pt x="1039" y="2586"/>
                </a:cubicBezTo>
                <a:cubicBezTo>
                  <a:pt x="1323" y="2507"/>
                  <a:pt x="1323" y="2507"/>
                  <a:pt x="1323" y="2507"/>
                </a:cubicBezTo>
                <a:cubicBezTo>
                  <a:pt x="1323" y="2508"/>
                  <a:pt x="1323" y="2508"/>
                  <a:pt x="1323" y="2508"/>
                </a:cubicBezTo>
                <a:cubicBezTo>
                  <a:pt x="1421" y="2539"/>
                  <a:pt x="1421" y="2539"/>
                  <a:pt x="1421" y="2539"/>
                </a:cubicBezTo>
                <a:cubicBezTo>
                  <a:pt x="1010" y="2816"/>
                  <a:pt x="1010" y="2816"/>
                  <a:pt x="1010" y="2816"/>
                </a:cubicBezTo>
                <a:moveTo>
                  <a:pt x="1324" y="2506"/>
                </a:moveTo>
                <a:cubicBezTo>
                  <a:pt x="1333" y="2376"/>
                  <a:pt x="1333" y="2376"/>
                  <a:pt x="1333" y="2376"/>
                </a:cubicBezTo>
                <a:cubicBezTo>
                  <a:pt x="1557" y="2448"/>
                  <a:pt x="1557" y="2448"/>
                  <a:pt x="1557" y="2448"/>
                </a:cubicBezTo>
                <a:cubicBezTo>
                  <a:pt x="1427" y="2536"/>
                  <a:pt x="1427" y="2536"/>
                  <a:pt x="1427" y="2536"/>
                </a:cubicBezTo>
                <a:cubicBezTo>
                  <a:pt x="1325" y="2503"/>
                  <a:pt x="1325" y="2503"/>
                  <a:pt x="1325" y="2503"/>
                </a:cubicBezTo>
                <a:cubicBezTo>
                  <a:pt x="1324" y="2506"/>
                  <a:pt x="1324" y="2506"/>
                  <a:pt x="1324" y="2506"/>
                </a:cubicBezTo>
                <a:moveTo>
                  <a:pt x="1109" y="2324"/>
                </a:moveTo>
                <a:cubicBezTo>
                  <a:pt x="1113" y="2324"/>
                  <a:pt x="1116" y="2323"/>
                  <a:pt x="1118" y="2321"/>
                </a:cubicBezTo>
                <a:cubicBezTo>
                  <a:pt x="1123" y="2319"/>
                  <a:pt x="1126" y="2315"/>
                  <a:pt x="1128" y="2310"/>
                </a:cubicBezTo>
                <a:cubicBezTo>
                  <a:pt x="1328" y="2375"/>
                  <a:pt x="1328" y="2375"/>
                  <a:pt x="1328" y="2375"/>
                </a:cubicBezTo>
                <a:cubicBezTo>
                  <a:pt x="1319" y="2503"/>
                  <a:pt x="1319" y="2503"/>
                  <a:pt x="1319" y="2503"/>
                </a:cubicBezTo>
                <a:cubicBezTo>
                  <a:pt x="1040" y="2581"/>
                  <a:pt x="1040" y="2581"/>
                  <a:pt x="1040" y="2581"/>
                </a:cubicBezTo>
                <a:cubicBezTo>
                  <a:pt x="1104" y="2323"/>
                  <a:pt x="1104" y="2323"/>
                  <a:pt x="1104" y="2323"/>
                </a:cubicBezTo>
                <a:cubicBezTo>
                  <a:pt x="1106" y="2323"/>
                  <a:pt x="1108" y="2324"/>
                  <a:pt x="1109" y="2324"/>
                </a:cubicBezTo>
                <a:moveTo>
                  <a:pt x="716" y="2671"/>
                </a:moveTo>
                <a:cubicBezTo>
                  <a:pt x="715" y="2670"/>
                  <a:pt x="715" y="2669"/>
                  <a:pt x="714" y="2668"/>
                </a:cubicBezTo>
                <a:cubicBezTo>
                  <a:pt x="710" y="2660"/>
                  <a:pt x="703" y="2654"/>
                  <a:pt x="695" y="2651"/>
                </a:cubicBezTo>
                <a:cubicBezTo>
                  <a:pt x="777" y="2354"/>
                  <a:pt x="777" y="2354"/>
                  <a:pt x="777" y="2354"/>
                </a:cubicBezTo>
                <a:cubicBezTo>
                  <a:pt x="1090" y="2308"/>
                  <a:pt x="1090" y="2308"/>
                  <a:pt x="1090" y="2308"/>
                </a:cubicBezTo>
                <a:cubicBezTo>
                  <a:pt x="1091" y="2309"/>
                  <a:pt x="1091" y="2311"/>
                  <a:pt x="1092" y="2313"/>
                </a:cubicBezTo>
                <a:cubicBezTo>
                  <a:pt x="1094" y="2317"/>
                  <a:pt x="1097" y="2319"/>
                  <a:pt x="1100" y="2321"/>
                </a:cubicBezTo>
                <a:cubicBezTo>
                  <a:pt x="1035" y="2582"/>
                  <a:pt x="1035" y="2582"/>
                  <a:pt x="1035" y="2582"/>
                </a:cubicBezTo>
                <a:cubicBezTo>
                  <a:pt x="716" y="2671"/>
                  <a:pt x="716" y="2671"/>
                  <a:pt x="716" y="2671"/>
                </a:cubicBezTo>
                <a:moveTo>
                  <a:pt x="1329" y="2370"/>
                </a:moveTo>
                <a:cubicBezTo>
                  <a:pt x="1129" y="2306"/>
                  <a:pt x="1129" y="2306"/>
                  <a:pt x="1129" y="2306"/>
                </a:cubicBezTo>
                <a:cubicBezTo>
                  <a:pt x="1129" y="2302"/>
                  <a:pt x="1128" y="2299"/>
                  <a:pt x="1127" y="2296"/>
                </a:cubicBezTo>
                <a:cubicBezTo>
                  <a:pt x="1341" y="2200"/>
                  <a:pt x="1341" y="2200"/>
                  <a:pt x="1341" y="2200"/>
                </a:cubicBezTo>
                <a:cubicBezTo>
                  <a:pt x="1329" y="2370"/>
                  <a:pt x="1329" y="2370"/>
                  <a:pt x="1329" y="2370"/>
                </a:cubicBezTo>
                <a:moveTo>
                  <a:pt x="811" y="2269"/>
                </a:moveTo>
                <a:cubicBezTo>
                  <a:pt x="816" y="2269"/>
                  <a:pt x="822" y="2268"/>
                  <a:pt x="827" y="2265"/>
                </a:cubicBezTo>
                <a:cubicBezTo>
                  <a:pt x="841" y="2258"/>
                  <a:pt x="848" y="2241"/>
                  <a:pt x="844" y="2226"/>
                </a:cubicBezTo>
                <a:cubicBezTo>
                  <a:pt x="1319" y="2131"/>
                  <a:pt x="1319" y="2131"/>
                  <a:pt x="1319" y="2131"/>
                </a:cubicBezTo>
                <a:cubicBezTo>
                  <a:pt x="1319" y="2131"/>
                  <a:pt x="1319" y="2131"/>
                  <a:pt x="1319" y="2131"/>
                </a:cubicBezTo>
                <a:cubicBezTo>
                  <a:pt x="1325" y="2141"/>
                  <a:pt x="1335" y="2147"/>
                  <a:pt x="1345" y="2148"/>
                </a:cubicBezTo>
                <a:cubicBezTo>
                  <a:pt x="1342" y="2195"/>
                  <a:pt x="1342" y="2195"/>
                  <a:pt x="1342" y="2195"/>
                </a:cubicBezTo>
                <a:cubicBezTo>
                  <a:pt x="1125" y="2292"/>
                  <a:pt x="1125" y="2292"/>
                  <a:pt x="1125" y="2292"/>
                </a:cubicBezTo>
                <a:cubicBezTo>
                  <a:pt x="1121" y="2287"/>
                  <a:pt x="1115" y="2284"/>
                  <a:pt x="1109" y="2284"/>
                </a:cubicBezTo>
                <a:cubicBezTo>
                  <a:pt x="1106" y="2284"/>
                  <a:pt x="1103" y="2285"/>
                  <a:pt x="1100" y="2287"/>
                </a:cubicBezTo>
                <a:cubicBezTo>
                  <a:pt x="1094" y="2290"/>
                  <a:pt x="1090" y="2296"/>
                  <a:pt x="1090" y="2303"/>
                </a:cubicBezTo>
                <a:cubicBezTo>
                  <a:pt x="778" y="2348"/>
                  <a:pt x="778" y="2348"/>
                  <a:pt x="778" y="2348"/>
                </a:cubicBezTo>
                <a:cubicBezTo>
                  <a:pt x="800" y="2268"/>
                  <a:pt x="800" y="2268"/>
                  <a:pt x="800" y="2268"/>
                </a:cubicBezTo>
                <a:cubicBezTo>
                  <a:pt x="804" y="2269"/>
                  <a:pt x="807" y="2269"/>
                  <a:pt x="811" y="2269"/>
                </a:cubicBezTo>
                <a:moveTo>
                  <a:pt x="1801" y="2656"/>
                </a:moveTo>
                <a:cubicBezTo>
                  <a:pt x="1433" y="2538"/>
                  <a:pt x="1433" y="2538"/>
                  <a:pt x="1433" y="2538"/>
                </a:cubicBezTo>
                <a:cubicBezTo>
                  <a:pt x="1562" y="2451"/>
                  <a:pt x="1562" y="2451"/>
                  <a:pt x="1562" y="2451"/>
                </a:cubicBezTo>
                <a:cubicBezTo>
                  <a:pt x="1561" y="2449"/>
                  <a:pt x="1561" y="2449"/>
                  <a:pt x="1561" y="2449"/>
                </a:cubicBezTo>
                <a:cubicBezTo>
                  <a:pt x="2418" y="2086"/>
                  <a:pt x="2418" y="2086"/>
                  <a:pt x="2418" y="2086"/>
                </a:cubicBezTo>
                <a:cubicBezTo>
                  <a:pt x="1801" y="2656"/>
                  <a:pt x="1801" y="2656"/>
                  <a:pt x="1801" y="2656"/>
                </a:cubicBezTo>
                <a:moveTo>
                  <a:pt x="2425" y="2079"/>
                </a:moveTo>
                <a:cubicBezTo>
                  <a:pt x="2425" y="2076"/>
                  <a:pt x="2425" y="2076"/>
                  <a:pt x="2425" y="2076"/>
                </a:cubicBezTo>
                <a:cubicBezTo>
                  <a:pt x="2428" y="2077"/>
                  <a:pt x="2428" y="2077"/>
                  <a:pt x="2428" y="2077"/>
                </a:cubicBezTo>
                <a:cubicBezTo>
                  <a:pt x="2427" y="2079"/>
                  <a:pt x="2427" y="2079"/>
                  <a:pt x="2427" y="2079"/>
                </a:cubicBezTo>
                <a:cubicBezTo>
                  <a:pt x="2425" y="2079"/>
                  <a:pt x="2425" y="2079"/>
                  <a:pt x="2425" y="2079"/>
                </a:cubicBezTo>
                <a:moveTo>
                  <a:pt x="406" y="2347"/>
                </a:moveTo>
                <a:cubicBezTo>
                  <a:pt x="363" y="2341"/>
                  <a:pt x="363" y="2341"/>
                  <a:pt x="363" y="2341"/>
                </a:cubicBezTo>
                <a:cubicBezTo>
                  <a:pt x="594" y="2046"/>
                  <a:pt x="594" y="2046"/>
                  <a:pt x="594" y="2046"/>
                </a:cubicBezTo>
                <a:cubicBezTo>
                  <a:pt x="685" y="2040"/>
                  <a:pt x="685" y="2040"/>
                  <a:pt x="685" y="2040"/>
                </a:cubicBezTo>
                <a:cubicBezTo>
                  <a:pt x="455" y="2327"/>
                  <a:pt x="455" y="2327"/>
                  <a:pt x="455" y="2327"/>
                </a:cubicBezTo>
                <a:cubicBezTo>
                  <a:pt x="450" y="2324"/>
                  <a:pt x="444" y="2323"/>
                  <a:pt x="439" y="2323"/>
                </a:cubicBezTo>
                <a:cubicBezTo>
                  <a:pt x="433" y="2323"/>
                  <a:pt x="428" y="2324"/>
                  <a:pt x="423" y="2327"/>
                </a:cubicBezTo>
                <a:cubicBezTo>
                  <a:pt x="414" y="2331"/>
                  <a:pt x="408" y="2339"/>
                  <a:pt x="406" y="2347"/>
                </a:cubicBezTo>
                <a:moveTo>
                  <a:pt x="470" y="2342"/>
                </a:moveTo>
                <a:cubicBezTo>
                  <a:pt x="469" y="2341"/>
                  <a:pt x="469" y="2341"/>
                  <a:pt x="469" y="2341"/>
                </a:cubicBezTo>
                <a:cubicBezTo>
                  <a:pt x="467" y="2337"/>
                  <a:pt x="463" y="2333"/>
                  <a:pt x="459" y="2330"/>
                </a:cubicBezTo>
                <a:cubicBezTo>
                  <a:pt x="692" y="2039"/>
                  <a:pt x="692" y="2039"/>
                  <a:pt x="692" y="2039"/>
                </a:cubicBezTo>
                <a:cubicBezTo>
                  <a:pt x="792" y="2032"/>
                  <a:pt x="792" y="2032"/>
                  <a:pt x="792" y="2032"/>
                </a:cubicBezTo>
                <a:cubicBezTo>
                  <a:pt x="805" y="2201"/>
                  <a:pt x="805" y="2201"/>
                  <a:pt x="805" y="2201"/>
                </a:cubicBezTo>
                <a:cubicBezTo>
                  <a:pt x="801" y="2201"/>
                  <a:pt x="798" y="2202"/>
                  <a:pt x="795" y="2204"/>
                </a:cubicBezTo>
                <a:cubicBezTo>
                  <a:pt x="781" y="2211"/>
                  <a:pt x="774" y="2226"/>
                  <a:pt x="777" y="2241"/>
                </a:cubicBezTo>
                <a:cubicBezTo>
                  <a:pt x="470" y="2342"/>
                  <a:pt x="470" y="2342"/>
                  <a:pt x="470" y="2342"/>
                </a:cubicBezTo>
                <a:moveTo>
                  <a:pt x="1560" y="2444"/>
                </a:moveTo>
                <a:cubicBezTo>
                  <a:pt x="1334" y="2371"/>
                  <a:pt x="1334" y="2371"/>
                  <a:pt x="1334" y="2371"/>
                </a:cubicBezTo>
                <a:cubicBezTo>
                  <a:pt x="1346" y="2198"/>
                  <a:pt x="1346" y="2198"/>
                  <a:pt x="1346" y="2198"/>
                </a:cubicBezTo>
                <a:cubicBezTo>
                  <a:pt x="1751" y="2017"/>
                  <a:pt x="1751" y="2017"/>
                  <a:pt x="1751" y="2017"/>
                </a:cubicBezTo>
                <a:cubicBezTo>
                  <a:pt x="2417" y="2082"/>
                  <a:pt x="2417" y="2082"/>
                  <a:pt x="2417" y="2082"/>
                </a:cubicBezTo>
                <a:cubicBezTo>
                  <a:pt x="1560" y="2444"/>
                  <a:pt x="1560" y="2444"/>
                  <a:pt x="1560" y="2444"/>
                </a:cubicBezTo>
                <a:moveTo>
                  <a:pt x="1347" y="2192"/>
                </a:moveTo>
                <a:cubicBezTo>
                  <a:pt x="1350" y="2148"/>
                  <a:pt x="1350" y="2148"/>
                  <a:pt x="1350" y="2148"/>
                </a:cubicBezTo>
                <a:cubicBezTo>
                  <a:pt x="1354" y="2148"/>
                  <a:pt x="1358" y="2147"/>
                  <a:pt x="1362" y="2145"/>
                </a:cubicBezTo>
                <a:cubicBezTo>
                  <a:pt x="1373" y="2139"/>
                  <a:pt x="1379" y="2127"/>
                  <a:pt x="1378" y="2115"/>
                </a:cubicBezTo>
                <a:cubicBezTo>
                  <a:pt x="1655" y="2013"/>
                  <a:pt x="1655" y="2013"/>
                  <a:pt x="1655" y="2013"/>
                </a:cubicBezTo>
                <a:cubicBezTo>
                  <a:pt x="1744" y="2014"/>
                  <a:pt x="1744" y="2014"/>
                  <a:pt x="1744" y="2014"/>
                </a:cubicBezTo>
                <a:cubicBezTo>
                  <a:pt x="1347" y="2192"/>
                  <a:pt x="1347" y="2192"/>
                  <a:pt x="1347" y="2192"/>
                </a:cubicBezTo>
                <a:moveTo>
                  <a:pt x="1378" y="2110"/>
                </a:moveTo>
                <a:cubicBezTo>
                  <a:pt x="1377" y="2107"/>
                  <a:pt x="1376" y="2105"/>
                  <a:pt x="1375" y="2102"/>
                </a:cubicBezTo>
                <a:cubicBezTo>
                  <a:pt x="1372" y="2096"/>
                  <a:pt x="1367" y="2092"/>
                  <a:pt x="1361" y="2089"/>
                </a:cubicBezTo>
                <a:cubicBezTo>
                  <a:pt x="1388" y="2009"/>
                  <a:pt x="1388" y="2009"/>
                  <a:pt x="1388" y="2009"/>
                </a:cubicBezTo>
                <a:cubicBezTo>
                  <a:pt x="1641" y="2013"/>
                  <a:pt x="1641" y="2013"/>
                  <a:pt x="1641" y="2013"/>
                </a:cubicBezTo>
                <a:cubicBezTo>
                  <a:pt x="1378" y="2110"/>
                  <a:pt x="1378" y="2110"/>
                  <a:pt x="1378" y="2110"/>
                </a:cubicBezTo>
                <a:moveTo>
                  <a:pt x="1114" y="2033"/>
                </a:moveTo>
                <a:cubicBezTo>
                  <a:pt x="1058" y="2012"/>
                  <a:pt x="1058" y="2012"/>
                  <a:pt x="1058" y="2012"/>
                </a:cubicBezTo>
                <a:cubicBezTo>
                  <a:pt x="1138" y="2006"/>
                  <a:pt x="1138" y="2006"/>
                  <a:pt x="1138" y="2006"/>
                </a:cubicBezTo>
                <a:cubicBezTo>
                  <a:pt x="1139" y="2007"/>
                  <a:pt x="1139" y="2008"/>
                  <a:pt x="1140" y="2010"/>
                </a:cubicBezTo>
                <a:cubicBezTo>
                  <a:pt x="1141" y="2011"/>
                  <a:pt x="1141" y="2012"/>
                  <a:pt x="1142" y="2013"/>
                </a:cubicBezTo>
                <a:cubicBezTo>
                  <a:pt x="1114" y="2033"/>
                  <a:pt x="1114" y="2033"/>
                  <a:pt x="1114" y="2033"/>
                </a:cubicBezTo>
                <a:moveTo>
                  <a:pt x="1159" y="2021"/>
                </a:moveTo>
                <a:cubicBezTo>
                  <a:pt x="1162" y="2021"/>
                  <a:pt x="1166" y="2020"/>
                  <a:pt x="1169" y="2019"/>
                </a:cubicBezTo>
                <a:cubicBezTo>
                  <a:pt x="1174" y="2016"/>
                  <a:pt x="1178" y="2011"/>
                  <a:pt x="1180" y="2006"/>
                </a:cubicBezTo>
                <a:cubicBezTo>
                  <a:pt x="1383" y="2009"/>
                  <a:pt x="1383" y="2009"/>
                  <a:pt x="1383" y="2009"/>
                </a:cubicBezTo>
                <a:cubicBezTo>
                  <a:pt x="1357" y="2087"/>
                  <a:pt x="1357" y="2087"/>
                  <a:pt x="1357" y="2087"/>
                </a:cubicBezTo>
                <a:cubicBezTo>
                  <a:pt x="1354" y="2086"/>
                  <a:pt x="1350" y="2086"/>
                  <a:pt x="1347" y="2086"/>
                </a:cubicBezTo>
                <a:cubicBezTo>
                  <a:pt x="1342" y="2086"/>
                  <a:pt x="1337" y="2087"/>
                  <a:pt x="1333" y="2089"/>
                </a:cubicBezTo>
                <a:cubicBezTo>
                  <a:pt x="1325" y="2093"/>
                  <a:pt x="1320" y="2100"/>
                  <a:pt x="1317" y="2108"/>
                </a:cubicBezTo>
                <a:cubicBezTo>
                  <a:pt x="1313" y="2106"/>
                  <a:pt x="1313" y="2106"/>
                  <a:pt x="1313" y="2106"/>
                </a:cubicBezTo>
                <a:cubicBezTo>
                  <a:pt x="1313" y="2108"/>
                  <a:pt x="1312" y="2109"/>
                  <a:pt x="1312" y="2111"/>
                </a:cubicBezTo>
                <a:cubicBezTo>
                  <a:pt x="1316" y="2113"/>
                  <a:pt x="1316" y="2113"/>
                  <a:pt x="1316" y="2113"/>
                </a:cubicBezTo>
                <a:cubicBezTo>
                  <a:pt x="1315" y="2117"/>
                  <a:pt x="1316" y="2122"/>
                  <a:pt x="1317" y="2127"/>
                </a:cubicBezTo>
                <a:cubicBezTo>
                  <a:pt x="843" y="2221"/>
                  <a:pt x="843" y="2221"/>
                  <a:pt x="843" y="2221"/>
                </a:cubicBezTo>
                <a:cubicBezTo>
                  <a:pt x="1057" y="2077"/>
                  <a:pt x="1057" y="2077"/>
                  <a:pt x="1057" y="2077"/>
                </a:cubicBezTo>
                <a:cubicBezTo>
                  <a:pt x="1055" y="2076"/>
                  <a:pt x="1053" y="2076"/>
                  <a:pt x="1051" y="2075"/>
                </a:cubicBezTo>
                <a:cubicBezTo>
                  <a:pt x="840" y="2217"/>
                  <a:pt x="840" y="2217"/>
                  <a:pt x="840" y="2217"/>
                </a:cubicBezTo>
                <a:cubicBezTo>
                  <a:pt x="834" y="2206"/>
                  <a:pt x="822" y="2200"/>
                  <a:pt x="811" y="2200"/>
                </a:cubicBezTo>
                <a:cubicBezTo>
                  <a:pt x="810" y="2200"/>
                  <a:pt x="810" y="2200"/>
                  <a:pt x="810" y="2200"/>
                </a:cubicBezTo>
                <a:cubicBezTo>
                  <a:pt x="797" y="2031"/>
                  <a:pt x="797" y="2031"/>
                  <a:pt x="797" y="2031"/>
                </a:cubicBezTo>
                <a:cubicBezTo>
                  <a:pt x="1046" y="2013"/>
                  <a:pt x="1046" y="2013"/>
                  <a:pt x="1046" y="2013"/>
                </a:cubicBezTo>
                <a:cubicBezTo>
                  <a:pt x="1109" y="2036"/>
                  <a:pt x="1109" y="2036"/>
                  <a:pt x="1109" y="2036"/>
                </a:cubicBezTo>
                <a:cubicBezTo>
                  <a:pt x="1088" y="2050"/>
                  <a:pt x="1088" y="2050"/>
                  <a:pt x="1088" y="2050"/>
                </a:cubicBezTo>
                <a:cubicBezTo>
                  <a:pt x="1088" y="2052"/>
                  <a:pt x="1087" y="2055"/>
                  <a:pt x="1087" y="2057"/>
                </a:cubicBezTo>
                <a:cubicBezTo>
                  <a:pt x="1114" y="2038"/>
                  <a:pt x="1114" y="2038"/>
                  <a:pt x="1114" y="2038"/>
                </a:cubicBezTo>
                <a:cubicBezTo>
                  <a:pt x="1283" y="2100"/>
                  <a:pt x="1283" y="2100"/>
                  <a:pt x="1283" y="2100"/>
                </a:cubicBezTo>
                <a:cubicBezTo>
                  <a:pt x="1283" y="2099"/>
                  <a:pt x="1284" y="2097"/>
                  <a:pt x="1285" y="2096"/>
                </a:cubicBezTo>
                <a:cubicBezTo>
                  <a:pt x="1119" y="2035"/>
                  <a:pt x="1119" y="2035"/>
                  <a:pt x="1119" y="2035"/>
                </a:cubicBezTo>
                <a:cubicBezTo>
                  <a:pt x="1146" y="2017"/>
                  <a:pt x="1146" y="2017"/>
                  <a:pt x="1146" y="2017"/>
                </a:cubicBezTo>
                <a:cubicBezTo>
                  <a:pt x="1150" y="2020"/>
                  <a:pt x="1154" y="2021"/>
                  <a:pt x="1159" y="2021"/>
                </a:cubicBezTo>
                <a:moveTo>
                  <a:pt x="1748" y="2009"/>
                </a:moveTo>
                <a:cubicBezTo>
                  <a:pt x="1668" y="2008"/>
                  <a:pt x="1668" y="2008"/>
                  <a:pt x="1668" y="2008"/>
                </a:cubicBezTo>
                <a:cubicBezTo>
                  <a:pt x="1768" y="1971"/>
                  <a:pt x="1768" y="1971"/>
                  <a:pt x="1768" y="1971"/>
                </a:cubicBezTo>
                <a:cubicBezTo>
                  <a:pt x="1748" y="2009"/>
                  <a:pt x="1748" y="2009"/>
                  <a:pt x="1748" y="2009"/>
                </a:cubicBezTo>
                <a:moveTo>
                  <a:pt x="696" y="2034"/>
                </a:moveTo>
                <a:cubicBezTo>
                  <a:pt x="756" y="1960"/>
                  <a:pt x="756" y="1960"/>
                  <a:pt x="756" y="1960"/>
                </a:cubicBezTo>
                <a:cubicBezTo>
                  <a:pt x="761" y="1962"/>
                  <a:pt x="768" y="1963"/>
                  <a:pt x="774" y="1963"/>
                </a:cubicBezTo>
                <a:cubicBezTo>
                  <a:pt x="778" y="1963"/>
                  <a:pt x="783" y="1963"/>
                  <a:pt x="787" y="1962"/>
                </a:cubicBezTo>
                <a:cubicBezTo>
                  <a:pt x="792" y="2027"/>
                  <a:pt x="792" y="2027"/>
                  <a:pt x="792" y="2027"/>
                </a:cubicBezTo>
                <a:cubicBezTo>
                  <a:pt x="696" y="2034"/>
                  <a:pt x="696" y="2034"/>
                  <a:pt x="696" y="2034"/>
                </a:cubicBezTo>
                <a:moveTo>
                  <a:pt x="797" y="2026"/>
                </a:moveTo>
                <a:cubicBezTo>
                  <a:pt x="792" y="1960"/>
                  <a:pt x="792" y="1960"/>
                  <a:pt x="792" y="1960"/>
                </a:cubicBezTo>
                <a:cubicBezTo>
                  <a:pt x="793" y="1959"/>
                  <a:pt x="794" y="1959"/>
                  <a:pt x="795" y="1958"/>
                </a:cubicBezTo>
                <a:cubicBezTo>
                  <a:pt x="807" y="1952"/>
                  <a:pt x="815" y="1941"/>
                  <a:pt x="817" y="1928"/>
                </a:cubicBezTo>
                <a:cubicBezTo>
                  <a:pt x="1035" y="2009"/>
                  <a:pt x="1035" y="2009"/>
                  <a:pt x="1035" y="2009"/>
                </a:cubicBezTo>
                <a:cubicBezTo>
                  <a:pt x="797" y="2026"/>
                  <a:pt x="797" y="2026"/>
                  <a:pt x="797" y="2026"/>
                </a:cubicBezTo>
                <a:moveTo>
                  <a:pt x="2420" y="2077"/>
                </a:moveTo>
                <a:cubicBezTo>
                  <a:pt x="1752" y="2012"/>
                  <a:pt x="1752" y="2012"/>
                  <a:pt x="1752" y="2012"/>
                </a:cubicBezTo>
                <a:cubicBezTo>
                  <a:pt x="1775" y="1968"/>
                  <a:pt x="1775" y="1968"/>
                  <a:pt x="1775" y="1968"/>
                </a:cubicBezTo>
                <a:cubicBezTo>
                  <a:pt x="1978" y="1894"/>
                  <a:pt x="1978" y="1894"/>
                  <a:pt x="1978" y="1894"/>
                </a:cubicBezTo>
                <a:cubicBezTo>
                  <a:pt x="1984" y="1904"/>
                  <a:pt x="1994" y="1910"/>
                  <a:pt x="2005" y="1910"/>
                </a:cubicBezTo>
                <a:cubicBezTo>
                  <a:pt x="2010" y="1910"/>
                  <a:pt x="2015" y="1909"/>
                  <a:pt x="2020" y="1906"/>
                </a:cubicBezTo>
                <a:cubicBezTo>
                  <a:pt x="2025" y="1903"/>
                  <a:pt x="2030" y="1899"/>
                  <a:pt x="2032" y="1894"/>
                </a:cubicBezTo>
                <a:cubicBezTo>
                  <a:pt x="2420" y="2073"/>
                  <a:pt x="2420" y="2073"/>
                  <a:pt x="2420" y="2073"/>
                </a:cubicBezTo>
                <a:cubicBezTo>
                  <a:pt x="2420" y="2077"/>
                  <a:pt x="2420" y="2077"/>
                  <a:pt x="2420" y="2077"/>
                </a:cubicBezTo>
                <a:moveTo>
                  <a:pt x="3224" y="1578"/>
                </a:moveTo>
                <a:cubicBezTo>
                  <a:pt x="3369" y="1521"/>
                  <a:pt x="3369" y="1521"/>
                  <a:pt x="3369" y="1521"/>
                </a:cubicBezTo>
                <a:cubicBezTo>
                  <a:pt x="3257" y="1891"/>
                  <a:pt x="3257" y="1891"/>
                  <a:pt x="3257" y="1891"/>
                </a:cubicBezTo>
                <a:cubicBezTo>
                  <a:pt x="2438" y="2076"/>
                  <a:pt x="2438" y="2076"/>
                  <a:pt x="2438" y="2076"/>
                </a:cubicBezTo>
                <a:cubicBezTo>
                  <a:pt x="3223" y="1576"/>
                  <a:pt x="3223" y="1576"/>
                  <a:pt x="3223" y="1576"/>
                </a:cubicBezTo>
                <a:cubicBezTo>
                  <a:pt x="3224" y="1578"/>
                  <a:pt x="3224" y="1578"/>
                  <a:pt x="3224" y="1578"/>
                </a:cubicBezTo>
                <a:moveTo>
                  <a:pt x="1046" y="2008"/>
                </a:moveTo>
                <a:cubicBezTo>
                  <a:pt x="818" y="1924"/>
                  <a:pt x="818" y="1924"/>
                  <a:pt x="818" y="1924"/>
                </a:cubicBezTo>
                <a:cubicBezTo>
                  <a:pt x="819" y="1915"/>
                  <a:pt x="817" y="1906"/>
                  <a:pt x="813" y="1898"/>
                </a:cubicBezTo>
                <a:cubicBezTo>
                  <a:pt x="811" y="1895"/>
                  <a:pt x="809" y="1891"/>
                  <a:pt x="806" y="1888"/>
                </a:cubicBezTo>
                <a:cubicBezTo>
                  <a:pt x="1077" y="1489"/>
                  <a:pt x="1077" y="1489"/>
                  <a:pt x="1077" y="1489"/>
                </a:cubicBezTo>
                <a:cubicBezTo>
                  <a:pt x="1434" y="1530"/>
                  <a:pt x="1434" y="1530"/>
                  <a:pt x="1434" y="1530"/>
                </a:cubicBezTo>
                <a:cubicBezTo>
                  <a:pt x="1363" y="1652"/>
                  <a:pt x="1363" y="1652"/>
                  <a:pt x="1363" y="1652"/>
                </a:cubicBezTo>
                <a:cubicBezTo>
                  <a:pt x="1365" y="1652"/>
                  <a:pt x="1367" y="1651"/>
                  <a:pt x="1370" y="1651"/>
                </a:cubicBezTo>
                <a:cubicBezTo>
                  <a:pt x="1439" y="1531"/>
                  <a:pt x="1439" y="1531"/>
                  <a:pt x="1439" y="1531"/>
                </a:cubicBezTo>
                <a:cubicBezTo>
                  <a:pt x="1541" y="1542"/>
                  <a:pt x="1541" y="1542"/>
                  <a:pt x="1541" y="1542"/>
                </a:cubicBezTo>
                <a:cubicBezTo>
                  <a:pt x="1385" y="2004"/>
                  <a:pt x="1385" y="2004"/>
                  <a:pt x="1385" y="2004"/>
                </a:cubicBezTo>
                <a:cubicBezTo>
                  <a:pt x="1180" y="2001"/>
                  <a:pt x="1180" y="2001"/>
                  <a:pt x="1180" y="2001"/>
                </a:cubicBezTo>
                <a:cubicBezTo>
                  <a:pt x="1180" y="1997"/>
                  <a:pt x="1180" y="1993"/>
                  <a:pt x="1178" y="1990"/>
                </a:cubicBezTo>
                <a:cubicBezTo>
                  <a:pt x="1177" y="1988"/>
                  <a:pt x="1176" y="1987"/>
                  <a:pt x="1175" y="1986"/>
                </a:cubicBezTo>
                <a:cubicBezTo>
                  <a:pt x="1340" y="1701"/>
                  <a:pt x="1340" y="1701"/>
                  <a:pt x="1340" y="1701"/>
                </a:cubicBezTo>
                <a:cubicBezTo>
                  <a:pt x="1339" y="1699"/>
                  <a:pt x="1339" y="1697"/>
                  <a:pt x="1338" y="1695"/>
                </a:cubicBezTo>
                <a:cubicBezTo>
                  <a:pt x="1171" y="1982"/>
                  <a:pt x="1171" y="1982"/>
                  <a:pt x="1171" y="1982"/>
                </a:cubicBezTo>
                <a:cubicBezTo>
                  <a:pt x="1168" y="1980"/>
                  <a:pt x="1163" y="1978"/>
                  <a:pt x="1159" y="1978"/>
                </a:cubicBezTo>
                <a:cubicBezTo>
                  <a:pt x="1155" y="1978"/>
                  <a:pt x="1152" y="1979"/>
                  <a:pt x="1149" y="1981"/>
                </a:cubicBezTo>
                <a:cubicBezTo>
                  <a:pt x="1141" y="1985"/>
                  <a:pt x="1137" y="1993"/>
                  <a:pt x="1138" y="2001"/>
                </a:cubicBezTo>
                <a:cubicBezTo>
                  <a:pt x="1046" y="2008"/>
                  <a:pt x="1046" y="2008"/>
                  <a:pt x="1046" y="2008"/>
                </a:cubicBezTo>
                <a:moveTo>
                  <a:pt x="2429" y="2072"/>
                </a:moveTo>
                <a:cubicBezTo>
                  <a:pt x="2426" y="2071"/>
                  <a:pt x="2426" y="2071"/>
                  <a:pt x="2426" y="2071"/>
                </a:cubicBezTo>
                <a:cubicBezTo>
                  <a:pt x="2498" y="1653"/>
                  <a:pt x="2498" y="1653"/>
                  <a:pt x="2498" y="1653"/>
                </a:cubicBezTo>
                <a:cubicBezTo>
                  <a:pt x="2501" y="1652"/>
                  <a:pt x="2505" y="1651"/>
                  <a:pt x="2509" y="1649"/>
                </a:cubicBezTo>
                <a:cubicBezTo>
                  <a:pt x="2523" y="1642"/>
                  <a:pt x="2529" y="1624"/>
                  <a:pt x="2523" y="1609"/>
                </a:cubicBezTo>
                <a:cubicBezTo>
                  <a:pt x="2705" y="1480"/>
                  <a:pt x="2705" y="1480"/>
                  <a:pt x="2705" y="1480"/>
                </a:cubicBezTo>
                <a:cubicBezTo>
                  <a:pt x="2755" y="1486"/>
                  <a:pt x="2755" y="1486"/>
                  <a:pt x="2755" y="1486"/>
                </a:cubicBezTo>
                <a:cubicBezTo>
                  <a:pt x="2429" y="2072"/>
                  <a:pt x="2429" y="2072"/>
                  <a:pt x="2429" y="2072"/>
                </a:cubicBezTo>
                <a:moveTo>
                  <a:pt x="2755" y="1481"/>
                </a:moveTo>
                <a:cubicBezTo>
                  <a:pt x="2712" y="1476"/>
                  <a:pt x="2712" y="1476"/>
                  <a:pt x="2712" y="1476"/>
                </a:cubicBezTo>
                <a:cubicBezTo>
                  <a:pt x="2799" y="1414"/>
                  <a:pt x="2799" y="1414"/>
                  <a:pt x="2799" y="1414"/>
                </a:cubicBezTo>
                <a:cubicBezTo>
                  <a:pt x="2755" y="1481"/>
                  <a:pt x="2755" y="1481"/>
                  <a:pt x="2755" y="1481"/>
                </a:cubicBezTo>
                <a:moveTo>
                  <a:pt x="2027" y="1747"/>
                </a:moveTo>
                <a:cubicBezTo>
                  <a:pt x="2072" y="1410"/>
                  <a:pt x="2072" y="1410"/>
                  <a:pt x="2072" y="1410"/>
                </a:cubicBezTo>
                <a:cubicBezTo>
                  <a:pt x="2074" y="1407"/>
                  <a:pt x="2074" y="1407"/>
                  <a:pt x="2074" y="1407"/>
                </a:cubicBezTo>
                <a:cubicBezTo>
                  <a:pt x="2077" y="1407"/>
                  <a:pt x="2077" y="1407"/>
                  <a:pt x="2077" y="1407"/>
                </a:cubicBezTo>
                <a:cubicBezTo>
                  <a:pt x="2375" y="1559"/>
                  <a:pt x="2375" y="1559"/>
                  <a:pt x="2375" y="1559"/>
                </a:cubicBezTo>
                <a:cubicBezTo>
                  <a:pt x="2375" y="1557"/>
                  <a:pt x="2375" y="1556"/>
                  <a:pt x="2376" y="1554"/>
                </a:cubicBezTo>
                <a:cubicBezTo>
                  <a:pt x="2091" y="1409"/>
                  <a:pt x="2091" y="1409"/>
                  <a:pt x="2091" y="1409"/>
                </a:cubicBezTo>
                <a:cubicBezTo>
                  <a:pt x="2698" y="1479"/>
                  <a:pt x="2698" y="1479"/>
                  <a:pt x="2698" y="1479"/>
                </a:cubicBezTo>
                <a:cubicBezTo>
                  <a:pt x="2520" y="1604"/>
                  <a:pt x="2520" y="1604"/>
                  <a:pt x="2520" y="1604"/>
                </a:cubicBezTo>
                <a:cubicBezTo>
                  <a:pt x="2514" y="1595"/>
                  <a:pt x="2504" y="1590"/>
                  <a:pt x="2494" y="1590"/>
                </a:cubicBezTo>
                <a:cubicBezTo>
                  <a:pt x="2489" y="1590"/>
                  <a:pt x="2484" y="1591"/>
                  <a:pt x="2480" y="1594"/>
                </a:cubicBezTo>
                <a:cubicBezTo>
                  <a:pt x="2476" y="1596"/>
                  <a:pt x="2472" y="1599"/>
                  <a:pt x="2470" y="1602"/>
                </a:cubicBezTo>
                <a:cubicBezTo>
                  <a:pt x="2419" y="1576"/>
                  <a:pt x="2419" y="1576"/>
                  <a:pt x="2419" y="1576"/>
                </a:cubicBezTo>
                <a:cubicBezTo>
                  <a:pt x="2418" y="1578"/>
                  <a:pt x="2417" y="1579"/>
                  <a:pt x="2416" y="1580"/>
                </a:cubicBezTo>
                <a:cubicBezTo>
                  <a:pt x="2467" y="1606"/>
                  <a:pt x="2467" y="1606"/>
                  <a:pt x="2467" y="1606"/>
                </a:cubicBezTo>
                <a:cubicBezTo>
                  <a:pt x="2462" y="1615"/>
                  <a:pt x="2461" y="1626"/>
                  <a:pt x="2466" y="1636"/>
                </a:cubicBezTo>
                <a:cubicBezTo>
                  <a:pt x="2472" y="1646"/>
                  <a:pt x="2482" y="1652"/>
                  <a:pt x="2492" y="1653"/>
                </a:cubicBezTo>
                <a:cubicBezTo>
                  <a:pt x="2421" y="2068"/>
                  <a:pt x="2421" y="2068"/>
                  <a:pt x="2421" y="2068"/>
                </a:cubicBezTo>
                <a:cubicBezTo>
                  <a:pt x="2034" y="1889"/>
                  <a:pt x="2034" y="1889"/>
                  <a:pt x="2034" y="1889"/>
                </a:cubicBezTo>
                <a:cubicBezTo>
                  <a:pt x="2037" y="1881"/>
                  <a:pt x="2037" y="1872"/>
                  <a:pt x="2033" y="1864"/>
                </a:cubicBezTo>
                <a:cubicBezTo>
                  <a:pt x="2029" y="1856"/>
                  <a:pt x="2022" y="1851"/>
                  <a:pt x="2014" y="1848"/>
                </a:cubicBezTo>
                <a:cubicBezTo>
                  <a:pt x="2022" y="1788"/>
                  <a:pt x="2022" y="1788"/>
                  <a:pt x="2022" y="1788"/>
                </a:cubicBezTo>
                <a:cubicBezTo>
                  <a:pt x="2022" y="1788"/>
                  <a:pt x="2022" y="1788"/>
                  <a:pt x="2022" y="1788"/>
                </a:cubicBezTo>
                <a:cubicBezTo>
                  <a:pt x="2020" y="1789"/>
                  <a:pt x="2019" y="1789"/>
                  <a:pt x="2017" y="1790"/>
                </a:cubicBezTo>
                <a:cubicBezTo>
                  <a:pt x="2009" y="1847"/>
                  <a:pt x="2009" y="1847"/>
                  <a:pt x="2009" y="1847"/>
                </a:cubicBezTo>
                <a:cubicBezTo>
                  <a:pt x="2008" y="1847"/>
                  <a:pt x="2006" y="1847"/>
                  <a:pt x="2005" y="1847"/>
                </a:cubicBezTo>
                <a:cubicBezTo>
                  <a:pt x="2000" y="1847"/>
                  <a:pt x="1995" y="1848"/>
                  <a:pt x="1991" y="1851"/>
                </a:cubicBezTo>
                <a:cubicBezTo>
                  <a:pt x="1976" y="1858"/>
                  <a:pt x="1970" y="1875"/>
                  <a:pt x="1976" y="1889"/>
                </a:cubicBezTo>
                <a:cubicBezTo>
                  <a:pt x="1779" y="1962"/>
                  <a:pt x="1779" y="1962"/>
                  <a:pt x="1779" y="1962"/>
                </a:cubicBezTo>
                <a:cubicBezTo>
                  <a:pt x="2065" y="1422"/>
                  <a:pt x="2065" y="1422"/>
                  <a:pt x="2065" y="1422"/>
                </a:cubicBezTo>
                <a:cubicBezTo>
                  <a:pt x="2023" y="1744"/>
                  <a:pt x="2023" y="1744"/>
                  <a:pt x="2023" y="1744"/>
                </a:cubicBezTo>
                <a:cubicBezTo>
                  <a:pt x="2025" y="1745"/>
                  <a:pt x="2026" y="1746"/>
                  <a:pt x="2027" y="1747"/>
                </a:cubicBezTo>
                <a:moveTo>
                  <a:pt x="1546" y="1543"/>
                </a:moveTo>
                <a:cubicBezTo>
                  <a:pt x="1547" y="1541"/>
                  <a:pt x="1547" y="1541"/>
                  <a:pt x="1547" y="1541"/>
                </a:cubicBezTo>
                <a:cubicBezTo>
                  <a:pt x="2068" y="1403"/>
                  <a:pt x="2068" y="1403"/>
                  <a:pt x="2068" y="1403"/>
                </a:cubicBezTo>
                <a:cubicBezTo>
                  <a:pt x="2067" y="1408"/>
                  <a:pt x="2067" y="1408"/>
                  <a:pt x="2067" y="1408"/>
                </a:cubicBezTo>
                <a:cubicBezTo>
                  <a:pt x="1772" y="1964"/>
                  <a:pt x="1772" y="1964"/>
                  <a:pt x="1772" y="1964"/>
                </a:cubicBezTo>
                <a:cubicBezTo>
                  <a:pt x="1654" y="2008"/>
                  <a:pt x="1654" y="2008"/>
                  <a:pt x="1654" y="2008"/>
                </a:cubicBezTo>
                <a:cubicBezTo>
                  <a:pt x="1390" y="2004"/>
                  <a:pt x="1390" y="2004"/>
                  <a:pt x="1390" y="2004"/>
                </a:cubicBezTo>
                <a:cubicBezTo>
                  <a:pt x="1546" y="1543"/>
                  <a:pt x="1546" y="1543"/>
                  <a:pt x="1546" y="1543"/>
                </a:cubicBezTo>
                <a:cubicBezTo>
                  <a:pt x="1546" y="1543"/>
                  <a:pt x="1546" y="1543"/>
                  <a:pt x="1546" y="1543"/>
                </a:cubicBezTo>
                <a:moveTo>
                  <a:pt x="3224" y="1573"/>
                </a:moveTo>
                <a:cubicBezTo>
                  <a:pt x="3292" y="1347"/>
                  <a:pt x="3292" y="1347"/>
                  <a:pt x="3292" y="1347"/>
                </a:cubicBezTo>
                <a:cubicBezTo>
                  <a:pt x="3404" y="1413"/>
                  <a:pt x="3404" y="1413"/>
                  <a:pt x="3404" y="1413"/>
                </a:cubicBezTo>
                <a:cubicBezTo>
                  <a:pt x="3402" y="1412"/>
                  <a:pt x="3402" y="1412"/>
                  <a:pt x="3402" y="1412"/>
                </a:cubicBezTo>
                <a:cubicBezTo>
                  <a:pt x="3371" y="1515"/>
                  <a:pt x="3371" y="1515"/>
                  <a:pt x="3371" y="1515"/>
                </a:cubicBezTo>
                <a:cubicBezTo>
                  <a:pt x="3224" y="1573"/>
                  <a:pt x="3224" y="1573"/>
                  <a:pt x="3224" y="1573"/>
                </a:cubicBezTo>
                <a:moveTo>
                  <a:pt x="3264" y="1885"/>
                </a:moveTo>
                <a:cubicBezTo>
                  <a:pt x="3375" y="1518"/>
                  <a:pt x="3375" y="1518"/>
                  <a:pt x="3375" y="1518"/>
                </a:cubicBezTo>
                <a:cubicBezTo>
                  <a:pt x="3837" y="1336"/>
                  <a:pt x="3837" y="1336"/>
                  <a:pt x="3837" y="1336"/>
                </a:cubicBezTo>
                <a:cubicBezTo>
                  <a:pt x="3818" y="1426"/>
                  <a:pt x="3818" y="1426"/>
                  <a:pt x="3818" y="1426"/>
                </a:cubicBezTo>
                <a:cubicBezTo>
                  <a:pt x="3818" y="1426"/>
                  <a:pt x="3818" y="1426"/>
                  <a:pt x="3818" y="1426"/>
                </a:cubicBezTo>
                <a:cubicBezTo>
                  <a:pt x="3817" y="1426"/>
                  <a:pt x="3817" y="1426"/>
                  <a:pt x="3817" y="1426"/>
                </a:cubicBezTo>
                <a:cubicBezTo>
                  <a:pt x="3264" y="1885"/>
                  <a:pt x="3264" y="1885"/>
                  <a:pt x="3264" y="1885"/>
                </a:cubicBezTo>
                <a:moveTo>
                  <a:pt x="3843" y="1328"/>
                </a:moveTo>
                <a:cubicBezTo>
                  <a:pt x="3848" y="1305"/>
                  <a:pt x="3848" y="1305"/>
                  <a:pt x="3848" y="1305"/>
                </a:cubicBezTo>
                <a:cubicBezTo>
                  <a:pt x="3876" y="1315"/>
                  <a:pt x="3876" y="1315"/>
                  <a:pt x="3876" y="1315"/>
                </a:cubicBezTo>
                <a:cubicBezTo>
                  <a:pt x="3843" y="1328"/>
                  <a:pt x="3843" y="1328"/>
                  <a:pt x="3843" y="1328"/>
                </a:cubicBezTo>
                <a:moveTo>
                  <a:pt x="2435" y="2072"/>
                </a:moveTo>
                <a:cubicBezTo>
                  <a:pt x="2759" y="1488"/>
                  <a:pt x="2759" y="1488"/>
                  <a:pt x="2759" y="1488"/>
                </a:cubicBezTo>
                <a:cubicBezTo>
                  <a:pt x="3138" y="1257"/>
                  <a:pt x="3138" y="1257"/>
                  <a:pt x="3138" y="1257"/>
                </a:cubicBezTo>
                <a:cubicBezTo>
                  <a:pt x="3288" y="1345"/>
                  <a:pt x="3288" y="1345"/>
                  <a:pt x="3288" y="1345"/>
                </a:cubicBezTo>
                <a:cubicBezTo>
                  <a:pt x="3219" y="1573"/>
                  <a:pt x="3219" y="1573"/>
                  <a:pt x="3219" y="1573"/>
                </a:cubicBezTo>
                <a:cubicBezTo>
                  <a:pt x="2435" y="2072"/>
                  <a:pt x="2435" y="2072"/>
                  <a:pt x="2435" y="2072"/>
                </a:cubicBezTo>
                <a:moveTo>
                  <a:pt x="2761" y="1480"/>
                </a:moveTo>
                <a:cubicBezTo>
                  <a:pt x="2811" y="1406"/>
                  <a:pt x="2811" y="1406"/>
                  <a:pt x="2811" y="1406"/>
                </a:cubicBezTo>
                <a:cubicBezTo>
                  <a:pt x="3058" y="1231"/>
                  <a:pt x="3058" y="1231"/>
                  <a:pt x="3058" y="1231"/>
                </a:cubicBezTo>
                <a:cubicBezTo>
                  <a:pt x="3064" y="1240"/>
                  <a:pt x="3074" y="1245"/>
                  <a:pt x="3084" y="1245"/>
                </a:cubicBezTo>
                <a:cubicBezTo>
                  <a:pt x="3089" y="1245"/>
                  <a:pt x="3094" y="1243"/>
                  <a:pt x="3098" y="1241"/>
                </a:cubicBezTo>
                <a:cubicBezTo>
                  <a:pt x="3100" y="1240"/>
                  <a:pt x="3102" y="1238"/>
                  <a:pt x="3104" y="1237"/>
                </a:cubicBezTo>
                <a:cubicBezTo>
                  <a:pt x="3133" y="1254"/>
                  <a:pt x="3133" y="1254"/>
                  <a:pt x="3133" y="1254"/>
                </a:cubicBezTo>
                <a:cubicBezTo>
                  <a:pt x="2761" y="1480"/>
                  <a:pt x="2761" y="1480"/>
                  <a:pt x="2761" y="1480"/>
                </a:cubicBezTo>
                <a:moveTo>
                  <a:pt x="3377" y="1512"/>
                </a:moveTo>
                <a:cubicBezTo>
                  <a:pt x="3406" y="1414"/>
                  <a:pt x="3406" y="1414"/>
                  <a:pt x="3406" y="1414"/>
                </a:cubicBezTo>
                <a:cubicBezTo>
                  <a:pt x="3406" y="1413"/>
                  <a:pt x="3406" y="1413"/>
                  <a:pt x="3406" y="1413"/>
                </a:cubicBezTo>
                <a:cubicBezTo>
                  <a:pt x="3632" y="1224"/>
                  <a:pt x="3632" y="1224"/>
                  <a:pt x="3632" y="1224"/>
                </a:cubicBezTo>
                <a:cubicBezTo>
                  <a:pt x="3843" y="1303"/>
                  <a:pt x="3843" y="1303"/>
                  <a:pt x="3843" y="1303"/>
                </a:cubicBezTo>
                <a:cubicBezTo>
                  <a:pt x="3838" y="1331"/>
                  <a:pt x="3838" y="1331"/>
                  <a:pt x="3838" y="1331"/>
                </a:cubicBezTo>
                <a:cubicBezTo>
                  <a:pt x="3377" y="1512"/>
                  <a:pt x="3377" y="1512"/>
                  <a:pt x="3377" y="1512"/>
                </a:cubicBezTo>
                <a:moveTo>
                  <a:pt x="2818" y="1394"/>
                </a:moveTo>
                <a:cubicBezTo>
                  <a:pt x="2958" y="1184"/>
                  <a:pt x="2958" y="1184"/>
                  <a:pt x="2958" y="1184"/>
                </a:cubicBezTo>
                <a:cubicBezTo>
                  <a:pt x="3052" y="1211"/>
                  <a:pt x="3052" y="1211"/>
                  <a:pt x="3052" y="1211"/>
                </a:cubicBezTo>
                <a:cubicBezTo>
                  <a:pt x="3052" y="1216"/>
                  <a:pt x="3053" y="1222"/>
                  <a:pt x="3056" y="1227"/>
                </a:cubicBezTo>
                <a:cubicBezTo>
                  <a:pt x="2818" y="1394"/>
                  <a:pt x="2818" y="1394"/>
                  <a:pt x="2818" y="1394"/>
                </a:cubicBezTo>
                <a:moveTo>
                  <a:pt x="3289" y="1340"/>
                </a:moveTo>
                <a:cubicBezTo>
                  <a:pt x="3143" y="1254"/>
                  <a:pt x="3143" y="1254"/>
                  <a:pt x="3143" y="1254"/>
                </a:cubicBezTo>
                <a:cubicBezTo>
                  <a:pt x="3338" y="1135"/>
                  <a:pt x="3338" y="1135"/>
                  <a:pt x="3338" y="1135"/>
                </a:cubicBezTo>
                <a:cubicBezTo>
                  <a:pt x="3340" y="1139"/>
                  <a:pt x="3344" y="1142"/>
                  <a:pt x="3348" y="1143"/>
                </a:cubicBezTo>
                <a:cubicBezTo>
                  <a:pt x="3289" y="1340"/>
                  <a:pt x="3289" y="1340"/>
                  <a:pt x="3289" y="1340"/>
                </a:cubicBezTo>
                <a:moveTo>
                  <a:pt x="3354" y="1144"/>
                </a:moveTo>
                <a:cubicBezTo>
                  <a:pt x="3357" y="1144"/>
                  <a:pt x="3360" y="1144"/>
                  <a:pt x="3363" y="1142"/>
                </a:cubicBezTo>
                <a:cubicBezTo>
                  <a:pt x="3369" y="1139"/>
                  <a:pt x="3373" y="1133"/>
                  <a:pt x="3374" y="1127"/>
                </a:cubicBezTo>
                <a:cubicBezTo>
                  <a:pt x="3627" y="1222"/>
                  <a:pt x="3627" y="1222"/>
                  <a:pt x="3627" y="1222"/>
                </a:cubicBezTo>
                <a:cubicBezTo>
                  <a:pt x="3405" y="1408"/>
                  <a:pt x="3405" y="1408"/>
                  <a:pt x="3405" y="1408"/>
                </a:cubicBezTo>
                <a:cubicBezTo>
                  <a:pt x="3294" y="1342"/>
                  <a:pt x="3294" y="1342"/>
                  <a:pt x="3294" y="1342"/>
                </a:cubicBezTo>
                <a:cubicBezTo>
                  <a:pt x="3353" y="1144"/>
                  <a:pt x="3353" y="1144"/>
                  <a:pt x="3353" y="1144"/>
                </a:cubicBezTo>
                <a:cubicBezTo>
                  <a:pt x="3354" y="1144"/>
                  <a:pt x="3354" y="1144"/>
                  <a:pt x="3354" y="1144"/>
                </a:cubicBezTo>
                <a:moveTo>
                  <a:pt x="2704" y="1475"/>
                </a:moveTo>
                <a:cubicBezTo>
                  <a:pt x="2079" y="1402"/>
                  <a:pt x="2079" y="1402"/>
                  <a:pt x="2079" y="1402"/>
                </a:cubicBezTo>
                <a:cubicBezTo>
                  <a:pt x="2074" y="1400"/>
                  <a:pt x="2074" y="1400"/>
                  <a:pt x="2074" y="1400"/>
                </a:cubicBezTo>
                <a:cubicBezTo>
                  <a:pt x="2483" y="1049"/>
                  <a:pt x="2483" y="1049"/>
                  <a:pt x="2483" y="1049"/>
                </a:cubicBezTo>
                <a:cubicBezTo>
                  <a:pt x="2485" y="1050"/>
                  <a:pt x="2485" y="1050"/>
                  <a:pt x="2485" y="1050"/>
                </a:cubicBezTo>
                <a:cubicBezTo>
                  <a:pt x="2485" y="1049"/>
                  <a:pt x="2485" y="1049"/>
                  <a:pt x="2485" y="1049"/>
                </a:cubicBezTo>
                <a:cubicBezTo>
                  <a:pt x="2953" y="1183"/>
                  <a:pt x="2953" y="1183"/>
                  <a:pt x="2953" y="1183"/>
                </a:cubicBezTo>
                <a:cubicBezTo>
                  <a:pt x="2807" y="1402"/>
                  <a:pt x="2807" y="1402"/>
                  <a:pt x="2807" y="1402"/>
                </a:cubicBezTo>
                <a:cubicBezTo>
                  <a:pt x="2704" y="1475"/>
                  <a:pt x="2704" y="1475"/>
                  <a:pt x="2704" y="1475"/>
                </a:cubicBezTo>
                <a:moveTo>
                  <a:pt x="3884" y="1312"/>
                </a:moveTo>
                <a:cubicBezTo>
                  <a:pt x="4052" y="1038"/>
                  <a:pt x="4052" y="1038"/>
                  <a:pt x="4052" y="1038"/>
                </a:cubicBezTo>
                <a:cubicBezTo>
                  <a:pt x="4119" y="1059"/>
                  <a:pt x="4119" y="1059"/>
                  <a:pt x="4119" y="1059"/>
                </a:cubicBezTo>
                <a:cubicBezTo>
                  <a:pt x="3884" y="1312"/>
                  <a:pt x="3884" y="1312"/>
                  <a:pt x="3884" y="1312"/>
                </a:cubicBezTo>
                <a:moveTo>
                  <a:pt x="3844" y="1298"/>
                </a:moveTo>
                <a:cubicBezTo>
                  <a:pt x="3637" y="1220"/>
                  <a:pt x="3637" y="1220"/>
                  <a:pt x="3637" y="1220"/>
                </a:cubicBezTo>
                <a:cubicBezTo>
                  <a:pt x="3885" y="1013"/>
                  <a:pt x="3885" y="1013"/>
                  <a:pt x="3885" y="1013"/>
                </a:cubicBezTo>
                <a:cubicBezTo>
                  <a:pt x="3889" y="1018"/>
                  <a:pt x="3894" y="1022"/>
                  <a:pt x="3900" y="1024"/>
                </a:cubicBezTo>
                <a:cubicBezTo>
                  <a:pt x="3844" y="1298"/>
                  <a:pt x="3844" y="1298"/>
                  <a:pt x="3844" y="1298"/>
                </a:cubicBezTo>
                <a:moveTo>
                  <a:pt x="3912" y="1026"/>
                </a:moveTo>
                <a:cubicBezTo>
                  <a:pt x="3917" y="1026"/>
                  <a:pt x="3922" y="1024"/>
                  <a:pt x="3928" y="1022"/>
                </a:cubicBezTo>
                <a:cubicBezTo>
                  <a:pt x="3936" y="1017"/>
                  <a:pt x="3942" y="1010"/>
                  <a:pt x="3944" y="1002"/>
                </a:cubicBezTo>
                <a:cubicBezTo>
                  <a:pt x="4047" y="1036"/>
                  <a:pt x="4047" y="1036"/>
                  <a:pt x="4047" y="1036"/>
                </a:cubicBezTo>
                <a:cubicBezTo>
                  <a:pt x="3879" y="1311"/>
                  <a:pt x="3879" y="1311"/>
                  <a:pt x="3879" y="1311"/>
                </a:cubicBezTo>
                <a:cubicBezTo>
                  <a:pt x="3849" y="1300"/>
                  <a:pt x="3849" y="1300"/>
                  <a:pt x="3849" y="1300"/>
                </a:cubicBezTo>
                <a:cubicBezTo>
                  <a:pt x="3905" y="1025"/>
                  <a:pt x="3905" y="1025"/>
                  <a:pt x="3905" y="1025"/>
                </a:cubicBezTo>
                <a:cubicBezTo>
                  <a:pt x="3907" y="1026"/>
                  <a:pt x="3909" y="1026"/>
                  <a:pt x="3912" y="1026"/>
                </a:cubicBezTo>
                <a:moveTo>
                  <a:pt x="2956" y="1178"/>
                </a:moveTo>
                <a:cubicBezTo>
                  <a:pt x="2488" y="1045"/>
                  <a:pt x="2488" y="1045"/>
                  <a:pt x="2488" y="1045"/>
                </a:cubicBezTo>
                <a:cubicBezTo>
                  <a:pt x="2536" y="955"/>
                  <a:pt x="2536" y="955"/>
                  <a:pt x="2536" y="955"/>
                </a:cubicBezTo>
                <a:cubicBezTo>
                  <a:pt x="3065" y="996"/>
                  <a:pt x="3065" y="996"/>
                  <a:pt x="3065" y="996"/>
                </a:cubicBezTo>
                <a:cubicBezTo>
                  <a:pt x="3065" y="996"/>
                  <a:pt x="3066" y="997"/>
                  <a:pt x="3066" y="998"/>
                </a:cubicBezTo>
                <a:cubicBezTo>
                  <a:pt x="3067" y="1001"/>
                  <a:pt x="3069" y="1003"/>
                  <a:pt x="3072" y="1005"/>
                </a:cubicBezTo>
                <a:cubicBezTo>
                  <a:pt x="2956" y="1178"/>
                  <a:pt x="2956" y="1178"/>
                  <a:pt x="2956" y="1178"/>
                </a:cubicBezTo>
                <a:moveTo>
                  <a:pt x="2094" y="1376"/>
                </a:moveTo>
                <a:cubicBezTo>
                  <a:pt x="2470" y="950"/>
                  <a:pt x="2470" y="950"/>
                  <a:pt x="2470" y="950"/>
                </a:cubicBezTo>
                <a:cubicBezTo>
                  <a:pt x="2530" y="954"/>
                  <a:pt x="2530" y="954"/>
                  <a:pt x="2530" y="954"/>
                </a:cubicBezTo>
                <a:cubicBezTo>
                  <a:pt x="2483" y="1044"/>
                  <a:pt x="2483" y="1044"/>
                  <a:pt x="2483" y="1044"/>
                </a:cubicBezTo>
                <a:cubicBezTo>
                  <a:pt x="2482" y="1043"/>
                  <a:pt x="2482" y="1043"/>
                  <a:pt x="2482" y="1043"/>
                </a:cubicBezTo>
                <a:cubicBezTo>
                  <a:pt x="2094" y="1376"/>
                  <a:pt x="2094" y="1376"/>
                  <a:pt x="2094" y="1376"/>
                </a:cubicBezTo>
                <a:moveTo>
                  <a:pt x="3106" y="982"/>
                </a:moveTo>
                <a:cubicBezTo>
                  <a:pt x="3105" y="981"/>
                  <a:pt x="3105" y="979"/>
                  <a:pt x="3104" y="978"/>
                </a:cubicBezTo>
                <a:cubicBezTo>
                  <a:pt x="3103" y="976"/>
                  <a:pt x="3102" y="975"/>
                  <a:pt x="3100" y="973"/>
                </a:cubicBezTo>
                <a:cubicBezTo>
                  <a:pt x="3149" y="914"/>
                  <a:pt x="3149" y="914"/>
                  <a:pt x="3149" y="914"/>
                </a:cubicBezTo>
                <a:cubicBezTo>
                  <a:pt x="3134" y="971"/>
                  <a:pt x="3134" y="971"/>
                  <a:pt x="3134" y="971"/>
                </a:cubicBezTo>
                <a:cubicBezTo>
                  <a:pt x="3106" y="982"/>
                  <a:pt x="3106" y="982"/>
                  <a:pt x="3106" y="982"/>
                </a:cubicBezTo>
                <a:moveTo>
                  <a:pt x="3631" y="1218"/>
                </a:moveTo>
                <a:cubicBezTo>
                  <a:pt x="3373" y="1121"/>
                  <a:pt x="3373" y="1121"/>
                  <a:pt x="3373" y="1121"/>
                </a:cubicBezTo>
                <a:cubicBezTo>
                  <a:pt x="3373" y="1119"/>
                  <a:pt x="3372" y="1117"/>
                  <a:pt x="3371" y="1116"/>
                </a:cubicBezTo>
                <a:cubicBezTo>
                  <a:pt x="3371" y="1115"/>
                  <a:pt x="3370" y="1113"/>
                  <a:pt x="3369" y="1112"/>
                </a:cubicBezTo>
                <a:cubicBezTo>
                  <a:pt x="3589" y="876"/>
                  <a:pt x="3589" y="876"/>
                  <a:pt x="3589" y="876"/>
                </a:cubicBezTo>
                <a:cubicBezTo>
                  <a:pt x="3880" y="977"/>
                  <a:pt x="3880" y="977"/>
                  <a:pt x="3880" y="977"/>
                </a:cubicBezTo>
                <a:cubicBezTo>
                  <a:pt x="3876" y="987"/>
                  <a:pt x="3876" y="998"/>
                  <a:pt x="3881" y="1007"/>
                </a:cubicBezTo>
                <a:cubicBezTo>
                  <a:pt x="3881" y="1008"/>
                  <a:pt x="3881" y="1008"/>
                  <a:pt x="3882" y="1009"/>
                </a:cubicBezTo>
                <a:cubicBezTo>
                  <a:pt x="3631" y="1218"/>
                  <a:pt x="3631" y="1218"/>
                  <a:pt x="3631" y="1218"/>
                </a:cubicBezTo>
                <a:moveTo>
                  <a:pt x="3469" y="873"/>
                </a:moveTo>
                <a:cubicBezTo>
                  <a:pt x="3474" y="873"/>
                  <a:pt x="3480" y="872"/>
                  <a:pt x="3485" y="869"/>
                </a:cubicBezTo>
                <a:cubicBezTo>
                  <a:pt x="3494" y="864"/>
                  <a:pt x="3500" y="856"/>
                  <a:pt x="3503" y="846"/>
                </a:cubicBezTo>
                <a:cubicBezTo>
                  <a:pt x="3584" y="874"/>
                  <a:pt x="3584" y="874"/>
                  <a:pt x="3584" y="874"/>
                </a:cubicBezTo>
                <a:cubicBezTo>
                  <a:pt x="3366" y="1109"/>
                  <a:pt x="3366" y="1109"/>
                  <a:pt x="3366" y="1109"/>
                </a:cubicBezTo>
                <a:cubicBezTo>
                  <a:pt x="3362" y="1107"/>
                  <a:pt x="3358" y="1105"/>
                  <a:pt x="3354" y="1105"/>
                </a:cubicBezTo>
                <a:cubicBezTo>
                  <a:pt x="3351" y="1105"/>
                  <a:pt x="3348" y="1106"/>
                  <a:pt x="3345" y="1107"/>
                </a:cubicBezTo>
                <a:cubicBezTo>
                  <a:pt x="3336" y="1112"/>
                  <a:pt x="3333" y="1122"/>
                  <a:pt x="3336" y="1131"/>
                </a:cubicBezTo>
                <a:cubicBezTo>
                  <a:pt x="3138" y="1251"/>
                  <a:pt x="3138" y="1251"/>
                  <a:pt x="3138" y="1251"/>
                </a:cubicBezTo>
                <a:cubicBezTo>
                  <a:pt x="3108" y="1233"/>
                  <a:pt x="3108" y="1233"/>
                  <a:pt x="3108" y="1233"/>
                </a:cubicBezTo>
                <a:cubicBezTo>
                  <a:pt x="3116" y="1224"/>
                  <a:pt x="3117" y="1210"/>
                  <a:pt x="3111" y="1199"/>
                </a:cubicBezTo>
                <a:cubicBezTo>
                  <a:pt x="3110" y="1195"/>
                  <a:pt x="3108" y="1193"/>
                  <a:pt x="3105" y="1190"/>
                </a:cubicBezTo>
                <a:cubicBezTo>
                  <a:pt x="3443" y="862"/>
                  <a:pt x="3443" y="862"/>
                  <a:pt x="3443" y="862"/>
                </a:cubicBezTo>
                <a:cubicBezTo>
                  <a:pt x="3450" y="869"/>
                  <a:pt x="3459" y="873"/>
                  <a:pt x="3469" y="873"/>
                </a:cubicBezTo>
                <a:moveTo>
                  <a:pt x="3588" y="870"/>
                </a:moveTo>
                <a:cubicBezTo>
                  <a:pt x="3503" y="841"/>
                  <a:pt x="3503" y="841"/>
                  <a:pt x="3503" y="841"/>
                </a:cubicBezTo>
                <a:cubicBezTo>
                  <a:pt x="3504" y="838"/>
                  <a:pt x="3503" y="835"/>
                  <a:pt x="3503" y="832"/>
                </a:cubicBezTo>
                <a:cubicBezTo>
                  <a:pt x="3693" y="757"/>
                  <a:pt x="3693" y="757"/>
                  <a:pt x="3693" y="757"/>
                </a:cubicBezTo>
                <a:cubicBezTo>
                  <a:pt x="3588" y="870"/>
                  <a:pt x="3588" y="870"/>
                  <a:pt x="3588" y="870"/>
                </a:cubicBezTo>
                <a:moveTo>
                  <a:pt x="3151" y="926"/>
                </a:moveTo>
                <a:cubicBezTo>
                  <a:pt x="3156" y="904"/>
                  <a:pt x="3156" y="904"/>
                  <a:pt x="3156" y="904"/>
                </a:cubicBezTo>
                <a:cubicBezTo>
                  <a:pt x="3312" y="710"/>
                  <a:pt x="3312" y="710"/>
                  <a:pt x="3312" y="710"/>
                </a:cubicBezTo>
                <a:cubicBezTo>
                  <a:pt x="3443" y="815"/>
                  <a:pt x="3443" y="815"/>
                  <a:pt x="3443" y="815"/>
                </a:cubicBezTo>
                <a:cubicBezTo>
                  <a:pt x="3434" y="825"/>
                  <a:pt x="3432" y="840"/>
                  <a:pt x="3437" y="852"/>
                </a:cubicBezTo>
                <a:cubicBezTo>
                  <a:pt x="3202" y="945"/>
                  <a:pt x="3202" y="945"/>
                  <a:pt x="3202" y="945"/>
                </a:cubicBezTo>
                <a:cubicBezTo>
                  <a:pt x="3201" y="947"/>
                  <a:pt x="3201" y="949"/>
                  <a:pt x="3200" y="951"/>
                </a:cubicBezTo>
                <a:cubicBezTo>
                  <a:pt x="3439" y="857"/>
                  <a:pt x="3439" y="857"/>
                  <a:pt x="3439" y="857"/>
                </a:cubicBezTo>
                <a:cubicBezTo>
                  <a:pt x="3440" y="858"/>
                  <a:pt x="3440" y="858"/>
                  <a:pt x="3440" y="858"/>
                </a:cubicBezTo>
                <a:cubicBezTo>
                  <a:pt x="3101" y="1187"/>
                  <a:pt x="3101" y="1187"/>
                  <a:pt x="3101" y="1187"/>
                </a:cubicBezTo>
                <a:cubicBezTo>
                  <a:pt x="3096" y="1184"/>
                  <a:pt x="3091" y="1182"/>
                  <a:pt x="3085" y="1182"/>
                </a:cubicBezTo>
                <a:cubicBezTo>
                  <a:pt x="3085" y="1181"/>
                  <a:pt x="3085" y="1181"/>
                  <a:pt x="3085" y="1181"/>
                </a:cubicBezTo>
                <a:cubicBezTo>
                  <a:pt x="3085" y="1181"/>
                  <a:pt x="3084" y="1181"/>
                  <a:pt x="3084" y="1181"/>
                </a:cubicBezTo>
                <a:cubicBezTo>
                  <a:pt x="3083" y="1181"/>
                  <a:pt x="3081" y="1181"/>
                  <a:pt x="3080" y="1181"/>
                </a:cubicBezTo>
                <a:cubicBezTo>
                  <a:pt x="3080" y="1182"/>
                  <a:pt x="3080" y="1182"/>
                  <a:pt x="3080" y="1182"/>
                </a:cubicBezTo>
                <a:cubicBezTo>
                  <a:pt x="3076" y="1183"/>
                  <a:pt x="3073" y="1184"/>
                  <a:pt x="3069" y="1185"/>
                </a:cubicBezTo>
                <a:cubicBezTo>
                  <a:pt x="3061" y="1190"/>
                  <a:pt x="3055" y="1197"/>
                  <a:pt x="3053" y="1206"/>
                </a:cubicBezTo>
                <a:cubicBezTo>
                  <a:pt x="2961" y="1180"/>
                  <a:pt x="2961" y="1180"/>
                  <a:pt x="2961" y="1180"/>
                </a:cubicBezTo>
                <a:cubicBezTo>
                  <a:pt x="3076" y="1007"/>
                  <a:pt x="3076" y="1007"/>
                  <a:pt x="3076" y="1007"/>
                </a:cubicBezTo>
                <a:cubicBezTo>
                  <a:pt x="3079" y="1009"/>
                  <a:pt x="3082" y="1009"/>
                  <a:pt x="3085" y="1009"/>
                </a:cubicBezTo>
                <a:cubicBezTo>
                  <a:pt x="3088" y="1009"/>
                  <a:pt x="3092" y="1009"/>
                  <a:pt x="3095" y="1007"/>
                </a:cubicBezTo>
                <a:cubicBezTo>
                  <a:pt x="3102" y="1003"/>
                  <a:pt x="3106" y="995"/>
                  <a:pt x="3106" y="988"/>
                </a:cubicBezTo>
                <a:cubicBezTo>
                  <a:pt x="3132" y="977"/>
                  <a:pt x="3132" y="977"/>
                  <a:pt x="3132" y="977"/>
                </a:cubicBezTo>
                <a:cubicBezTo>
                  <a:pt x="3088" y="1151"/>
                  <a:pt x="3088" y="1151"/>
                  <a:pt x="3088" y="1151"/>
                </a:cubicBezTo>
                <a:cubicBezTo>
                  <a:pt x="3090" y="1151"/>
                  <a:pt x="3091" y="1152"/>
                  <a:pt x="3093" y="1153"/>
                </a:cubicBezTo>
                <a:cubicBezTo>
                  <a:pt x="3138" y="975"/>
                  <a:pt x="3138" y="975"/>
                  <a:pt x="3138" y="975"/>
                </a:cubicBezTo>
                <a:cubicBezTo>
                  <a:pt x="3166" y="964"/>
                  <a:pt x="3166" y="964"/>
                  <a:pt x="3166" y="964"/>
                </a:cubicBezTo>
                <a:cubicBezTo>
                  <a:pt x="3164" y="963"/>
                  <a:pt x="3162" y="962"/>
                  <a:pt x="3160" y="961"/>
                </a:cubicBezTo>
                <a:cubicBezTo>
                  <a:pt x="3139" y="969"/>
                  <a:pt x="3139" y="969"/>
                  <a:pt x="3139" y="969"/>
                </a:cubicBezTo>
                <a:cubicBezTo>
                  <a:pt x="3148" y="937"/>
                  <a:pt x="3148" y="937"/>
                  <a:pt x="3148" y="937"/>
                </a:cubicBezTo>
                <a:cubicBezTo>
                  <a:pt x="3148" y="933"/>
                  <a:pt x="3149" y="929"/>
                  <a:pt x="3151" y="926"/>
                </a:cubicBezTo>
                <a:moveTo>
                  <a:pt x="3226" y="675"/>
                </a:moveTo>
                <a:cubicBezTo>
                  <a:pt x="3233" y="675"/>
                  <a:pt x="3240" y="674"/>
                  <a:pt x="3246" y="670"/>
                </a:cubicBezTo>
                <a:cubicBezTo>
                  <a:pt x="3250" y="669"/>
                  <a:pt x="3253" y="666"/>
                  <a:pt x="3255" y="664"/>
                </a:cubicBezTo>
                <a:cubicBezTo>
                  <a:pt x="3309" y="707"/>
                  <a:pt x="3309" y="707"/>
                  <a:pt x="3309" y="707"/>
                </a:cubicBezTo>
                <a:cubicBezTo>
                  <a:pt x="3159" y="893"/>
                  <a:pt x="3159" y="893"/>
                  <a:pt x="3159" y="893"/>
                </a:cubicBezTo>
                <a:cubicBezTo>
                  <a:pt x="3215" y="674"/>
                  <a:pt x="3215" y="674"/>
                  <a:pt x="3215" y="674"/>
                </a:cubicBezTo>
                <a:cubicBezTo>
                  <a:pt x="3218" y="675"/>
                  <a:pt x="3222" y="675"/>
                  <a:pt x="3226" y="675"/>
                </a:cubicBezTo>
                <a:moveTo>
                  <a:pt x="3064" y="991"/>
                </a:moveTo>
                <a:cubicBezTo>
                  <a:pt x="2538" y="950"/>
                  <a:pt x="2538" y="950"/>
                  <a:pt x="2538" y="950"/>
                </a:cubicBezTo>
                <a:cubicBezTo>
                  <a:pt x="2707" y="633"/>
                  <a:pt x="2707" y="633"/>
                  <a:pt x="2707" y="633"/>
                </a:cubicBezTo>
                <a:cubicBezTo>
                  <a:pt x="3182" y="636"/>
                  <a:pt x="3182" y="636"/>
                  <a:pt x="3182" y="636"/>
                </a:cubicBezTo>
                <a:cubicBezTo>
                  <a:pt x="3182" y="642"/>
                  <a:pt x="3184" y="647"/>
                  <a:pt x="3186" y="652"/>
                </a:cubicBezTo>
                <a:cubicBezTo>
                  <a:pt x="3192" y="662"/>
                  <a:pt x="3200" y="669"/>
                  <a:pt x="3210" y="673"/>
                </a:cubicBezTo>
                <a:cubicBezTo>
                  <a:pt x="3152" y="902"/>
                  <a:pt x="3152" y="902"/>
                  <a:pt x="3152" y="902"/>
                </a:cubicBezTo>
                <a:cubicBezTo>
                  <a:pt x="3097" y="970"/>
                  <a:pt x="3097" y="970"/>
                  <a:pt x="3097" y="970"/>
                </a:cubicBezTo>
                <a:cubicBezTo>
                  <a:pt x="3093" y="968"/>
                  <a:pt x="3089" y="967"/>
                  <a:pt x="3085" y="967"/>
                </a:cubicBezTo>
                <a:cubicBezTo>
                  <a:pt x="3081" y="967"/>
                  <a:pt x="3078" y="967"/>
                  <a:pt x="3075" y="969"/>
                </a:cubicBezTo>
                <a:cubicBezTo>
                  <a:pt x="3067" y="973"/>
                  <a:pt x="3063" y="982"/>
                  <a:pt x="3064" y="991"/>
                </a:cubicBezTo>
                <a:moveTo>
                  <a:pt x="3312" y="703"/>
                </a:moveTo>
                <a:cubicBezTo>
                  <a:pt x="3259" y="661"/>
                  <a:pt x="3259" y="661"/>
                  <a:pt x="3259" y="661"/>
                </a:cubicBezTo>
                <a:cubicBezTo>
                  <a:pt x="3265" y="654"/>
                  <a:pt x="3269" y="645"/>
                  <a:pt x="3270" y="636"/>
                </a:cubicBezTo>
                <a:cubicBezTo>
                  <a:pt x="3372" y="628"/>
                  <a:pt x="3372" y="628"/>
                  <a:pt x="3372" y="628"/>
                </a:cubicBezTo>
                <a:cubicBezTo>
                  <a:pt x="3312" y="703"/>
                  <a:pt x="3312" y="703"/>
                  <a:pt x="3312" y="703"/>
                </a:cubicBezTo>
                <a:moveTo>
                  <a:pt x="3447" y="812"/>
                </a:moveTo>
                <a:cubicBezTo>
                  <a:pt x="3316" y="706"/>
                  <a:pt x="3316" y="706"/>
                  <a:pt x="3316" y="706"/>
                </a:cubicBezTo>
                <a:cubicBezTo>
                  <a:pt x="3379" y="628"/>
                  <a:pt x="3379" y="628"/>
                  <a:pt x="3379" y="628"/>
                </a:cubicBezTo>
                <a:cubicBezTo>
                  <a:pt x="3750" y="601"/>
                  <a:pt x="3750" y="601"/>
                  <a:pt x="3750" y="601"/>
                </a:cubicBezTo>
                <a:cubicBezTo>
                  <a:pt x="3750" y="606"/>
                  <a:pt x="3751" y="611"/>
                  <a:pt x="3754" y="616"/>
                </a:cubicBezTo>
                <a:cubicBezTo>
                  <a:pt x="3754" y="617"/>
                  <a:pt x="3754" y="617"/>
                  <a:pt x="3754" y="617"/>
                </a:cubicBezTo>
                <a:cubicBezTo>
                  <a:pt x="3494" y="814"/>
                  <a:pt x="3494" y="814"/>
                  <a:pt x="3494" y="814"/>
                </a:cubicBezTo>
                <a:cubicBezTo>
                  <a:pt x="3487" y="808"/>
                  <a:pt x="3478" y="804"/>
                  <a:pt x="3469" y="804"/>
                </a:cubicBezTo>
                <a:cubicBezTo>
                  <a:pt x="3463" y="804"/>
                  <a:pt x="3458" y="805"/>
                  <a:pt x="3453" y="808"/>
                </a:cubicBezTo>
                <a:cubicBezTo>
                  <a:pt x="3451" y="809"/>
                  <a:pt x="3449" y="810"/>
                  <a:pt x="3447" y="812"/>
                </a:cubicBezTo>
                <a:moveTo>
                  <a:pt x="3383" y="623"/>
                </a:moveTo>
                <a:cubicBezTo>
                  <a:pt x="3440" y="552"/>
                  <a:pt x="3440" y="552"/>
                  <a:pt x="3440" y="552"/>
                </a:cubicBezTo>
                <a:cubicBezTo>
                  <a:pt x="3813" y="528"/>
                  <a:pt x="3813" y="528"/>
                  <a:pt x="3813" y="528"/>
                </a:cubicBezTo>
                <a:cubicBezTo>
                  <a:pt x="3795" y="567"/>
                  <a:pt x="3795" y="567"/>
                  <a:pt x="3795" y="567"/>
                </a:cubicBezTo>
                <a:cubicBezTo>
                  <a:pt x="3791" y="566"/>
                  <a:pt x="3788" y="565"/>
                  <a:pt x="3784" y="565"/>
                </a:cubicBezTo>
                <a:cubicBezTo>
                  <a:pt x="3779" y="565"/>
                  <a:pt x="3773" y="567"/>
                  <a:pt x="3768" y="569"/>
                </a:cubicBezTo>
                <a:cubicBezTo>
                  <a:pt x="3758" y="575"/>
                  <a:pt x="3751" y="585"/>
                  <a:pt x="3750" y="596"/>
                </a:cubicBezTo>
                <a:cubicBezTo>
                  <a:pt x="3383" y="623"/>
                  <a:pt x="3383" y="623"/>
                  <a:pt x="3383" y="623"/>
                </a:cubicBezTo>
                <a:moveTo>
                  <a:pt x="3686" y="0"/>
                </a:moveTo>
                <a:cubicBezTo>
                  <a:pt x="3545" y="174"/>
                  <a:pt x="3545" y="174"/>
                  <a:pt x="3545" y="174"/>
                </a:cubicBezTo>
                <a:cubicBezTo>
                  <a:pt x="3249" y="593"/>
                  <a:pt x="3249" y="593"/>
                  <a:pt x="3249" y="593"/>
                </a:cubicBezTo>
                <a:cubicBezTo>
                  <a:pt x="3242" y="589"/>
                  <a:pt x="3234" y="586"/>
                  <a:pt x="3226" y="586"/>
                </a:cubicBezTo>
                <a:cubicBezTo>
                  <a:pt x="3219" y="586"/>
                  <a:pt x="3212" y="588"/>
                  <a:pt x="3205" y="592"/>
                </a:cubicBezTo>
                <a:cubicBezTo>
                  <a:pt x="3190" y="600"/>
                  <a:pt x="3181" y="615"/>
                  <a:pt x="3181" y="631"/>
                </a:cubicBezTo>
                <a:cubicBezTo>
                  <a:pt x="2706" y="628"/>
                  <a:pt x="2706" y="628"/>
                  <a:pt x="2706" y="628"/>
                </a:cubicBezTo>
                <a:cubicBezTo>
                  <a:pt x="2704" y="628"/>
                  <a:pt x="2704" y="628"/>
                  <a:pt x="2704" y="628"/>
                </a:cubicBezTo>
                <a:cubicBezTo>
                  <a:pt x="2533" y="949"/>
                  <a:pt x="2533" y="949"/>
                  <a:pt x="2533" y="949"/>
                </a:cubicBezTo>
                <a:cubicBezTo>
                  <a:pt x="2468" y="944"/>
                  <a:pt x="2468" y="944"/>
                  <a:pt x="2468" y="944"/>
                </a:cubicBezTo>
                <a:cubicBezTo>
                  <a:pt x="2467" y="945"/>
                  <a:pt x="2467" y="945"/>
                  <a:pt x="2467" y="945"/>
                </a:cubicBezTo>
                <a:cubicBezTo>
                  <a:pt x="2069" y="1397"/>
                  <a:pt x="2069" y="1397"/>
                  <a:pt x="2069" y="1397"/>
                </a:cubicBezTo>
                <a:cubicBezTo>
                  <a:pt x="1634" y="1449"/>
                  <a:pt x="1634" y="1449"/>
                  <a:pt x="1634" y="1449"/>
                </a:cubicBezTo>
                <a:cubicBezTo>
                  <a:pt x="1632" y="1451"/>
                  <a:pt x="1630" y="1452"/>
                  <a:pt x="1627" y="1454"/>
                </a:cubicBezTo>
                <a:cubicBezTo>
                  <a:pt x="1626" y="1454"/>
                  <a:pt x="1625" y="1455"/>
                  <a:pt x="1624" y="1455"/>
                </a:cubicBezTo>
                <a:cubicBezTo>
                  <a:pt x="2036" y="1406"/>
                  <a:pt x="2036" y="1406"/>
                  <a:pt x="2036" y="1406"/>
                </a:cubicBezTo>
                <a:cubicBezTo>
                  <a:pt x="1543" y="1536"/>
                  <a:pt x="1543" y="1536"/>
                  <a:pt x="1543" y="1536"/>
                </a:cubicBezTo>
                <a:cubicBezTo>
                  <a:pt x="1543" y="1538"/>
                  <a:pt x="1543" y="1538"/>
                  <a:pt x="1543" y="1538"/>
                </a:cubicBezTo>
                <a:cubicBezTo>
                  <a:pt x="1442" y="1526"/>
                  <a:pt x="1442" y="1526"/>
                  <a:pt x="1442" y="1526"/>
                </a:cubicBezTo>
                <a:cubicBezTo>
                  <a:pt x="1472" y="1473"/>
                  <a:pt x="1472" y="1473"/>
                  <a:pt x="1472" y="1473"/>
                </a:cubicBezTo>
                <a:cubicBezTo>
                  <a:pt x="1602" y="1458"/>
                  <a:pt x="1602" y="1458"/>
                  <a:pt x="1602" y="1458"/>
                </a:cubicBezTo>
                <a:cubicBezTo>
                  <a:pt x="1598" y="1457"/>
                  <a:pt x="1594" y="1456"/>
                  <a:pt x="1590" y="1454"/>
                </a:cubicBezTo>
                <a:cubicBezTo>
                  <a:pt x="1471" y="1469"/>
                  <a:pt x="1471" y="1469"/>
                  <a:pt x="1471" y="1469"/>
                </a:cubicBezTo>
                <a:cubicBezTo>
                  <a:pt x="1469" y="1469"/>
                  <a:pt x="1469" y="1469"/>
                  <a:pt x="1469" y="1469"/>
                </a:cubicBezTo>
                <a:cubicBezTo>
                  <a:pt x="1437" y="1525"/>
                  <a:pt x="1437" y="1525"/>
                  <a:pt x="1437" y="1525"/>
                </a:cubicBezTo>
                <a:cubicBezTo>
                  <a:pt x="1075" y="1484"/>
                  <a:pt x="1075" y="1484"/>
                  <a:pt x="1075" y="1484"/>
                </a:cubicBezTo>
                <a:cubicBezTo>
                  <a:pt x="1074" y="1485"/>
                  <a:pt x="1074" y="1485"/>
                  <a:pt x="1074" y="1485"/>
                </a:cubicBezTo>
                <a:cubicBezTo>
                  <a:pt x="803" y="1885"/>
                  <a:pt x="803" y="1885"/>
                  <a:pt x="803" y="1885"/>
                </a:cubicBezTo>
                <a:cubicBezTo>
                  <a:pt x="795" y="1878"/>
                  <a:pt x="784" y="1874"/>
                  <a:pt x="774" y="1874"/>
                </a:cubicBezTo>
                <a:cubicBezTo>
                  <a:pt x="767" y="1874"/>
                  <a:pt x="760" y="1876"/>
                  <a:pt x="753" y="1880"/>
                </a:cubicBezTo>
                <a:cubicBezTo>
                  <a:pt x="740" y="1886"/>
                  <a:pt x="732" y="1899"/>
                  <a:pt x="730" y="1913"/>
                </a:cubicBezTo>
                <a:cubicBezTo>
                  <a:pt x="224" y="1918"/>
                  <a:pt x="224" y="1918"/>
                  <a:pt x="224" y="1918"/>
                </a:cubicBezTo>
                <a:cubicBezTo>
                  <a:pt x="0" y="1936"/>
                  <a:pt x="0" y="1936"/>
                  <a:pt x="0" y="1936"/>
                </a:cubicBezTo>
                <a:cubicBezTo>
                  <a:pt x="3" y="1942"/>
                  <a:pt x="3" y="1942"/>
                  <a:pt x="3" y="1942"/>
                </a:cubicBezTo>
                <a:cubicBezTo>
                  <a:pt x="224" y="1923"/>
                  <a:pt x="224" y="1923"/>
                  <a:pt x="224" y="1923"/>
                </a:cubicBezTo>
                <a:cubicBezTo>
                  <a:pt x="729" y="1918"/>
                  <a:pt x="729" y="1918"/>
                  <a:pt x="729" y="1918"/>
                </a:cubicBezTo>
                <a:cubicBezTo>
                  <a:pt x="729" y="1925"/>
                  <a:pt x="731" y="1933"/>
                  <a:pt x="734" y="1940"/>
                </a:cubicBezTo>
                <a:cubicBezTo>
                  <a:pt x="738" y="1947"/>
                  <a:pt x="744" y="1953"/>
                  <a:pt x="751" y="1957"/>
                </a:cubicBezTo>
                <a:cubicBezTo>
                  <a:pt x="689" y="2034"/>
                  <a:pt x="689" y="2034"/>
                  <a:pt x="689" y="2034"/>
                </a:cubicBezTo>
                <a:cubicBezTo>
                  <a:pt x="592" y="2042"/>
                  <a:pt x="592" y="2042"/>
                  <a:pt x="592" y="2042"/>
                </a:cubicBezTo>
                <a:cubicBezTo>
                  <a:pt x="357" y="2340"/>
                  <a:pt x="357" y="2340"/>
                  <a:pt x="357" y="2340"/>
                </a:cubicBezTo>
                <a:cubicBezTo>
                  <a:pt x="200" y="2316"/>
                  <a:pt x="200" y="2316"/>
                  <a:pt x="200" y="2316"/>
                </a:cubicBezTo>
                <a:cubicBezTo>
                  <a:pt x="203" y="2322"/>
                  <a:pt x="203" y="2322"/>
                  <a:pt x="203" y="2322"/>
                </a:cubicBezTo>
                <a:cubicBezTo>
                  <a:pt x="354" y="2344"/>
                  <a:pt x="354" y="2344"/>
                  <a:pt x="354" y="2344"/>
                </a:cubicBezTo>
                <a:cubicBezTo>
                  <a:pt x="270" y="2451"/>
                  <a:pt x="270" y="2451"/>
                  <a:pt x="270" y="2451"/>
                </a:cubicBezTo>
                <a:cubicBezTo>
                  <a:pt x="273" y="2456"/>
                  <a:pt x="273" y="2456"/>
                  <a:pt x="273" y="2456"/>
                </a:cubicBezTo>
                <a:cubicBezTo>
                  <a:pt x="360" y="2345"/>
                  <a:pt x="360" y="2345"/>
                  <a:pt x="360" y="2345"/>
                </a:cubicBezTo>
                <a:cubicBezTo>
                  <a:pt x="405" y="2352"/>
                  <a:pt x="405" y="2352"/>
                  <a:pt x="405" y="2352"/>
                </a:cubicBezTo>
                <a:cubicBezTo>
                  <a:pt x="403" y="2359"/>
                  <a:pt x="404" y="2367"/>
                  <a:pt x="408" y="2374"/>
                </a:cubicBezTo>
                <a:cubicBezTo>
                  <a:pt x="412" y="2381"/>
                  <a:pt x="417" y="2386"/>
                  <a:pt x="424" y="2389"/>
                </a:cubicBezTo>
                <a:cubicBezTo>
                  <a:pt x="356" y="2613"/>
                  <a:pt x="356" y="2613"/>
                  <a:pt x="356" y="2613"/>
                </a:cubicBezTo>
                <a:cubicBezTo>
                  <a:pt x="359" y="2619"/>
                  <a:pt x="359" y="2619"/>
                  <a:pt x="359" y="2619"/>
                </a:cubicBezTo>
                <a:cubicBezTo>
                  <a:pt x="429" y="2391"/>
                  <a:pt x="429" y="2391"/>
                  <a:pt x="429" y="2391"/>
                </a:cubicBezTo>
                <a:cubicBezTo>
                  <a:pt x="432" y="2392"/>
                  <a:pt x="435" y="2392"/>
                  <a:pt x="439" y="2392"/>
                </a:cubicBezTo>
                <a:cubicBezTo>
                  <a:pt x="444" y="2392"/>
                  <a:pt x="450" y="2391"/>
                  <a:pt x="455" y="2388"/>
                </a:cubicBezTo>
                <a:cubicBezTo>
                  <a:pt x="470" y="2380"/>
                  <a:pt x="477" y="2363"/>
                  <a:pt x="471" y="2347"/>
                </a:cubicBezTo>
                <a:cubicBezTo>
                  <a:pt x="778" y="2246"/>
                  <a:pt x="778" y="2246"/>
                  <a:pt x="778" y="2246"/>
                </a:cubicBezTo>
                <a:cubicBezTo>
                  <a:pt x="778" y="2247"/>
                  <a:pt x="779" y="2249"/>
                  <a:pt x="780" y="2251"/>
                </a:cubicBezTo>
                <a:cubicBezTo>
                  <a:pt x="781" y="2253"/>
                  <a:pt x="782" y="2254"/>
                  <a:pt x="783" y="2256"/>
                </a:cubicBezTo>
                <a:cubicBezTo>
                  <a:pt x="624" y="2363"/>
                  <a:pt x="624" y="2363"/>
                  <a:pt x="624" y="2363"/>
                </a:cubicBezTo>
                <a:cubicBezTo>
                  <a:pt x="624" y="2365"/>
                  <a:pt x="624" y="2367"/>
                  <a:pt x="624" y="2369"/>
                </a:cubicBezTo>
                <a:cubicBezTo>
                  <a:pt x="786" y="2259"/>
                  <a:pt x="786" y="2259"/>
                  <a:pt x="786" y="2259"/>
                </a:cubicBezTo>
                <a:cubicBezTo>
                  <a:pt x="789" y="2262"/>
                  <a:pt x="792" y="2264"/>
                  <a:pt x="796" y="2266"/>
                </a:cubicBezTo>
                <a:cubicBezTo>
                  <a:pt x="773" y="2349"/>
                  <a:pt x="773" y="2349"/>
                  <a:pt x="773" y="2349"/>
                </a:cubicBezTo>
                <a:cubicBezTo>
                  <a:pt x="624" y="2371"/>
                  <a:pt x="624" y="2371"/>
                  <a:pt x="624" y="2371"/>
                </a:cubicBezTo>
                <a:cubicBezTo>
                  <a:pt x="624" y="2373"/>
                  <a:pt x="623" y="2375"/>
                  <a:pt x="623" y="2376"/>
                </a:cubicBezTo>
                <a:cubicBezTo>
                  <a:pt x="772" y="2354"/>
                  <a:pt x="772" y="2354"/>
                  <a:pt x="772" y="2354"/>
                </a:cubicBezTo>
                <a:cubicBezTo>
                  <a:pt x="690" y="2650"/>
                  <a:pt x="690" y="2650"/>
                  <a:pt x="690" y="2650"/>
                </a:cubicBezTo>
                <a:cubicBezTo>
                  <a:pt x="688" y="2649"/>
                  <a:pt x="686" y="2649"/>
                  <a:pt x="684" y="2649"/>
                </a:cubicBezTo>
                <a:cubicBezTo>
                  <a:pt x="678" y="2649"/>
                  <a:pt x="673" y="2650"/>
                  <a:pt x="668" y="2653"/>
                </a:cubicBezTo>
                <a:cubicBezTo>
                  <a:pt x="654" y="2660"/>
                  <a:pt x="647" y="2675"/>
                  <a:pt x="650" y="2690"/>
                </a:cubicBezTo>
                <a:cubicBezTo>
                  <a:pt x="434" y="2762"/>
                  <a:pt x="434" y="2762"/>
                  <a:pt x="434" y="2762"/>
                </a:cubicBezTo>
                <a:cubicBezTo>
                  <a:pt x="436" y="2766"/>
                  <a:pt x="436" y="2766"/>
                  <a:pt x="436" y="2766"/>
                </a:cubicBezTo>
                <a:cubicBezTo>
                  <a:pt x="651" y="2695"/>
                  <a:pt x="651" y="2695"/>
                  <a:pt x="651" y="2695"/>
                </a:cubicBezTo>
                <a:cubicBezTo>
                  <a:pt x="651" y="2696"/>
                  <a:pt x="652" y="2698"/>
                  <a:pt x="653" y="2700"/>
                </a:cubicBezTo>
                <a:cubicBezTo>
                  <a:pt x="657" y="2708"/>
                  <a:pt x="665" y="2714"/>
                  <a:pt x="674" y="2717"/>
                </a:cubicBezTo>
                <a:cubicBezTo>
                  <a:pt x="643" y="2821"/>
                  <a:pt x="643" y="2821"/>
                  <a:pt x="643" y="2821"/>
                </a:cubicBezTo>
                <a:cubicBezTo>
                  <a:pt x="460" y="2811"/>
                  <a:pt x="460" y="2811"/>
                  <a:pt x="460" y="2811"/>
                </a:cubicBezTo>
                <a:cubicBezTo>
                  <a:pt x="463" y="2817"/>
                  <a:pt x="463" y="2817"/>
                  <a:pt x="463" y="2817"/>
                </a:cubicBezTo>
                <a:cubicBezTo>
                  <a:pt x="641" y="2826"/>
                  <a:pt x="641" y="2826"/>
                  <a:pt x="641" y="2826"/>
                </a:cubicBezTo>
                <a:cubicBezTo>
                  <a:pt x="621" y="2895"/>
                  <a:pt x="621" y="2895"/>
                  <a:pt x="621" y="2895"/>
                </a:cubicBezTo>
                <a:cubicBezTo>
                  <a:pt x="512" y="2911"/>
                  <a:pt x="512" y="2911"/>
                  <a:pt x="512" y="2911"/>
                </a:cubicBezTo>
                <a:cubicBezTo>
                  <a:pt x="514" y="2915"/>
                  <a:pt x="514" y="2915"/>
                  <a:pt x="514" y="2915"/>
                </a:cubicBezTo>
                <a:cubicBezTo>
                  <a:pt x="620" y="2899"/>
                  <a:pt x="620" y="2899"/>
                  <a:pt x="620" y="2899"/>
                </a:cubicBezTo>
                <a:cubicBezTo>
                  <a:pt x="579" y="3038"/>
                  <a:pt x="579" y="3038"/>
                  <a:pt x="579" y="3038"/>
                </a:cubicBezTo>
                <a:cubicBezTo>
                  <a:pt x="583" y="3045"/>
                  <a:pt x="583" y="3045"/>
                  <a:pt x="583" y="3045"/>
                </a:cubicBezTo>
                <a:cubicBezTo>
                  <a:pt x="626" y="2898"/>
                  <a:pt x="626" y="2898"/>
                  <a:pt x="626" y="2898"/>
                </a:cubicBezTo>
                <a:cubicBezTo>
                  <a:pt x="974" y="2846"/>
                  <a:pt x="974" y="2846"/>
                  <a:pt x="974" y="2846"/>
                </a:cubicBezTo>
                <a:cubicBezTo>
                  <a:pt x="1010" y="2821"/>
                  <a:pt x="1010" y="2821"/>
                  <a:pt x="1010" y="2821"/>
                </a:cubicBezTo>
                <a:cubicBezTo>
                  <a:pt x="1097" y="2858"/>
                  <a:pt x="1097" y="2858"/>
                  <a:pt x="1097" y="2858"/>
                </a:cubicBezTo>
                <a:cubicBezTo>
                  <a:pt x="793" y="3446"/>
                  <a:pt x="793" y="3446"/>
                  <a:pt x="793" y="3446"/>
                </a:cubicBezTo>
                <a:cubicBezTo>
                  <a:pt x="796" y="3452"/>
                  <a:pt x="796" y="3452"/>
                  <a:pt x="796" y="3452"/>
                </a:cubicBezTo>
                <a:cubicBezTo>
                  <a:pt x="1103" y="2857"/>
                  <a:pt x="1103" y="2857"/>
                  <a:pt x="1103" y="2857"/>
                </a:cubicBezTo>
                <a:cubicBezTo>
                  <a:pt x="1801" y="2661"/>
                  <a:pt x="1801" y="2661"/>
                  <a:pt x="1801" y="2661"/>
                </a:cubicBezTo>
                <a:cubicBezTo>
                  <a:pt x="1802" y="2661"/>
                  <a:pt x="1802" y="2661"/>
                  <a:pt x="1802" y="2661"/>
                </a:cubicBezTo>
                <a:cubicBezTo>
                  <a:pt x="1803" y="2660"/>
                  <a:pt x="1803" y="2660"/>
                  <a:pt x="1803" y="2660"/>
                </a:cubicBezTo>
                <a:cubicBezTo>
                  <a:pt x="2429" y="2083"/>
                  <a:pt x="2429" y="2083"/>
                  <a:pt x="2429" y="2083"/>
                </a:cubicBezTo>
                <a:cubicBezTo>
                  <a:pt x="3259" y="1896"/>
                  <a:pt x="3259" y="1896"/>
                  <a:pt x="3259" y="1896"/>
                </a:cubicBezTo>
                <a:cubicBezTo>
                  <a:pt x="3261" y="1895"/>
                  <a:pt x="3261" y="1895"/>
                  <a:pt x="3261" y="1895"/>
                </a:cubicBezTo>
                <a:cubicBezTo>
                  <a:pt x="3261" y="1894"/>
                  <a:pt x="3261" y="1894"/>
                  <a:pt x="3261" y="1894"/>
                </a:cubicBezTo>
                <a:cubicBezTo>
                  <a:pt x="3818" y="1431"/>
                  <a:pt x="3818" y="1431"/>
                  <a:pt x="3818" y="1431"/>
                </a:cubicBezTo>
                <a:cubicBezTo>
                  <a:pt x="4483" y="1516"/>
                  <a:pt x="4483" y="1516"/>
                  <a:pt x="4483" y="1516"/>
                </a:cubicBezTo>
                <a:cubicBezTo>
                  <a:pt x="4480" y="1510"/>
                  <a:pt x="4480" y="1510"/>
                  <a:pt x="4480" y="1510"/>
                </a:cubicBezTo>
                <a:cubicBezTo>
                  <a:pt x="3823" y="1426"/>
                  <a:pt x="3823" y="1426"/>
                  <a:pt x="3823" y="1426"/>
                </a:cubicBezTo>
                <a:cubicBezTo>
                  <a:pt x="3842" y="1334"/>
                  <a:pt x="3842" y="1334"/>
                  <a:pt x="3842" y="1334"/>
                </a:cubicBezTo>
                <a:cubicBezTo>
                  <a:pt x="3883" y="1318"/>
                  <a:pt x="3883" y="1318"/>
                  <a:pt x="3883" y="1318"/>
                </a:cubicBezTo>
                <a:cubicBezTo>
                  <a:pt x="4123" y="1061"/>
                  <a:pt x="4123" y="1061"/>
                  <a:pt x="4123" y="1061"/>
                </a:cubicBezTo>
                <a:cubicBezTo>
                  <a:pt x="4269" y="1109"/>
                  <a:pt x="4269" y="1109"/>
                  <a:pt x="4269" y="1109"/>
                </a:cubicBezTo>
                <a:cubicBezTo>
                  <a:pt x="4265" y="1101"/>
                  <a:pt x="4265" y="1101"/>
                  <a:pt x="4265" y="1101"/>
                </a:cubicBezTo>
                <a:cubicBezTo>
                  <a:pt x="4128" y="1056"/>
                  <a:pt x="4128" y="1056"/>
                  <a:pt x="4128" y="1056"/>
                </a:cubicBezTo>
                <a:cubicBezTo>
                  <a:pt x="4201" y="979"/>
                  <a:pt x="4201" y="979"/>
                  <a:pt x="4201" y="979"/>
                </a:cubicBezTo>
                <a:cubicBezTo>
                  <a:pt x="4198" y="974"/>
                  <a:pt x="4198" y="974"/>
                  <a:pt x="4198" y="974"/>
                </a:cubicBezTo>
                <a:cubicBezTo>
                  <a:pt x="4123" y="1055"/>
                  <a:pt x="4123" y="1055"/>
                  <a:pt x="4123" y="1055"/>
                </a:cubicBezTo>
                <a:cubicBezTo>
                  <a:pt x="4055" y="1033"/>
                  <a:pt x="4055" y="1033"/>
                  <a:pt x="4055" y="1033"/>
                </a:cubicBezTo>
                <a:cubicBezTo>
                  <a:pt x="4149" y="880"/>
                  <a:pt x="4149" y="880"/>
                  <a:pt x="4149" y="880"/>
                </a:cubicBezTo>
                <a:cubicBezTo>
                  <a:pt x="4146" y="875"/>
                  <a:pt x="4146" y="875"/>
                  <a:pt x="4146" y="875"/>
                </a:cubicBezTo>
                <a:cubicBezTo>
                  <a:pt x="4050" y="1031"/>
                  <a:pt x="4050" y="1031"/>
                  <a:pt x="4050" y="1031"/>
                </a:cubicBezTo>
                <a:cubicBezTo>
                  <a:pt x="3946" y="997"/>
                  <a:pt x="3946" y="997"/>
                  <a:pt x="3946" y="997"/>
                </a:cubicBezTo>
                <a:cubicBezTo>
                  <a:pt x="3947" y="990"/>
                  <a:pt x="3946" y="982"/>
                  <a:pt x="3942" y="975"/>
                </a:cubicBezTo>
                <a:cubicBezTo>
                  <a:pt x="3941" y="973"/>
                  <a:pt x="3939" y="971"/>
                  <a:pt x="3938" y="969"/>
                </a:cubicBezTo>
                <a:cubicBezTo>
                  <a:pt x="4122" y="830"/>
                  <a:pt x="4122" y="830"/>
                  <a:pt x="4122" y="830"/>
                </a:cubicBezTo>
                <a:cubicBezTo>
                  <a:pt x="4120" y="825"/>
                  <a:pt x="4120" y="825"/>
                  <a:pt x="4120" y="825"/>
                </a:cubicBezTo>
                <a:cubicBezTo>
                  <a:pt x="3934" y="965"/>
                  <a:pt x="3934" y="965"/>
                  <a:pt x="3934" y="965"/>
                </a:cubicBezTo>
                <a:cubicBezTo>
                  <a:pt x="3928" y="960"/>
                  <a:pt x="3920" y="957"/>
                  <a:pt x="3911" y="957"/>
                </a:cubicBezTo>
                <a:cubicBezTo>
                  <a:pt x="3906" y="957"/>
                  <a:pt x="3901" y="958"/>
                  <a:pt x="3895" y="961"/>
                </a:cubicBezTo>
                <a:cubicBezTo>
                  <a:pt x="3890" y="964"/>
                  <a:pt x="3885" y="968"/>
                  <a:pt x="3882" y="973"/>
                </a:cubicBezTo>
                <a:cubicBezTo>
                  <a:pt x="3593" y="872"/>
                  <a:pt x="3593" y="872"/>
                  <a:pt x="3593" y="872"/>
                </a:cubicBezTo>
                <a:cubicBezTo>
                  <a:pt x="3703" y="754"/>
                  <a:pt x="3703" y="754"/>
                  <a:pt x="3703" y="754"/>
                </a:cubicBezTo>
                <a:cubicBezTo>
                  <a:pt x="4053" y="699"/>
                  <a:pt x="4053" y="699"/>
                  <a:pt x="4053" y="699"/>
                </a:cubicBezTo>
                <a:cubicBezTo>
                  <a:pt x="4051" y="694"/>
                  <a:pt x="4051" y="694"/>
                  <a:pt x="4051" y="694"/>
                </a:cubicBezTo>
                <a:cubicBezTo>
                  <a:pt x="3701" y="749"/>
                  <a:pt x="3701" y="749"/>
                  <a:pt x="3701" y="749"/>
                </a:cubicBezTo>
                <a:cubicBezTo>
                  <a:pt x="3701" y="749"/>
                  <a:pt x="3701" y="749"/>
                  <a:pt x="3701" y="749"/>
                </a:cubicBezTo>
                <a:cubicBezTo>
                  <a:pt x="3501" y="827"/>
                  <a:pt x="3501" y="827"/>
                  <a:pt x="3501" y="827"/>
                </a:cubicBezTo>
                <a:cubicBezTo>
                  <a:pt x="3501" y="825"/>
                  <a:pt x="3500" y="824"/>
                  <a:pt x="3499" y="822"/>
                </a:cubicBezTo>
                <a:cubicBezTo>
                  <a:pt x="3499" y="821"/>
                  <a:pt x="3498" y="819"/>
                  <a:pt x="3497" y="818"/>
                </a:cubicBezTo>
                <a:cubicBezTo>
                  <a:pt x="3757" y="621"/>
                  <a:pt x="3757" y="621"/>
                  <a:pt x="3757" y="621"/>
                </a:cubicBezTo>
                <a:cubicBezTo>
                  <a:pt x="3764" y="630"/>
                  <a:pt x="3774" y="635"/>
                  <a:pt x="3784" y="635"/>
                </a:cubicBezTo>
                <a:cubicBezTo>
                  <a:pt x="3790" y="635"/>
                  <a:pt x="3795" y="633"/>
                  <a:pt x="3801" y="631"/>
                </a:cubicBezTo>
                <a:cubicBezTo>
                  <a:pt x="3809" y="626"/>
                  <a:pt x="3815" y="619"/>
                  <a:pt x="3817" y="610"/>
                </a:cubicBezTo>
                <a:cubicBezTo>
                  <a:pt x="4045" y="683"/>
                  <a:pt x="4045" y="683"/>
                  <a:pt x="4045" y="683"/>
                </a:cubicBezTo>
                <a:cubicBezTo>
                  <a:pt x="4042" y="677"/>
                  <a:pt x="4042" y="677"/>
                  <a:pt x="4042" y="677"/>
                </a:cubicBezTo>
                <a:cubicBezTo>
                  <a:pt x="3819" y="606"/>
                  <a:pt x="3819" y="606"/>
                  <a:pt x="3819" y="606"/>
                </a:cubicBezTo>
                <a:cubicBezTo>
                  <a:pt x="3820" y="598"/>
                  <a:pt x="3819" y="591"/>
                  <a:pt x="3815" y="584"/>
                </a:cubicBezTo>
                <a:cubicBezTo>
                  <a:pt x="3811" y="577"/>
                  <a:pt x="3806" y="572"/>
                  <a:pt x="3799" y="569"/>
                </a:cubicBezTo>
                <a:cubicBezTo>
                  <a:pt x="3819" y="528"/>
                  <a:pt x="3819" y="528"/>
                  <a:pt x="3819" y="528"/>
                </a:cubicBezTo>
                <a:cubicBezTo>
                  <a:pt x="3959" y="519"/>
                  <a:pt x="3959" y="519"/>
                  <a:pt x="3959" y="519"/>
                </a:cubicBezTo>
                <a:cubicBezTo>
                  <a:pt x="3957" y="514"/>
                  <a:pt x="3957" y="514"/>
                  <a:pt x="3957" y="514"/>
                </a:cubicBezTo>
                <a:cubicBezTo>
                  <a:pt x="3822" y="523"/>
                  <a:pt x="3822" y="523"/>
                  <a:pt x="3822" y="523"/>
                </a:cubicBezTo>
                <a:cubicBezTo>
                  <a:pt x="3889" y="385"/>
                  <a:pt x="3889" y="385"/>
                  <a:pt x="3889" y="385"/>
                </a:cubicBezTo>
                <a:cubicBezTo>
                  <a:pt x="3886" y="379"/>
                  <a:pt x="3886" y="379"/>
                  <a:pt x="3886" y="379"/>
                </a:cubicBezTo>
                <a:cubicBezTo>
                  <a:pt x="3816" y="523"/>
                  <a:pt x="3816" y="523"/>
                  <a:pt x="3816" y="523"/>
                </a:cubicBezTo>
                <a:cubicBezTo>
                  <a:pt x="3437" y="547"/>
                  <a:pt x="3437" y="547"/>
                  <a:pt x="3437" y="547"/>
                </a:cubicBezTo>
                <a:cubicBezTo>
                  <a:pt x="3376" y="623"/>
                  <a:pt x="3376" y="623"/>
                  <a:pt x="3376" y="623"/>
                </a:cubicBezTo>
                <a:cubicBezTo>
                  <a:pt x="3270" y="631"/>
                  <a:pt x="3270" y="631"/>
                  <a:pt x="3270" y="631"/>
                </a:cubicBezTo>
                <a:cubicBezTo>
                  <a:pt x="3270" y="624"/>
                  <a:pt x="3269" y="617"/>
                  <a:pt x="3265" y="610"/>
                </a:cubicBezTo>
                <a:cubicBezTo>
                  <a:pt x="3262" y="604"/>
                  <a:pt x="3258" y="599"/>
                  <a:pt x="3253" y="596"/>
                </a:cubicBezTo>
                <a:cubicBezTo>
                  <a:pt x="3487" y="264"/>
                  <a:pt x="3487" y="264"/>
                  <a:pt x="3487" y="264"/>
                </a:cubicBezTo>
                <a:cubicBezTo>
                  <a:pt x="3489" y="255"/>
                  <a:pt x="3495" y="247"/>
                  <a:pt x="3503" y="241"/>
                </a:cubicBezTo>
                <a:cubicBezTo>
                  <a:pt x="3549" y="177"/>
                  <a:pt x="3549" y="177"/>
                  <a:pt x="3549" y="177"/>
                </a:cubicBezTo>
                <a:cubicBezTo>
                  <a:pt x="3689" y="5"/>
                  <a:pt x="3689" y="5"/>
                  <a:pt x="3689" y="5"/>
                </a:cubicBezTo>
                <a:cubicBezTo>
                  <a:pt x="3686" y="0"/>
                  <a:pt x="3686" y="0"/>
                  <a:pt x="3686" y="0"/>
                </a:cubicBezTo>
              </a:path>
            </a:pathLst>
          </a:custGeom>
          <a:solidFill>
            <a:schemeClr val="tx1">
              <a:alpha val="7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82" name="图片 81">
            <a:extLst>
              <a:ext uri="{FF2B5EF4-FFF2-40B4-BE49-F238E27FC236}">
                <a16:creationId xmlns:a16="http://schemas.microsoft.com/office/drawing/2014/main" id="{4696B9C6-0EB1-4B74-9C70-63E369509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587" y="0"/>
            <a:ext cx="8433061" cy="6858000"/>
          </a:xfrm>
          <a:prstGeom prst="rect">
            <a:avLst/>
          </a:prstGeom>
        </p:spPr>
      </p:pic>
      <p:sp>
        <p:nvSpPr>
          <p:cNvPr id="86" name="文本框 85">
            <a:extLst>
              <a:ext uri="{FF2B5EF4-FFF2-40B4-BE49-F238E27FC236}">
                <a16:creationId xmlns:a16="http://schemas.microsoft.com/office/drawing/2014/main" id="{B0E19300-21C3-4D19-86DB-2A2543EB191D}"/>
              </a:ext>
            </a:extLst>
          </p:cNvPr>
          <p:cNvSpPr txBox="1"/>
          <p:nvPr/>
        </p:nvSpPr>
        <p:spPr>
          <a:xfrm>
            <a:off x="276526" y="26908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02</a:t>
            </a:r>
            <a:endParaRPr lang="zh-CN" altLang="en-US" sz="5400" dirty="0">
              <a:solidFill>
                <a:schemeClr val="tx1"/>
              </a:solidFill>
              <a:latin typeface="Agency FB" panose="020B0503020202020204" pitchFamily="34" charset="0"/>
              <a:ea typeface="+mn-ea"/>
              <a:cs typeface="+mn-ea"/>
              <a:sym typeface="+mn-lt"/>
            </a:endParaRPr>
          </a:p>
        </p:txBody>
      </p: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A27571B5-BCCD-4EEE-990F-049E55FC5350}"/>
              </a:ext>
            </a:extLst>
          </p:cNvPr>
          <p:cNvCxnSpPr/>
          <p:nvPr/>
        </p:nvCxnSpPr>
        <p:spPr>
          <a:xfrm flipH="1">
            <a:off x="934442" y="543175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2">
            <a:extLst>
              <a:ext uri="{FF2B5EF4-FFF2-40B4-BE49-F238E27FC236}">
                <a16:creationId xmlns:a16="http://schemas.microsoft.com/office/drawing/2014/main" id="{95D932DF-B700-42B0-9CC9-C456217882DF}"/>
              </a:ext>
            </a:extLst>
          </p:cNvPr>
          <p:cNvSpPr/>
          <p:nvPr/>
        </p:nvSpPr>
        <p:spPr>
          <a:xfrm>
            <a:off x="1279037" y="748592"/>
            <a:ext cx="2840945" cy="415498"/>
          </a:xfrm>
          <a:prstGeom prst="rect">
            <a:avLst/>
          </a:prstGeom>
        </p:spPr>
        <p:txBody>
          <a:bodyPr wrap="none" lIns="0" tIns="0" rIns="0" bIns="0">
            <a:normAutofit lnSpcReduction="10000"/>
          </a:bodyPr>
          <a:lstStyle/>
          <a:p>
            <a:r>
              <a:rPr lang="zh-CN" altLang="en-US" sz="2800" b="1" dirty="0">
                <a:solidFill>
                  <a:srgbClr val="1A1D1A"/>
                </a:solidFill>
                <a:cs typeface="+mn-ea"/>
                <a:sym typeface="+mn-lt"/>
              </a:rPr>
              <a:t>整体结构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E4B9D8B5-3D53-4903-A3B7-BF2400A7DE8F}"/>
              </a:ext>
            </a:extLst>
          </p:cNvPr>
          <p:cNvSpPr txBox="1"/>
          <p:nvPr/>
        </p:nvSpPr>
        <p:spPr>
          <a:xfrm>
            <a:off x="223377" y="1162283"/>
            <a:ext cx="3444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接口建立好之后，我们确立的流程图</a:t>
            </a:r>
          </a:p>
        </p:txBody>
      </p:sp>
      <p:pic>
        <p:nvPicPr>
          <p:cNvPr id="91" name="图片 90">
            <a:extLst>
              <a:ext uri="{FF2B5EF4-FFF2-40B4-BE49-F238E27FC236}">
                <a16:creationId xmlns:a16="http://schemas.microsoft.com/office/drawing/2014/main" id="{01F0515C-B8CF-420C-BF46-B0B052FA3B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677" y="85725"/>
            <a:ext cx="2981325" cy="6772275"/>
          </a:xfrm>
          <a:prstGeom prst="rect">
            <a:avLst/>
          </a:prstGeom>
        </p:spPr>
      </p:pic>
      <p:sp>
        <p:nvSpPr>
          <p:cNvPr id="92" name="文本框 91">
            <a:extLst>
              <a:ext uri="{FF2B5EF4-FFF2-40B4-BE49-F238E27FC236}">
                <a16:creationId xmlns:a16="http://schemas.microsoft.com/office/drawing/2014/main" id="{EB63A90B-4AD0-4718-AEA5-4BED6F78FA95}"/>
              </a:ext>
            </a:extLst>
          </p:cNvPr>
          <p:cNvSpPr txBox="1"/>
          <p:nvPr/>
        </p:nvSpPr>
        <p:spPr>
          <a:xfrm>
            <a:off x="315477" y="1162283"/>
            <a:ext cx="2101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建立好的数据库</a:t>
            </a:r>
          </a:p>
        </p:txBody>
      </p:sp>
      <p:pic>
        <p:nvPicPr>
          <p:cNvPr id="94" name="图片 93">
            <a:extLst>
              <a:ext uri="{FF2B5EF4-FFF2-40B4-BE49-F238E27FC236}">
                <a16:creationId xmlns:a16="http://schemas.microsoft.com/office/drawing/2014/main" id="{B0BBED8B-962A-4D1A-BD99-CC6A871669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973" y="77567"/>
            <a:ext cx="3313814" cy="6770167"/>
          </a:xfrm>
          <a:prstGeom prst="rect">
            <a:avLst/>
          </a:prstGeom>
        </p:spPr>
      </p:pic>
      <p:sp>
        <p:nvSpPr>
          <p:cNvPr id="96" name="文本框 95">
            <a:extLst>
              <a:ext uri="{FF2B5EF4-FFF2-40B4-BE49-F238E27FC236}">
                <a16:creationId xmlns:a16="http://schemas.microsoft.com/office/drawing/2014/main" id="{73E4F954-DC4D-48DA-A002-41CB5ECFE91D}"/>
              </a:ext>
            </a:extLst>
          </p:cNvPr>
          <p:cNvSpPr txBox="1"/>
          <p:nvPr/>
        </p:nvSpPr>
        <p:spPr>
          <a:xfrm>
            <a:off x="650415" y="1162283"/>
            <a:ext cx="184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最终项目的实现</a:t>
            </a:r>
          </a:p>
        </p:txBody>
      </p:sp>
    </p:spTree>
    <p:extLst>
      <p:ext uri="{BB962C8B-B14F-4D97-AF65-F5344CB8AC3E}">
        <p14:creationId xmlns:p14="http://schemas.microsoft.com/office/powerpoint/2010/main" val="86461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09831 -0.22731 L -3.95833E-6 -3.7037E-6 " pathEditMode="relative" rAng="0" ptsTypes="AA">
                                      <p:cBhvr>
                                        <p:cTn id="14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22" y="1136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decel="3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6" dur="1250" fill="hold"/>
                                        <p:tgtEl>
                                          <p:spTgt spid="72"/>
                                        </p:tgtEl>
                                      </p:cBhvr>
                                      <p:by x="150000" y="150000"/>
                                      <p:from x="146726" y="119179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58333E-6 3.7037E-6 L 0.03373 0.04398 " pathEditMode="relative" rAng="0" ptsTypes="AA">
                                      <p:cBhvr>
                                        <p:cTn id="30" dur="750" spd="-100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2" grpId="0" animBg="1"/>
      <p:bldP spid="72" grpId="1" animBg="1"/>
      <p:bldP spid="72" grpId="2" animBg="1"/>
      <p:bldP spid="86" grpId="0"/>
      <p:bldP spid="86" grpId="1"/>
      <p:bldP spid="89" grpId="0"/>
      <p:bldP spid="89" grpId="1"/>
      <p:bldP spid="92" grpId="0"/>
      <p:bldP spid="92" grpId="1"/>
      <p:bldP spid="9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LAYERS_CUSTOMIZATION" val="UEsDBBQAAgAIAFF6b0w9PC/RwQAAAOUBAAAaAAAAdW5pdmVyc2FsL2kxOG5fcHJlc2V0cy54bWydkbEKwjAQhvc+RbjdxG6lJHUT3Bx0lpqmGmkvJZdaH9+UinSRgEMg//F9PyQnd6++Y0/jyTpUkPMtMIPaNRZvCs6n/aYARqHGpu4cGgXogO2qTNq8wKM3ZAKxWIGk4B7CUAoxTRO3NPjYQK4bQywmrl0v4ukditkUw6LC4pb2L/szgyrLGJPX0XbhgFW8x7QgjLxWMDsXjdxi60D8AhqTAEyqwVACaH0CeAwJwI8rQIrvm+ekRwrxo2KQYrWeKnsDUEsDBBQAAgAIAFF6b0z+fS/3ZAAAAGUAAAAcAAAAdW5pdmVyc2FsL2xvY2FsX3NldHRpbmdzLnhtbLOxr8jNUShLLSrOzM+zVTLUM1BSSM1Lzk/JzEu3VQoNcdO1UFIoLknMS0nMyc9LtVXKy1dSsLfjssnJT07MCU4tKQEqLFYoyEmsTC0KSc0FMkpS/RJzgSqftq542bxCSd+OCwB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UXpvTLd+K21kAQAA7wIAACkAAAB1bml2ZXJzYWwvc2tpbl9jdXN0b21pemF0aW9uX3NldHRpbmdzLnhtbI1Sy2ocMRC8+yuEf2AltV4DkwU9zYIPATv4POwoZrCtCSOZmKCPj8bxst54TaI+dVV3Nd2qPj9MyT7nMj9Nv4YyzekmljKl+7y9QKjfz4/z8nWJOZa8OSJ3Uxrnn7v0fV6xhuYypHFYRruyeYtReH1ISa2cahkzjCLJPPUKOc9t4zpwHdjGOUpsv/lL4o/uEvcxlfOq/eaE/diwSzkuZZfG+LKF0+r31OkGV8swTq0ubwVbox6mVsfWQIxwyX2lGgAEstwRh6uUndQEecw4hmoUBQqIcE46UYmkHFoWOtFUmO8EYpIx6ir1tHUjrY2jtkroCNFtmledrSEYiTEihABzlQsIBqNWDU1Dg1oPCA4MiKqNJgpQsMEEVr3zwnKkqBcYV2YMYHw87nG79+c6ov+9zuGc/xA8+wVn2dVbmzPm6vfPy9KKb+PTj8ehRDSNXy7Dt+vryzc/vnr3wK4mbdt+6unfUEsDBBQAAgAIACt6b0x5SuoCZSoAAD5IAAAXAAAAdW5pdmVyc2FsL3VuaXZlcnNhbC5wbmftfHlckmnfL6ZjNfmM9dpM+UxmWcE4uUw0o7mBU5Y5qZRmhmuNEpkihamhLM5M0zKVmhhkLrRbrokK7jhbiKRUJi4oNAmSIjKBgojAAWuqeZ55zjmf9z3vOe97Pv3hB29+9/W7fsv3+i3Xdd+c3R3s/7f3//4+AAD4W8BOvxAAwMIcAFhwZpGl8Zv3bDdbGz/MUkL8twKquleNGS8skF8GfQkA1OQsmTv4nvF68dGd8BQA4IOfTX9mLPSdeADAvyfA78u9J2Jkw/LqpPBo6FE9UA8wAPIgjyw+HrHpQd7P9x/ce+aTrVl+zlf+fvOrrJuO7/8bKmDNySNBS3+oMWtde7j++5Vr1pD3JTnWfcRVayGt5RXNWo/MroKUbplnJlPA3og8pMoZ2Iw8NAyXF3iog0DRhNkeaknLnIIDcm2denzX3jDDMgrX/sWTUVWBBNkmlNSD1ywpv2AGAGRJXZV6cg/46aXwGMdwC+Nd9HVKg/HaoJcbOj80XmfJAqx/B8aaVM/S7bT+/TZ1TgQSbzVeHsh8bN5yN8L4HyCJAj6wVVNt3zbzqyuZ0w9hEgGAp2WO5sB4cAOaYDDOHdacD36q18qZv0ogag9SwZIGO9KPrvixXdVKnZzIjEpf0p2iLTnx7GzPNPPFBXQ+p3pQNqOTYGfvwvBlUWQON8ItTxej0pHjxlgUQQ1rIN4e/URuCwAIdlJCLFs0XWgIVssX6geXTDFaZShQ+nBq390jeN5wNvupveGFPZXsVjA1KmFB9S96OMlDDXuqDDtm+lmQtASb+iH6NtW0DE3UHh+upJhhu+/T1rA1UYSJFHd+jKpGjWiPFCjIPXGJEtcIy6hfXywAtKceTUC0K95LBX6IxksjYaArOvH54SrwAY+BoGW5i08QBz4ee7h4bu0Hw+G8gE0hzs3RyeG2uRIJBlysRP00HEu4U14SxXC4GpFmhTBaLzMVgfCNpz2KaShdPtNI1Tb2pK6zyabHkMW4SB5sN2T2UU5bGlZkswgF71b38QXOD8YC/y5Qt6mLq0jSLgTqeo9LIn91ZlK4+MKn5hgIRXJc+0s7VT9GLYkhY0AU8XGSGMV3SpSOIgUH0RwMdZpfD7OPL8y3loUu1tEIhWlFiVr46kQX+bSWPQYjzvZUy0B9BqFBJ6xuxsPd+XW6+7JPds2rwMM8Fpa468TY4HoWsQQk8yDHPcjAljB0YqSXaq6NRtD6IIbp1MPcW0egjS1504PTakXCzSPCY89XPpavY4X4ZBtxs7FKlLjg4gpewaK6xfuBT3SiGtf3aRWtJ9D2od1LppIKe1CtTlLQC1RrUXbasEdxwLZIdy07VYLzOhUVWzhln5KEGi4/2tyZhXOHqINIizHNlaivi85GkcV0ZEhRQApZgiQzEB7FVLiq2jBbXSpJ8eSr5XVIOB/WnB1FRniUGG1B10mm1moTWIO8sWlt59gQbxWazrWA9hUj4KXUnYfgPBTDi4PBozRhDdEI36obxOxR5Gp5ozeXGkXuwULqZBh7JJ/uVBq6um4Epe3S5csG2/gaOlWFeyC/OsiFl4HXaCep/AF/fnoVVLv6wtoB/4+tv4afMS4FXtQR29wVD7HX7LDuVUEf8C0cXJsK6clkyfYTMScYK54HxbQjW/W0Itij3B4UFQXnoV1na5n0mPhmcRtNVsNKu2R0xb18dlqmP9RGQPi6hI0hIzG98Qt6gZ0DEFKNygtN86ao+QimLGcKYY8y+iMNUlqrX6sdy6l/LC+H2uX4qPoTbeaiBNmOpdoFDhGLH8WmDSQjjf5FZYIgUGU/V8w5e7Swzp/ehZAdL9lm9AQXopwbs1+CdRlV0HMOj/jVU2tFDWSEr0vidl/Ss7VayHGrhO+38mIhp8wAB86ZHIx9JGQu6Y+ZkGzXhpCRj3uBS1HgiytEOlEbW0MfVmRop2uDmTIFLmWixlmdUmDU6SHsDIVsM+32WzeiNfBmrfeGrcCJAXThTYmigpTeR+EjnjFasjtUurG083C5txY+rq5vkQ1AMJ4UBn66tDCKZz8S1lCM8AU+kjVeoTZCU7CZc5KakrMpmdkij/weOK/EC0W9qByAGc5e6aBX7pciio9AkWw3juSYS6QgFtV6O5ashJf0NAroqOwNrBIOpoLzrTFI0kWd+kO+MXsZ6SLwjx2euvWepXw3GbK5ojVuZQGOgXLQJlGcqxnE35hFn8dvrcWd/oyj/NZwOS5RGvO9LSdLxc4iFA+BHM0U2QR+uAtH7qXlji23qPzsMC2IXFxqtUVOIM/indFaOMJXxZz72EwT366gcdK8OFlpntzvArNSIBQGG2NwyRDpu2dRrWlNCdoL3uGDuigfg2ILW2HUAQ6pXqeN0es360W0bazcVf5evFXhPPYLNd8M0E6OghvxxmtsaW0mn91huN5CXSXang7dc1j+KR1ft2IWe7EklZ9qBMrXD8nFYZbx9vCS6UGNm8ZjtH9QU/5ZnG1uwAF6gjr2/SzcgjWkkcArtRV4NbOyMJVG4HE84WSqB3Gn7UPIwaMPjHrw+dTs2s6sjl+YPqdSVjn6DTaFi9OMQbVFckzwVVWUoDPLSUr92KMYlcJEthYlc75uFNKpQ6U6pSs0BaJON8JqL6IdI5ThsjdpuW18eV002ut+WkujTHZiEDI4Y4yWkccdEb4xVxkrnrW2tHefXFNa24K3cJ9dnEYWf59ujJcQ8DLOuSl6ResdNL8eMQDp6yMjDbqmiwF+fBgPzcJN1ERf4m+yfYDvAfIuDU2KvV7ItIqCQMbZjEhyDwpep3UDY5MpSMxwFaMpW5/OA2oq47dwTao1G9HWZod2kasvKR0Bg9PZVRLwULaQaCjqSnGS8P22UBgS32CGMTAmyjyKRzg0twH0rO4QuERZGQjP1BtRTh7H2iFlXrz7ufoTtXJ6ME+uNuIrMsURAaBI0wItCyhCKABwtDffzAZsO+T+F2k01DKwI/6ocE5vBsgqv21lysrFe0zlSXv3J+ampIzMN3IE3NvcacrL/bam/AKYOA82faSNBsVqB/uC51P57v/dQTtsTR9eN/4Xc10eCoX5pComarklLb//tATk4GC7BAyMT7pz//w2090Hvo41zPbBYjLGbhWGApZdpG6I23b/zJGJlSaO7b8QZn62F+AGXB0Us/Hn79zPXmaSITDQLz7/9S1+fjvuviP8FyVU+ZcQ9RrSaXvCjEiQKfdJlRSnlwwdY9mFsjfVj3BqRi8jPn5z9ygM2JsuxKd7mFHh2fC19y7sjWOdMcENCFRK2rSTG0H8vi+zo6uIZTVxfib82ZA0m0fCF3xwKQ4KzIHMPu8KBW97ixYaRKsmKYHb2zfx2b23/u61wwTMzzYVQDns6dSUkjqHpy1Gwu23CLpfmijMfuLI/QuFia3HsLNjpbCcW573t3yOX3a0RCYaD71gt24e1pcfUAnfDhU69266vxb+kdnpZBAD1Nu/6bpxOWSdZc/Bg/MKB0Ls4s6HfGh2OgnEcH2LdhfYuSmyLO58fVGYxckHpNeGi9fvtRFfNnGEwzcu2Doa8EXa+ZdLBEwsO4t5QB5feaPzzqJFBaC/YIb4wPFfDOFe2+7b4f22kb/Yk22Sra6o9F8wE7X8iyGrQv9a4pj/q9/ex6uHw2MgDsqbb3mu18/j0K7U8xdXhS76F9oyluZiQ97y35Hrq2qNvn2eUrLV968sF1ewbYnZX9rn09PLF4BhfwJafhx9L2slErH3r2evQFT+9ewrxRV/PftI7t7vs/6kvROI3fWzNRSXcsEdYgT7Yez5Y4fJ/3DPlI1I+tx77B/kHgPx+h5he97/87eN2snmWPcf21wwE6z1/8DHe+rhNrGf1rOjhjMNe0u4+dXcPNlUXpTEdWIVxVGk1NejRBnrSePpTO2w+GbmDo9929vT3uh7puOT1zOfPXP+/wsCWyzOFGoF7Asfu8cgrbF6jQSGTiTsS+CQtvWR3vJ1VMzqjOfXSF6TDSOpk03SKlIplTA7GpGygYWzZa/Xd3vJvbEzv51Gx2ASMT5qY5QcGxsCIYNmUrBkTtQbLLm4Vlo9JwVggD8WfMK9zCk6ITSGSpDxT92VwgB+33EjB5KRkSEjmXVmeYS+Nbmx5cDOvWDBXLml5oqwbwN/SDG2DvJcCbLbHV69wUaS1EN2Bj3W0Vo2C13R2iOclFZnD+rIEen6RNZFKRt1mENm0yaqhUA2RAuObxQSqLK2I2wUG3WEE3nt4WMh/bC6NCr5zVrg7ALeCLPNXZzkwvX7QuFi7E/NC+boAVPm1t5Hm3LoLUHjymRts1A32YOQhVqi4MBOD6qxHCutTd6l+ngglsdW7FtUN9LFDSzzN87frZmbqL4By/6Cr2KDLGlccpR/YZ1k/6CbzLO2ZUNfDxkJhfPafsgdOcK6LJapJGkd4jfhvLElfusgsK81cDefJdm8uNtT5zVSEMUQO6O+LYzXua2FYbAqEocmJ1wv1h3SuQ0ks3ryUlPwznAB2DPbiXsS5+wIoQXt8rqvV6lYfRSbAOCs7PIgvteVq68NUjW3OAdkp2ILorzfQsQGm0eBMZttZWKFWwHaZgiCKqzoiw8p4eTNPbDYIs9DgluGwoG/6uhwdyjJCW0jX09h6IC6mlWYVSgm8laQnt+s9BDoZ/PSAisb9t+OJks7x/QnMJF8Ve+LverqP011KyimLyRoXwpE3qAmCTr8mm4FldUmC7BcwmAbmb+dvAEuCAbBebBubZytHWstwvcx0XkNf4qxLoH1JJtYkAavKseDDzpu/xb8VHXrbZt97XnlzD5Sb+AJis0o7nMIeCw6+ITReqUWg15Snf/vJNyTttbNVPFpspkRIasiLEVNfCOyUgrSAjXLf1TM8FFfYZx04R/kJZHiOrjLP+BUO+/ld/z6NiSznc1p0YZHs3MToAdwniABpnikc3PkWvhIamPy2Ed5aAmfEEEbplntxD4EDiDt/DGHbXPrqldMsYYfyzeTNB3T/nSOYr0kxVt3Erphp5d+Yh2H3xayfkp9wYj3t6H4TOfX/BWwv9ezoP3Qv60qeKqSP0QWtvCHyWrScODlzV8mc2gxhQ9AjVV6nIoPe7j5UbenbNhQP9KRptPUxxMH5IrQJQHEQM5IrOA0vPpDi4uIgdsb+kgjD2hDqjJc7rnS14ZbdnHP65ltltneekd4R5gnZP72/YrktqEVy7B48I7XBa3qSSisuEXRudE9VnXuzJyT7cdvEdUiEqykZebZOfdY/bkzRUXZi20/Lts0svQ/0If9T4ZlJT79WDhzn53C9UlX/LTEtSgvUqnguDLThCLCbI5hJkdB8M5xJWo4INMeL2ySadCToDPfQbc0Skoy3TYyqtmoblT1pA19m4kniSPa10017S2DYD7Te7HUbJxonb0jqCvzRXZ6y8gU5M7kx/Qv5y2jVTGY+JQjG1miy1vXUC3uADsy82GL96qX9VHnzUBmV0Q5ad7/sY+pn1boo2cfnobsDf5BPbGZqgnExh5rdZwvSjAe7HDnMi1D/fxGDpn0Wysn3LJMe04a9CoGcEgwCFzA6uIZdj7d7j33+89i/P3pW3+EayLxWlPOOqIP84qFsgyHv94kbGj7IxCKmHYVkyP9WsPqo2eqceKNYjxr+uargaMV1e+3SKPln4La585Xv590bl7gtKQ2dau8eKjh2MjeYPV8ReBKNPYQ6BjFETJFguT7b5AypPAYfyqdwFHgOHBpGK8K7cz1Vj6QTo7EGY4+XQj5/ZueHC5TWSz3fq44YSwv0pucaAI451N4CX4f54rek6LlaPSz3RuJoQexwmP4lzaQBAlaW5XdXjBjjZEd6f17u7l734nUvGLOZKtaUEhpuSIWawbkcY5SqLGuKy1VKivqpiMHNYE/aYvqYxCyWV6e4dBRrD3yelQQwT8iQfGLDSyfotZ2jSGpeNWUAtKod/vGMCeBEpWPPeEluopb0UigXqjpTk+Oma3FPbOhnpBdzr7IrLzXYmgombdfjXL9dl9gp6M5GJ4c4fEQKDSmCzhTNlLVPOkZnWYsWlrT4IJiLjeqhIrcwLlxq5h7TNzznjOysq+qmhLn42bEzhNn9TG9tOXIM6/HRNp16owrJwu34Kp4SezMT2M3IYPxrZcWw5nOidoObhqc7J/39bVoQaJcz3h2LbpEujMG9+LXJfita4iR15jyVz6t2UY6iy2cgupnRtxd8V94UDmbr8E+cDafrYMtdgL9VnBZopjz3ghf7SzDTVH3b0ls5QQbwr5Z/knvTfVSvG3uWZ1Csc+yLoD4QxY92JjU2Vha0VXkAqoIScRuNMfY6cStbZ89d+XKutI41aAifz19a7O8QfBq6h7Ihw+Bc5y6dNVm26JbVodZT9oMRF5GY/etczcNZe06tTA2OMP6EVAni55RLZtrs3oO/XB36zqhoIYouuif3Ijba3nzQMdYTKFIkriwMv4wdU2H4hzO4SoFdn4qZ08VaL5InHhYF4D94iJslo3bKy1JxWI+RPhqf9na3FbLK4/6XFPmqy9vOULLvOM2Blucy06PdxBQzB6FyEYqAgx3rO7kSVHSWysbfmDaLvU4NV7TOf2y1LC7It1vuV5OUDfDYIyvr0ZU26XIr7PD33NRfPjNc5AOi4Syw82S/W3vqdhZ4lnN1JexViKaOENyyeFWRgsG/7J1OH076DaFmO/K1qjUFoNE+8s9m/PNZGi7umqronoBQlIK1Y2NES+FBx237oXNprQFNfD7LDFYiOPDkKCf+BCIqiZnGKO5Y7TKe/fyU2nDGKrjp3liA+Ho+eWOvSOXpPOxx8YLNnjSk/iCCeuWKAh5QuAgCnylbrrsrC7sklkAn3W4ldONoeFiOOCrQU8iB8Uy+YKbTocNFw6I1mkDtBlfNnu7hFiK0uqntChqTMdIWaxhpWMIOSesasVL63qzLWrwC55ONsshxe3GAto4yTMhUH2xR6cZj5u5Ab6ah8pLa0NgIQkseGV4grZtp8vsBxqa1RnVZOZjF+7JFsMTX7qUuKJXPeOPaIcnSKujhdt35Y5yYvUYzWVxxu75Pqq7EPe3q9R+xlmlotycjXGgLsaGWazXuAJqqYSQApErR6L4Sos252vIYs36vkxexiU9c723G9a/7YpodZkOn6Vvni2YYbDVCq85/J7c+OsxeC40ZGm8Pef6GilDFz4465GtOnuSvNyCEmbxiz9EcVGxiTN99WVk6x0Fg1iZyqr01nLcA4zPS+dh6hvPQ28zkJr4ndMNCMKrMg5PJrbk/CxGr9ybEzla+mq4xFX/zLXzrEuc/ATLq5PlrAx92RuOk6AtRud6PEBClAWKGs7Qqyjrg5VnCiODj9sqw76RBryM2XzSHIPY60f52Rh0Yx3tmQ92vf6eauhdT/l5PoyPULCvEoBWASIqQGI/So1WzmTi5sCuLzum5FjTySHmOucgLuxpxh+7U2SsMSEHMwcVxgx8aeT+2j8ydq3i8S7XYpxOGuvKerOv5Qyd+82a859QFkRyjCkWpxhK4RZ7aydqQQYN1bA4KbCEj82WNLaRX3fVPEWsYToWBJ19lBM8v0tKOdNBzpOklYxgq6pfs66pFxVvWzZA2MGdfjPyutXSAX8T+d7mxD2WZybm6+/+gvpPzP1U8wpOPIjIN3PQzhcdaYecOwEX8fPCedV+hMjqmNOwYQQMZuT+BdL86Z9mSAJJVxhLE0FU3KpXw13KrWa609uUV9zBjfrAIj96nkkPD81zf2iGot3cOl+vcDUoRq9I50XqrhA7IHyBw7GzjynBoPUFFfEheVTsQuWFncAgD/Lc8oGtilUc5ac5UpDRceTrG3OUOM81nNWZEzWFlBK7P6YMsYx/TGXvpAbuB3tg10HW/t6FJijrzi8d+GpQOVbBJsR+dL4k5ZWqUTetOtRkJTsLgcEaokcDQ8B3z4rTi5SThyI/0p0EcmgEfpszx+KT7b9giB5UKWG0ANmpOxvFMO1/lL4XbjibhVCshIp6zP7gN0UyKzgpksBJl/LfK3hYx8byuPGtG+RHdpDrUyNpwsCjYNvO9VCxLxBiTC98veJs1nppfKxsFgPxq0pUzEBEm3AdGW+E2znLtL3n9B44gEvTe83Bmfj6NfJxV+ah3LO4THeojb4IzUcKG0vcNDBajmrspFNiKUmVfbcj9YLJZVsGI1wiLNfL4rQFDZJijaqbaHDBkxbvgiawT7bGlgQEbTSn4Q1fZBV1I8JCVsbz9aELB4Rw6bmo06IXhazpwT6LiDHeioNhryDiQbfq8Gsmspi38CehbItb+CJmH1NJZQe7cE7exsvWsEVIj8Wds8igEzT8D6chjnY7bNZfLCBJdmSuDmMrb3xoiV+2b/tL+JDjOFmBEDA2FmhDcjsGJ9yE2lACk0Mc9pLUTonUv+88mCvTxsN5CWwCBs6XY37Kj5uojhV53g5S8eNaN5AM3qdpTrQYJs72lc+NDSP4RXe8j/0w9xefQS+trNgw55Pl9uXZtk86mgbaWgsLqAP0IJX266sb5ArGgmsfmqGInOtXZdXUVeL95XgVH6Gr2JxBCROlbchhe1MGbxK7ItbOR7xiOKfGCMlVlUufgxw4sAVTpMuEx8XxWroTSbHcQtZjCWcYMs0CCu8wUDS52wv22L6t6z2y9y2vi6dyODSm/nJtDuLgGvA2xZauuFp2nAf3ot5jJfLDBa9cvCrS8kzHKnbp/tmtVw2/BNm/WXV90MqlW8oX7fz3r0/I9ZcKnAP7xtv/sb4GkFQfzaMcwnFl0ZmkTf8US4x1PRVn0Aqh+L6l/be9Wcqo2F2vt/ccHG682XB3AH/1X4/g1nnOte2Ewp2odAcRVUhimiKTqc4EmXJNVqILV+xdqhzqTsHlv6Xxg83cImOQ9THtlLnf2/NPFnn6nTWZtPBApOJtSyS+uAvoP+3d1/d6F68/oizA/F5Q4uv9uCTn3pNm/bfrX8tGJx/5aSnUoIRy74cx0+ko59d7NZW3rnzmBzwHnfnRuv+O/2rszbnWWtSfORmzEP+2VX/pP7DrzEKFWk70RLzJGru+OLgI0U53NFcl/HmCk+AD/Hwzbd1buoUErdxqew/VmYWPeEu1u0Cra1b9boh2SOVb6WOvzandlkmF4ANU3ts6L972iTk9yPYe7J2478T97yiuzAHR/p015ERZxP2hv6D2g5+GUmefjI2MmjYVGosa/5kvfxOi3bSsqThppNBTd9eqoeQvGF0GP9XJiYYx7nKzzizpX+jnonA3zzfr6/uP2YMCt5xToQ10zNMr+//JLvRz+WbWkJmnd9MgxP2/C/UyYTL8tMdfaLS9E1BV/Q5d78R9J+7/C3EdzfurYud+jXUiypP4bwnN8VEPhQb/PQvFTsG/JbX4x4X2TqAP2umiP1cuxspm5jggKeofOsE9bdOV6OK5R/a6PR5nAVUMb4Zylf1/xi53TZwinahOTyra+eYMODvgrTpHNIqOEPW+1j0tcN4cuYjX3LyA857rAL9W1s5m3mvxBW84np33GC3wtWtYfiZvAeC33why3eSpLKfXZ0z9m/aYvORLfu2OicvzHlrDeSfOO3H+PeKYMvz8cb/pnF3xcJt1cYZpZ9/lovPNP/Gix3VmNU82SeusGo6N3E+wPSpvVQuiHCJ3/lkGibN5CGDI1JNwW6+YHg0YdRzY+mflmp8LrTpAFjjwgch/EMUB4avf59sGfoq2TNr4Z/3tIi1FNmY/ZKFu/5NUy83SBVjJmOHTNfxdfyGMyNoSMvf7z6XEwHsJHAVzScd08D/ftcB4l8sGTaevl3Of+59njhZZL+p0eweyd+L8/ydOgG17mm4Eqh/pEtZ1lL97sPMd4R3hHeG/NyHmxG/fF7qqt/vFUM8vex0yfaafhIKqWxSdXRSdgwN01/1Tb4hsH42IBHJtm3nWRTE4OIBK47beP3XkwZaT/6eeRHkzrGXM9EreYtMg+//QUy8FNzqzJCWZk6Jaqm6CvdDYm5DUbepWkHoohXscE+XRtgqZzWiyM71A8pjbW4Z9nHpxJIc5W8707MO5SA8V0vH1cqkDi3hJOZBCMRPqJtNhAk13OnmhV/kqdHZzk49ppOkEKmXQPdHVQdk4RB93U9O6UwvLVzswe7YlG7DFzVYzMyxozOqnE5ihXlnjHRh+PLS0DLELTdTyYW0vLqBbJhWuhBfnQGoh0XA3hzB1ozqyu7fRWD4mqnUSiLoxkjzNpFT0uUrF6TyeVq9mEjm0NM01Zl/t6nWUY3Y3pk1v/VUKus+NR45zZvzH+2GGLR8ADpxTjEoQLbcv986f8aapacH1so9E6ZkD6KPUZquGqqBdJgVWXAzoLRTOjfYs3lePG6tqnswYRjj+GwYLLHlBZrSIpyQYn6odk9p8QCNXqKIzWvctiv9pmLDiBY/RNv3AAcQXI+ldGSj46hUFB5Bwr2F05N15oRKlYvohA9YJiWUOIxrHYcsRwtNW2dnmgP7rLcuOCvHqS9VL6DebZK1HCp3Z8hmwcMoj3Xa33ZPUPcMlcQhFfgCccAgTVtnD8aNduSMufkpYQMbb0aAuLupMaE138zNHACbD42DwC5IwLLi0PYFZuw9YN604cZi6nC1qIq4wSAiTks6t1zykmzATqSK3uh6jQG4MljLskhljxGb7adws65jRdfkwy33VC+m35wWpZMubmmSs3Zar7uKLZh+yM4Ek3clJJ4jtUa0onTY3jHhcROXkAUv5zaqCewz2CWAvqvhwzunAOopcIZkblKsqWB01fRd7sEXZvMRbvsQBRHNn+o+FUf6pwz4sM0BSUNuumNaP+q+Pq9RlKDqw+oWLVL7wE3OXO0EPyhCtLcpB5uZItkVdq/ZBbzkhvdJqf/D5lAyPa9l0Qo8KXgm9kkSdXtn4PHVVk+D5jMv1DEjM9+NNmb1u4deaJmPqu8LuVH0M6M/GxeM4RNCBu03WGb1ukfnVS/YyDC35ZiueAA/10gQYMI9j8RnnQzNG+HRz5jpO1hHDNastUanDRvXLd0enVw+OVpge6PmkD+qXOgxoT0vSWI+GlWmvhqNqwzRym3LtU+8/mAHtdZDE4uVmmqq06ehjVfsg48IVn+mMTYtYVg54ZOjKiuGh7WtzVHh9FE/VW6HryqpndWyvHnk4LXgOfhpnr+1n97Wp6uefh36++OhbMtzu3P5D1rw6p1j2xJY5NZFTpr1mFAERqxsP52h/243eb3vvwTWOy3UjgFN32uae1cMNiEjgZZk14wtOwN/D16lTgL/K0knC7YW/I2nFwl2dV/b112HWQPk3G4VA7RhooCBLzXcCiVofxYkuSztGFN4sxY5LZvYz7QuD25TF8iEcnXmFS9QrxU3relON/trR7Um+2eRdJp0M4zulTOAflhvla9BXzRKBV8JSY6eMHnXK+ebcnHVIZ9aSzl/KgmjdtLkzaT1tq+99PmhPAalTIafsUQohGbFAQBYPz6RhDQstIvc85EmJ6ahnJRxlCup6sTAzFbsq024AuXHlBx7k+q3PrpdJ4uIBmaoBJBrSAwuGhVOtTogu+gdTxIp64sy8MEUb+khxAWViZPTqeUHJ2Be/roCdyzsyvC2s72+AKOIKDdpCeernEMi1AbLki4NMp+qfIVPXrFsnUwOYwa7VfYOQMpjHoVg4mcpBrOvFPyqn27JrRG4qSn3cA1mHZii7qDoeO8ksmpSzOggp2JhwFd/JLiX28xUarVkn4GlnGJd1mCRbb36wPlgkNce/fOgiKjod3aiHg9cgwYLHrokSPvereQeTh+jkVT9HaDaFRLsDjraKm5/1MrWnPTeithb1fYncUM3eoWVLm53Q1bfI1YhB0Fa+n9a7THsjHLX58WNYh7KpjllB7GoKJEtSEx4z03Ztyq3TxjknVn9nfWxCaL3bEhBelQG5fRDFtmiIKPXYyPmm1rg2mJOPI8jSaejGefvk8UrU6iD9j970pSaINbTpxbH6W3PuBu88ty8v5AN0iEqr57FIxDMBpGsA+CKASb2lsvQ3VGXSgxSzt2PVu3vxj40mSmDLEinFYZZ14kv0oOT0mOZ6cDw8o06bLmvz2rH64148zZikohrHNf0CGbe92W0AVXlklyXPih5WOG8bAtoZhZ2uDTHh/ZBmU9PnDxorj030vVcmtQRUVXNmhOZ5Yr+61khqT5jt0tiZn1YEu6JtRPGorXyBsxykrzyxv23SY28q1Qi8HbN1fFyg7VIZIUnqKv+5oQy8JufCOARuTI9VUdO4JDbUqVdx29CPo/HWh/cNl9MTeI/J4a/M8anGf6rfYc3LaceFWuVXioxPSY8Pk+ZazC6KdfFfkAb2V/WoQm9RAQyYTV3fZhQNF0bNqKDbBmAiU5Ia8difxyrABwrEJ9s+XBNgCPhOYAyxe4ZBiflmG/U6oUEn+mbh6i143ykMnBzGB1SH+9hHlt2vo4hlObS6vdLt86g49MYWo7ttvyvjGGUzB/SFT8t12OJLKpZ8ML4+SEQKzFPe7dan7mz2Jg3GGKqIG5cpNvOBN6pPV92dJBlD4M68kWSGF0NZAb7KLK7BhZYbMnzJas7fEe0GxqtocSlwSnmgVTvZDBMY9Grq3G/2+t+cBcoSddHceLV+fMzzK7OV5SU5zpwvp5xk9qSbES8X1ZX6OnHvKwhvE9lz58xr5+ra4dTVLyEk0ArUZMMo1f8xEXw16EShGxyF7q87+0LxRST4ykN6eqdy9hZ++wHNCjX3RhPMGJjXBTTbyWzuelDrtLeL5YzyqdjvgmaZlId1WjWNk+XtVqaNvwA+8JupYGGbXlenBs8ofX04p6Fzv/Wk0pLpd1XvtZRlQOhfTlfk7Hauz7kkRta/jE2fJ8Kr+gwVe01+tk0wHF2PX5tL9WBGQV96mLU6s2Ie6/Vnn5ueTPNM0jAXrwJfk0EPHn0ubavdqw4w4nF9AuMGEQn1gNk+1AOO82S7csWFbuFhlqKal55dgpUYTKfwnAVX81Jrg+pdn4b1KmsM5zQ6qNsl776IslP1d6uaw1GhCX87sYtZUYx+BbYPHgmRGtYGCR+6v3d23sV8k4oKoW7bhkSbR2VWh+1fwAYtPNjS3InEu6gVMhsz9jXqIp9dqUQTzvP0l7V9xRyjdy8EAbWNREysXzCyMK2Zgo6P3m6by/JLJRrbek/35KEtuhkidAD6i6tB4Uqdm441TLOhuh7osS6cgkT11nkuQnIA4T6x3TcyIDuEy6lhi0QePGCLplG1EPkqqJqnNguOaOAU/5c+n/7el3pkeLzJLEsqa5SUeM1a/74deC2RpGhRcTyxXY9iS9goF3T1AGbWSZdWsIrB4ftp9vfq5oPpMWd5Di56DYWRPl3bMnzqVgVJu76Ugo6o14mmk5orhpkrnHdc8f5IcfnOZM4yhC+IuPIz4rqr1Of+hEaiQU0kflpK4RDV6US1KJ0gSe9kA5XlwPahsoy2Iv9p3HmrU6ifim96dKVUJAibj7CVlYOw0PmgEmTZZ8Xrpf2RtIr8JwsRZdPzMGDOURW9TF1k+PAKU92jHQ9nRghWnD7xc2eW+9bUzAymKpGZNpt8APoI1lxb5D1KIxTjnEYohDFKDGN137YvNOJ9vUqxtzE5kU414K1lFTc/O2zfEzE/7+in89jzeELzTbjLq5zP4lyCqlbMNETuG7Y2FXxaUz0ssD4dYnnc9EZUJFCzJ2h1XKPAde4n13zpJuYRBaeyTMLB7uWyYgTfwNg8ImoNW4M7Of4wJz/MxLzx/ZdwOrZvWe5eabgxzSWxTG8Ftln2l41Dnofxk8L06qw45uqHRjh0ZuHLgMw/7NXycmjV1j/qDXfAPTtTYe86pTavKnw5utedqelSQLZYI3xLZ6/4thU2zxvBLtamQVDGdmWUlbhKjnnpL3amGnVNWQVo54m8RnoTv3EuSyYaLX9uNXHuhUJFpYCvkgwO92bNvyVqGUTt4C+bjJ5ULrRQxlqpbAKrcv7QU6QN7E1RgO0UxY6mOvGR7ARq03fjdFOVOAqOHTF2EA128sPR328TbNAqKEyc5wt4sMqfIA4niEVcwxyXcxaYoj1NnDndF4Rr7EXP3UfncynKhvGcewhhY7axSDTV3WW4iMaM6HsfarJxqc2Z8NLBtI0Kr6pkdU13tGVUH2/soaWYQZAygk3BMJ+k/4rX5dbblkVlq69UPbO/O6H0FhZgjJp+FD1d+Dd03bbRlEj9yV/CWgZSJsFPPSEd3SksvJYvhOj4ZvKMvuZONlH5mzVx5nhxRSGqDG/syYZcsNsOnPu+/ZqysfIjh8ag8BeHuI2crIay9LqqnzbJ8xAYKtM+N8dfIqEtmjEljp4cGLLAwbQD92vqlXK7Zy3KxlahXrmlzKr/nDGMTUwZ3LlEj34OAr4PZWr9akP/qg9Ez7JhhBAXUzdIB/m0F8YQNGLMWhPJZ8xMMNVD1ddFLTL9WA0sI8u9eM4wc3z+p2tiRw3sBNvcOblBj240CXFUhxAIFRG2uaa3Nky/oBPSuGz+6/gSqkbPxWAUBsApYG9oagOUa+IQsD3Yr2rrgW//B1BLAwQUAAIACAArem9MFQUy+E0AAABqAAAAGwAAAHVuaXZlcnNhbC91bml2ZXJzYWwucG5nLnhtbLOxr8jNUShLLSrOzM+zVTLUM1Cyt+PlsikoSi3LTC1XqACKAQUhQEmh0lbJxAjBLc9MKcmwVTI3MkWIZaRmpmeU2CqZmpjABfWBRgIAUEsBAgAAFAACAAgAUXpvTD08L9HBAAAA5QEAABoAAAAAAAAAAQAAAAAAAAAAAHVuaXZlcnNhbC9pMThuX3ByZXNldHMueG1sUEsBAgAAFAACAAgAUXpvTP59L/dkAAAAZQAAABwAAAAAAAAAAQAAAAAA+QAAAHVuaXZlcnNhbC9sb2NhbF9zZXR0aW5ncy54bWxQSwECAAAUAAIACABElFdHI7RO+/sCAACwCAAAFAAAAAAAAAABAAAAAACXAQAAdW5pdmVyc2FsL3BsYXllci54bWxQSwECAAAUAAIACABRem9Mt34rbWQBAADvAgAAKQAAAAAAAAABAAAAAADEBAAAdW5pdmVyc2FsL3NraW5fY3VzdG9taXphdGlvbl9zZXR0aW5ncy54bWxQSwECAAAUAAIACAArem9MeUrqAmUqAAA+SAAAFwAAAAAAAAAAAAAAAABvBgAAdW5pdmVyc2FsL3VuaXZlcnNhbC5wbmdQSwECAAAUAAIACAArem9MFQUy+E0AAABqAAAAGwAAAAAAAAABAAAAAAAJMQAAdW5pdmVyc2FsL3VuaXZlcnNhbC5wbmcueG1sUEsFBgAAAAAGAAYAuQEAAI8xAAAAAA=="/>
  <p:tag name="ISPRING_PRESENTATION_TITLE" val="演示文稿1"/>
  <p:tag name="ISPRING_ULTRA_SCORM_COURSE_ID" val="4C932017-8D67-43A0-9751-2BEC31E52CC7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资源库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hnbwxet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1434</Words>
  <Application>Microsoft Office PowerPoint</Application>
  <PresentationFormat>宽屏</PresentationFormat>
  <Paragraphs>195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HGB6X_CNKI</vt:lpstr>
      <vt:lpstr>等线</vt:lpstr>
      <vt:lpstr>微软雅黑</vt:lpstr>
      <vt:lpstr>Agency FB</vt:lpstr>
      <vt:lpstr>Arial</vt:lpstr>
      <vt:lpstr>Calibri</vt:lpstr>
      <vt:lpstr>Franklin Gothic Heavy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黑色点线</dc:title>
  <dc:creator>第一PPT</dc:creator>
  <cp:keywords>www.1ppt.com</cp:keywords>
  <dc:description>www.1ppt.com</dc:description>
  <cp:lastModifiedBy>郭 宇聪</cp:lastModifiedBy>
  <cp:revision>21</cp:revision>
  <dcterms:created xsi:type="dcterms:W3CDTF">2018-03-15T15:36:21Z</dcterms:created>
  <dcterms:modified xsi:type="dcterms:W3CDTF">2021-09-08T16:18:54Z</dcterms:modified>
  <cp:contentStatus>https:/shop410307923.taobao.com;</cp:contentStatus>
</cp:coreProperties>
</file>