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84" r:id="rId7"/>
    <p:sldId id="265" r:id="rId8"/>
    <p:sldId id="285" r:id="rId9"/>
    <p:sldId id="263" r:id="rId10"/>
    <p:sldId id="286" r:id="rId11"/>
    <p:sldId id="276" r:id="rId12"/>
    <p:sldId id="267" r:id="rId13"/>
    <p:sldId id="288" r:id="rId14"/>
    <p:sldId id="287" r:id="rId15"/>
    <p:sldId id="28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6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3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2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1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9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5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90615" y="1332687"/>
            <a:ext cx="220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P</a:t>
            </a: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spc="6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停车场出入管理系统</a:t>
            </a:r>
            <a:endParaRPr kumimoji="0" lang="zh-CN" altLang="en-US" sz="48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软件工程实践汇报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18904" y="4497770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汇报人：周翔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608752" y="47773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6256762" y="2420121"/>
            <a:ext cx="56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项目实现与图形界面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“实现”后总有各种各样的</a:t>
            </a:r>
            <a:r>
              <a:rPr lang="en-US" altLang="zh-CN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和不足，于是我们在不久后重做了输入输出模式，并将其做成有利用户的图形化界面。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B9353C-9A2B-4826-9AB7-6B634C19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2475" y="2389110"/>
            <a:ext cx="13857409" cy="649280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5915B4D-AD91-48B2-9AF4-0DEAA02FDC36}"/>
              </a:ext>
            </a:extLst>
          </p:cNvPr>
          <p:cNvCxnSpPr/>
          <p:nvPr/>
        </p:nvCxnSpPr>
        <p:spPr>
          <a:xfrm>
            <a:off x="6138836" y="0"/>
            <a:ext cx="0" cy="6858000"/>
          </a:xfrm>
          <a:prstGeom prst="line">
            <a:avLst/>
          </a:prstGeom>
          <a:ln>
            <a:solidFill>
              <a:schemeClr val="tx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3D79C4-6B26-4977-912E-30615EF3FC8B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9164BB-3E33-4545-B4C7-EB577D1B8C3E}"/>
              </a:ext>
            </a:extLst>
          </p:cNvPr>
          <p:cNvCxnSpPr/>
          <p:nvPr/>
        </p:nvCxnSpPr>
        <p:spPr>
          <a:xfrm flipH="1">
            <a:off x="778939" y="652987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70B2D74D-CFBA-4077-A706-41D556FFE556}"/>
              </a:ext>
            </a:extLst>
          </p:cNvPr>
          <p:cNvGrpSpPr/>
          <p:nvPr/>
        </p:nvGrpSpPr>
        <p:grpSpPr>
          <a:xfrm>
            <a:off x="6559759" y="527811"/>
            <a:ext cx="5373597" cy="1044044"/>
            <a:chOff x="3629650" y="1302812"/>
            <a:chExt cx="7164797" cy="1392059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id="{B739DEBF-BB68-41B1-8B3D-392257975AE2}"/>
                </a:ext>
              </a:extLst>
            </p:cNvPr>
            <p:cNvSpPr txBox="1"/>
            <p:nvPr/>
          </p:nvSpPr>
          <p:spPr>
            <a:xfrm>
              <a:off x="3629650" y="1863874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管理员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GUI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分为两个操作界面，一个是操作界面，可以完成对数据库的删改，甚至可以修改停车每小时的单价，所以还需要一个登录界面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CF62D84-791C-4CD8-BF29-C095AA33F667}"/>
                </a:ext>
              </a:extLst>
            </p:cNvPr>
            <p:cNvSpPr/>
            <p:nvPr/>
          </p:nvSpPr>
          <p:spPr>
            <a:xfrm>
              <a:off x="6030441" y="1302812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Admin GUI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E7B3AD2E-58D3-4AB1-99AC-019B0E13904E}"/>
              </a:ext>
            </a:extLst>
          </p:cNvPr>
          <p:cNvGrpSpPr/>
          <p:nvPr/>
        </p:nvGrpSpPr>
        <p:grpSpPr>
          <a:xfrm>
            <a:off x="582463" y="1562616"/>
            <a:ext cx="5373597" cy="1064643"/>
            <a:chOff x="3503711" y="1276060"/>
            <a:chExt cx="7164797" cy="1419525"/>
          </a:xfrm>
        </p:grpSpPr>
        <p:sp>
          <p:nvSpPr>
            <p:cNvPr id="18" name="TextBox 108">
              <a:extLst>
                <a:ext uri="{FF2B5EF4-FFF2-40B4-BE49-F238E27FC236}">
                  <a16:creationId xmlns:a16="http://schemas.microsoft.com/office/drawing/2014/main" id="{9F1EAB77-4849-4695-88FF-D529949FA87B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给保安大爷用的，所以增添了“摄像头拍到”的图片与识别信息，令大爷免于遭受探出头来也看不清车牌的尴尬情形。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8DD38D0-4CFE-408D-B246-21C4FC887F5E}"/>
                </a:ext>
              </a:extLst>
            </p:cNvPr>
            <p:cNvSpPr/>
            <p:nvPr/>
          </p:nvSpPr>
          <p:spPr>
            <a:xfrm>
              <a:off x="5231134" y="1276060"/>
              <a:ext cx="3439780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sz="2400" b="1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In&amp;Out</a:t>
              </a:r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GUI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A20A08BD-A775-4682-94C1-DA68950E0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7" y="2890183"/>
            <a:ext cx="5688543" cy="29708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621A74-D18F-46CF-8A63-E91E6A31B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084" y="1585774"/>
            <a:ext cx="4676945" cy="23410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1320DA2-88DC-4E91-BD46-9FFC98E84478}"/>
              </a:ext>
            </a:extLst>
          </p:cNvPr>
          <p:cNvSpPr txBox="1"/>
          <p:nvPr/>
        </p:nvSpPr>
        <p:spPr>
          <a:xfrm>
            <a:off x="1299234" y="746171"/>
            <a:ext cx="180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图形界面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2213C-8A38-4D7A-ABC0-C4EF3B8BA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84" y="4009880"/>
            <a:ext cx="4676944" cy="2687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C99F30-D0C2-4890-854C-C88F2E2A9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84" y="1547900"/>
            <a:ext cx="4676944" cy="2416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CBF2B4-2C44-47FE-8CA2-03DCA4DF5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84" y="4076700"/>
            <a:ext cx="4681819" cy="25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-0.12407 L -2.70833E-6 7.40741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E944871-F25C-48D9-A8E5-ED560D1E1C7F}"/>
              </a:ext>
            </a:extLst>
          </p:cNvPr>
          <p:cNvSpPr/>
          <p:nvPr/>
        </p:nvSpPr>
        <p:spPr>
          <a:xfrm>
            <a:off x="1105237" y="4057623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940989-0B66-4EFB-BDD0-567ED5A7D902}"/>
              </a:ext>
            </a:extLst>
          </p:cNvPr>
          <p:cNvSpPr/>
          <p:nvPr/>
        </p:nvSpPr>
        <p:spPr>
          <a:xfrm>
            <a:off x="2529591" y="4593954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89DA69A-7C23-4286-AB53-404E15E524D3}"/>
              </a:ext>
            </a:extLst>
          </p:cNvPr>
          <p:cNvSpPr/>
          <p:nvPr/>
        </p:nvSpPr>
        <p:spPr>
          <a:xfrm>
            <a:off x="4061003" y="4621881"/>
            <a:ext cx="168742" cy="1687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E06F12-1A71-4DAD-8299-7FADE88D9F3B}"/>
              </a:ext>
            </a:extLst>
          </p:cNvPr>
          <p:cNvSpPr/>
          <p:nvPr/>
        </p:nvSpPr>
        <p:spPr>
          <a:xfrm>
            <a:off x="4033076" y="3943324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DDBB23-6FD5-40A9-8F82-8AEC3554BB82}"/>
              </a:ext>
            </a:extLst>
          </p:cNvPr>
          <p:cNvSpPr/>
          <p:nvPr/>
        </p:nvSpPr>
        <p:spPr>
          <a:xfrm>
            <a:off x="1439809" y="3055206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187722-9431-4A35-B915-E3B1FA1341EA}"/>
              </a:ext>
            </a:extLst>
          </p:cNvPr>
          <p:cNvSpPr>
            <a:spLocks noChangeAspect="1"/>
          </p:cNvSpPr>
          <p:nvPr/>
        </p:nvSpPr>
        <p:spPr>
          <a:xfrm>
            <a:off x="1611809" y="2739322"/>
            <a:ext cx="89256" cy="89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55B18E-15E9-44DD-A941-B1ABC52D9C55}"/>
              </a:ext>
            </a:extLst>
          </p:cNvPr>
          <p:cNvSpPr/>
          <p:nvPr/>
        </p:nvSpPr>
        <p:spPr>
          <a:xfrm>
            <a:off x="2009252" y="2811509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BA7EC9-0E26-4B67-AA7B-EE6AF33C6717}"/>
              </a:ext>
            </a:extLst>
          </p:cNvPr>
          <p:cNvSpPr>
            <a:spLocks noChangeAspect="1"/>
          </p:cNvSpPr>
          <p:nvPr/>
        </p:nvSpPr>
        <p:spPr>
          <a:xfrm>
            <a:off x="2318000" y="24372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02988E-A7B8-4834-BEBC-100C57AA6C42}"/>
              </a:ext>
            </a:extLst>
          </p:cNvPr>
          <p:cNvSpPr/>
          <p:nvPr/>
        </p:nvSpPr>
        <p:spPr>
          <a:xfrm>
            <a:off x="2740833" y="2307117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7E8A36-AC35-43B1-86DC-26BB0260F2D8}"/>
              </a:ext>
            </a:extLst>
          </p:cNvPr>
          <p:cNvSpPr/>
          <p:nvPr/>
        </p:nvSpPr>
        <p:spPr>
          <a:xfrm>
            <a:off x="3276389" y="2549944"/>
            <a:ext cx="144256" cy="144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920731-A0F0-4C76-BD7A-8C84953A6EA7}"/>
              </a:ext>
            </a:extLst>
          </p:cNvPr>
          <p:cNvSpPr/>
          <p:nvPr/>
        </p:nvSpPr>
        <p:spPr>
          <a:xfrm>
            <a:off x="3603006" y="2713933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ED225C-45A6-4871-B74F-4D5A200AFE87}"/>
              </a:ext>
            </a:extLst>
          </p:cNvPr>
          <p:cNvSpPr/>
          <p:nvPr/>
        </p:nvSpPr>
        <p:spPr>
          <a:xfrm>
            <a:off x="4041857" y="3055206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A5D312-C357-4EF6-A2CE-9B265AAE3963}"/>
              </a:ext>
            </a:extLst>
          </p:cNvPr>
          <p:cNvSpPr>
            <a:spLocks noChangeAspect="1"/>
          </p:cNvSpPr>
          <p:nvPr/>
        </p:nvSpPr>
        <p:spPr>
          <a:xfrm>
            <a:off x="4254128" y="3430106"/>
            <a:ext cx="73765" cy="7376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332E09-F4D3-41C1-939E-E6CA00F55F75}"/>
              </a:ext>
            </a:extLst>
          </p:cNvPr>
          <p:cNvSpPr/>
          <p:nvPr/>
        </p:nvSpPr>
        <p:spPr>
          <a:xfrm>
            <a:off x="2591076" y="2775347"/>
            <a:ext cx="448841" cy="4488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517414-5023-449D-A161-2DB337339AA9}"/>
              </a:ext>
            </a:extLst>
          </p:cNvPr>
          <p:cNvSpPr>
            <a:spLocks noChangeAspect="1"/>
          </p:cNvSpPr>
          <p:nvPr/>
        </p:nvSpPr>
        <p:spPr>
          <a:xfrm>
            <a:off x="1277181" y="396592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49B043-F80E-4E90-9B6E-EAE951D1CDF5}"/>
              </a:ext>
            </a:extLst>
          </p:cNvPr>
          <p:cNvSpPr/>
          <p:nvPr/>
        </p:nvSpPr>
        <p:spPr>
          <a:xfrm>
            <a:off x="1488842" y="4275161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7CA350-986D-4E10-95AD-0739BAB8598E}"/>
              </a:ext>
            </a:extLst>
          </p:cNvPr>
          <p:cNvSpPr/>
          <p:nvPr/>
        </p:nvSpPr>
        <p:spPr>
          <a:xfrm>
            <a:off x="1997361" y="4556001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9EBF7-B512-4A3F-BEB4-459DB299F10B}"/>
              </a:ext>
            </a:extLst>
          </p:cNvPr>
          <p:cNvSpPr>
            <a:spLocks noChangeAspect="1"/>
          </p:cNvSpPr>
          <p:nvPr/>
        </p:nvSpPr>
        <p:spPr>
          <a:xfrm>
            <a:off x="2643256" y="494169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97F804-391E-4F3B-B799-D72B698A9E5A}"/>
              </a:ext>
            </a:extLst>
          </p:cNvPr>
          <p:cNvSpPr/>
          <p:nvPr/>
        </p:nvSpPr>
        <p:spPr>
          <a:xfrm>
            <a:off x="2789866" y="4535366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B5597F-AC76-484A-851D-7FCB7DDDC50E}"/>
              </a:ext>
            </a:extLst>
          </p:cNvPr>
          <p:cNvSpPr/>
          <p:nvPr/>
        </p:nvSpPr>
        <p:spPr>
          <a:xfrm>
            <a:off x="3098614" y="4974217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D1A7857-CEED-44E5-8FAB-4D6B8075743D}"/>
              </a:ext>
            </a:extLst>
          </p:cNvPr>
          <p:cNvSpPr/>
          <p:nvPr/>
        </p:nvSpPr>
        <p:spPr>
          <a:xfrm>
            <a:off x="3428488" y="4490950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641B75-6FAE-4EF6-A2C3-E761EA74CC78}"/>
              </a:ext>
            </a:extLst>
          </p:cNvPr>
          <p:cNvSpPr/>
          <p:nvPr/>
        </p:nvSpPr>
        <p:spPr>
          <a:xfrm>
            <a:off x="4123416" y="4340213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燕尾形 31">
            <a:extLst>
              <a:ext uri="{FF2B5EF4-FFF2-40B4-BE49-F238E27FC236}">
                <a16:creationId xmlns:a16="http://schemas.microsoft.com/office/drawing/2014/main" id="{75C936A3-5076-41A4-81CE-D3F747FE9F8E}"/>
              </a:ext>
            </a:extLst>
          </p:cNvPr>
          <p:cNvSpPr/>
          <p:nvPr/>
        </p:nvSpPr>
        <p:spPr>
          <a:xfrm>
            <a:off x="4919235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燕尾形 32">
            <a:extLst>
              <a:ext uri="{FF2B5EF4-FFF2-40B4-BE49-F238E27FC236}">
                <a16:creationId xmlns:a16="http://schemas.microsoft.com/office/drawing/2014/main" id="{7819052A-A51F-474A-B841-794AA44DD33A}"/>
              </a:ext>
            </a:extLst>
          </p:cNvPr>
          <p:cNvSpPr/>
          <p:nvPr/>
        </p:nvSpPr>
        <p:spPr>
          <a:xfrm>
            <a:off x="5360761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燕尾形 36">
            <a:extLst>
              <a:ext uri="{FF2B5EF4-FFF2-40B4-BE49-F238E27FC236}">
                <a16:creationId xmlns:a16="http://schemas.microsoft.com/office/drawing/2014/main" id="{EF555C65-6B78-4987-8026-F86230C7B18D}"/>
              </a:ext>
            </a:extLst>
          </p:cNvPr>
          <p:cNvSpPr/>
          <p:nvPr/>
        </p:nvSpPr>
        <p:spPr>
          <a:xfrm>
            <a:off x="4712124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燕尾形 37">
            <a:extLst>
              <a:ext uri="{FF2B5EF4-FFF2-40B4-BE49-F238E27FC236}">
                <a16:creationId xmlns:a16="http://schemas.microsoft.com/office/drawing/2014/main" id="{B94A6882-7236-44D6-88B5-9BB65CC7B2E1}"/>
              </a:ext>
            </a:extLst>
          </p:cNvPr>
          <p:cNvSpPr/>
          <p:nvPr/>
        </p:nvSpPr>
        <p:spPr>
          <a:xfrm>
            <a:off x="5153650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370B85-432D-441A-A1CF-13B654E19E68}"/>
              </a:ext>
            </a:extLst>
          </p:cNvPr>
          <p:cNvCxnSpPr>
            <a:stCxn id="5" idx="2"/>
            <a:endCxn id="20" idx="6"/>
          </p:cNvCxnSpPr>
          <p:nvPr/>
        </p:nvCxnSpPr>
        <p:spPr>
          <a:xfrm flipH="1">
            <a:off x="3064159" y="4055622"/>
            <a:ext cx="968917" cy="61689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569CA4E-0FE9-476B-9E3F-1A01CAB4C370}"/>
              </a:ext>
            </a:extLst>
          </p:cNvPr>
          <p:cNvCxnSpPr>
            <a:stCxn id="12" idx="3"/>
            <a:endCxn id="15" idx="6"/>
          </p:cNvCxnSpPr>
          <p:nvPr/>
        </p:nvCxnSpPr>
        <p:spPr>
          <a:xfrm flipH="1">
            <a:off x="3067338" y="2948057"/>
            <a:ext cx="548416" cy="51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3F6649-2BCD-4F19-8FC6-AA7ECDC3892F}"/>
              </a:ext>
            </a:extLst>
          </p:cNvPr>
          <p:cNvCxnSpPr>
            <a:stCxn id="5" idx="0"/>
            <a:endCxn id="13" idx="4"/>
          </p:cNvCxnSpPr>
          <p:nvPr/>
        </p:nvCxnSpPr>
        <p:spPr>
          <a:xfrm flipH="1" flipV="1">
            <a:off x="4129132" y="3229756"/>
            <a:ext cx="16242" cy="713568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34EFAA-A6C4-4BD5-ADEE-1FA0307D9F03}"/>
              </a:ext>
            </a:extLst>
          </p:cNvPr>
          <p:cNvCxnSpPr>
            <a:stCxn id="9" idx="5"/>
            <a:endCxn id="8" idx="0"/>
          </p:cNvCxnSpPr>
          <p:nvPr/>
        </p:nvCxnSpPr>
        <p:spPr>
          <a:xfrm flipH="1">
            <a:off x="2146399" y="2529404"/>
            <a:ext cx="263785" cy="28210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D90F70F-D220-40A3-8976-B1AE35F12497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3031349" y="4769490"/>
            <a:ext cx="147181" cy="20472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9F65AF-A867-4F0C-AF0D-4D120DF3F73F}"/>
              </a:ext>
            </a:extLst>
          </p:cNvPr>
          <p:cNvCxnSpPr>
            <a:stCxn id="6" idx="4"/>
            <a:endCxn id="18" idx="1"/>
          </p:cNvCxnSpPr>
          <p:nvPr/>
        </p:nvCxnSpPr>
        <p:spPr>
          <a:xfrm>
            <a:off x="1551116" y="3229756"/>
            <a:ext cx="480641" cy="1384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D643B2C-2FC0-4A3C-827C-F5EF81E0AE5D}"/>
              </a:ext>
            </a:extLst>
          </p:cNvPr>
          <p:cNvCxnSpPr>
            <a:endCxn id="5" idx="0"/>
          </p:cNvCxnSpPr>
          <p:nvPr/>
        </p:nvCxnSpPr>
        <p:spPr>
          <a:xfrm flipH="1">
            <a:off x="4145374" y="3500443"/>
            <a:ext cx="151817" cy="44288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5C9864D-39CE-44D9-AAFF-37E5724C69EA}"/>
              </a:ext>
            </a:extLst>
          </p:cNvPr>
          <p:cNvCxnSpPr>
            <a:stCxn id="3" idx="1"/>
            <a:endCxn id="18" idx="5"/>
          </p:cNvCxnSpPr>
          <p:nvPr/>
        </p:nvCxnSpPr>
        <p:spPr>
          <a:xfrm flipH="1">
            <a:off x="2348112" y="4626845"/>
            <a:ext cx="204162" cy="269699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9003520-BFA4-4E74-91F5-50BD5B33A3BA}"/>
              </a:ext>
            </a:extLst>
          </p:cNvPr>
          <p:cNvCxnSpPr>
            <a:stCxn id="4" idx="3"/>
            <a:endCxn id="21" idx="6"/>
          </p:cNvCxnSpPr>
          <p:nvPr/>
        </p:nvCxnSpPr>
        <p:spPr>
          <a:xfrm flipH="1">
            <a:off x="3273164" y="4765911"/>
            <a:ext cx="812551" cy="29558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A60262-E289-464F-9EDA-256FE26EE6D1}"/>
              </a:ext>
            </a:extLst>
          </p:cNvPr>
          <p:cNvCxnSpPr>
            <a:stCxn id="18" idx="2"/>
            <a:endCxn id="17" idx="5"/>
          </p:cNvCxnSpPr>
          <p:nvPr/>
        </p:nvCxnSpPr>
        <p:spPr>
          <a:xfrm flipH="1" flipV="1">
            <a:off x="1722966" y="4509285"/>
            <a:ext cx="274395" cy="2462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9E21FA-5F05-4E3D-8E84-285807BEE469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1331181" y="3204194"/>
            <a:ext cx="134190" cy="761729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11CBB0-D121-4BD8-A514-8AA7BAD7CBEE}"/>
              </a:ext>
            </a:extLst>
          </p:cNvPr>
          <p:cNvCxnSpPr>
            <a:stCxn id="9" idx="3"/>
            <a:endCxn id="7" idx="3"/>
          </p:cNvCxnSpPr>
          <p:nvPr/>
        </p:nvCxnSpPr>
        <p:spPr>
          <a:xfrm flipH="1">
            <a:off x="1624880" y="2529404"/>
            <a:ext cx="708936" cy="286103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BA7F550-B97D-4803-8760-29D95D2FFFDD}"/>
              </a:ext>
            </a:extLst>
          </p:cNvPr>
          <p:cNvCxnSpPr>
            <a:stCxn id="17" idx="1"/>
            <a:endCxn id="2" idx="5"/>
          </p:cNvCxnSpPr>
          <p:nvPr/>
        </p:nvCxnSpPr>
        <p:spPr>
          <a:xfrm flipH="1" flipV="1">
            <a:off x="1296942" y="4249328"/>
            <a:ext cx="232069" cy="660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E820D5-1713-4F76-A38E-45DB3B5DFCB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3837130" y="2948057"/>
            <a:ext cx="230289" cy="132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0C6BBA-99ED-477E-8AF4-531FF656C66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915383" y="2394392"/>
            <a:ext cx="361006" cy="227680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686540-42A2-42AF-979B-078DAF1E2AF1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H="1">
            <a:off x="2656807" y="2456105"/>
            <a:ext cx="109588" cy="3849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3C657D-0E47-4F27-9A81-D1350350083E}"/>
              </a:ext>
            </a:extLst>
          </p:cNvPr>
          <p:cNvCxnSpPr>
            <a:stCxn id="5" idx="2"/>
            <a:endCxn id="22" idx="7"/>
          </p:cNvCxnSpPr>
          <p:nvPr/>
        </p:nvCxnSpPr>
        <p:spPr>
          <a:xfrm flipH="1">
            <a:off x="3769031" y="4055622"/>
            <a:ext cx="264045" cy="49375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21F04BA-808A-462B-9A61-6854CE60D2D1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H="1">
            <a:off x="4085715" y="4167920"/>
            <a:ext cx="59659" cy="478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9EB80CC-6CF1-4369-9C7D-CD87F35AD377}"/>
              </a:ext>
            </a:extLst>
          </p:cNvPr>
          <p:cNvSpPr/>
          <p:nvPr/>
        </p:nvSpPr>
        <p:spPr>
          <a:xfrm>
            <a:off x="1860499" y="3563149"/>
            <a:ext cx="183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Whatever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C36E48-05E0-4714-9B55-80CDA6E81136}"/>
              </a:ext>
            </a:extLst>
          </p:cNvPr>
          <p:cNvCxnSpPr>
            <a:stCxn id="20" idx="3"/>
            <a:endCxn id="19" idx="4"/>
          </p:cNvCxnSpPr>
          <p:nvPr/>
        </p:nvCxnSpPr>
        <p:spPr>
          <a:xfrm flipH="1">
            <a:off x="2697256" y="4769490"/>
            <a:ext cx="132779" cy="28020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72802D9-86C2-4EF0-819F-46C21DFDE787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2410184" y="2529404"/>
            <a:ext cx="180892" cy="470364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CAB2C2D-0570-4F40-B081-F0D42F01435E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8027C33-1CAF-4224-A4DC-E05A09AD310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D021E3F2-A4F7-4436-AB40-12880687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39" y="2394392"/>
            <a:ext cx="6016215" cy="2753815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A4ECDE60-7BD3-421A-A3C0-A0183B0D85AB}"/>
              </a:ext>
            </a:extLst>
          </p:cNvPr>
          <p:cNvSpPr txBox="1"/>
          <p:nvPr/>
        </p:nvSpPr>
        <p:spPr>
          <a:xfrm>
            <a:off x="6248400" y="1826657"/>
            <a:ext cx="433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车位未满时，进场结果显示：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0248A9F8-23B5-4E7B-A670-44BB06F3D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8" y="2387121"/>
            <a:ext cx="5505540" cy="2875275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5B430F2B-618A-4F90-8F8B-B3ED2505C2FB}"/>
              </a:ext>
            </a:extLst>
          </p:cNvPr>
          <p:cNvSpPr txBox="1"/>
          <p:nvPr/>
        </p:nvSpPr>
        <p:spPr>
          <a:xfrm>
            <a:off x="6248400" y="1826657"/>
            <a:ext cx="32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车位满了则会：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B2F7325A-D76D-4DD2-84B1-60FC44F74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00" y="2234038"/>
            <a:ext cx="5574154" cy="2911109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35175E93-AC97-443A-A6E8-482E980B304C}"/>
              </a:ext>
            </a:extLst>
          </p:cNvPr>
          <p:cNvSpPr txBox="1"/>
          <p:nvPr/>
        </p:nvSpPr>
        <p:spPr>
          <a:xfrm>
            <a:off x="6248400" y="1819386"/>
            <a:ext cx="355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当交完钱的车辆出场时：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EB4D4F-B929-48FB-89CA-41DE42C2A458}"/>
              </a:ext>
            </a:extLst>
          </p:cNvPr>
          <p:cNvSpPr txBox="1"/>
          <p:nvPr/>
        </p:nvSpPr>
        <p:spPr>
          <a:xfrm>
            <a:off x="1352810" y="875755"/>
            <a:ext cx="183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In&amp;Out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78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3.7037E-6 L -0.02279 -0.00024 " pathEditMode="relative" rAng="0" ptsTypes="AA">
                                      <p:cBhvr>
                                        <p:cTn id="279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3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3.7037E-6 L -0.05899 -0.00024 " pathEditMode="relative" rAng="0" ptsTypes="AA">
                                      <p:cBhvr>
                                        <p:cTn id="284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2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58333E-6 3.7037E-6 L -0.03972 -0.00024 " pathEditMode="relative" rAng="0" ptsTypes="AA">
                                      <p:cBhvr>
                                        <p:cTn id="289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23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3.7037E-6 L -0.07591 -0.00047 " pathEditMode="relative" rAng="0" ptsTypes="AA">
                                      <p:cBhvr>
                                        <p:cTn id="294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55" grpId="0"/>
      <p:bldP spid="55" grpId="1"/>
      <p:bldP spid="67" grpId="0"/>
      <p:bldP spid="67" grpId="1"/>
      <p:bldP spid="70" grpId="0"/>
      <p:bldP spid="70" grpId="1"/>
      <p:bldP spid="7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E944871-F25C-48D9-A8E5-ED560D1E1C7F}"/>
              </a:ext>
            </a:extLst>
          </p:cNvPr>
          <p:cNvSpPr/>
          <p:nvPr/>
        </p:nvSpPr>
        <p:spPr>
          <a:xfrm>
            <a:off x="1105237" y="4057623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940989-0B66-4EFB-BDD0-567ED5A7D902}"/>
              </a:ext>
            </a:extLst>
          </p:cNvPr>
          <p:cNvSpPr/>
          <p:nvPr/>
        </p:nvSpPr>
        <p:spPr>
          <a:xfrm>
            <a:off x="2529591" y="4593954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89DA69A-7C23-4286-AB53-404E15E524D3}"/>
              </a:ext>
            </a:extLst>
          </p:cNvPr>
          <p:cNvSpPr/>
          <p:nvPr/>
        </p:nvSpPr>
        <p:spPr>
          <a:xfrm>
            <a:off x="4061003" y="4621881"/>
            <a:ext cx="168742" cy="1687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E06F12-1A71-4DAD-8299-7FADE88D9F3B}"/>
              </a:ext>
            </a:extLst>
          </p:cNvPr>
          <p:cNvSpPr/>
          <p:nvPr/>
        </p:nvSpPr>
        <p:spPr>
          <a:xfrm>
            <a:off x="4033076" y="3943324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DDBB23-6FD5-40A9-8F82-8AEC3554BB82}"/>
              </a:ext>
            </a:extLst>
          </p:cNvPr>
          <p:cNvSpPr/>
          <p:nvPr/>
        </p:nvSpPr>
        <p:spPr>
          <a:xfrm>
            <a:off x="1439809" y="3055206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187722-9431-4A35-B915-E3B1FA1341EA}"/>
              </a:ext>
            </a:extLst>
          </p:cNvPr>
          <p:cNvSpPr>
            <a:spLocks noChangeAspect="1"/>
          </p:cNvSpPr>
          <p:nvPr/>
        </p:nvSpPr>
        <p:spPr>
          <a:xfrm>
            <a:off x="1611809" y="2739322"/>
            <a:ext cx="89256" cy="89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55B18E-15E9-44DD-A941-B1ABC52D9C55}"/>
              </a:ext>
            </a:extLst>
          </p:cNvPr>
          <p:cNvSpPr/>
          <p:nvPr/>
        </p:nvSpPr>
        <p:spPr>
          <a:xfrm>
            <a:off x="2009252" y="2811509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BA7EC9-0E26-4B67-AA7B-EE6AF33C6717}"/>
              </a:ext>
            </a:extLst>
          </p:cNvPr>
          <p:cNvSpPr>
            <a:spLocks noChangeAspect="1"/>
          </p:cNvSpPr>
          <p:nvPr/>
        </p:nvSpPr>
        <p:spPr>
          <a:xfrm>
            <a:off x="2318000" y="24372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02988E-A7B8-4834-BEBC-100C57AA6C42}"/>
              </a:ext>
            </a:extLst>
          </p:cNvPr>
          <p:cNvSpPr/>
          <p:nvPr/>
        </p:nvSpPr>
        <p:spPr>
          <a:xfrm>
            <a:off x="2740833" y="2307117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7E8A36-AC35-43B1-86DC-26BB0260F2D8}"/>
              </a:ext>
            </a:extLst>
          </p:cNvPr>
          <p:cNvSpPr/>
          <p:nvPr/>
        </p:nvSpPr>
        <p:spPr>
          <a:xfrm>
            <a:off x="3276389" y="2549944"/>
            <a:ext cx="144256" cy="144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920731-A0F0-4C76-BD7A-8C84953A6EA7}"/>
              </a:ext>
            </a:extLst>
          </p:cNvPr>
          <p:cNvSpPr/>
          <p:nvPr/>
        </p:nvSpPr>
        <p:spPr>
          <a:xfrm>
            <a:off x="3603006" y="2713933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ED225C-45A6-4871-B74F-4D5A200AFE87}"/>
              </a:ext>
            </a:extLst>
          </p:cNvPr>
          <p:cNvSpPr/>
          <p:nvPr/>
        </p:nvSpPr>
        <p:spPr>
          <a:xfrm>
            <a:off x="4041857" y="3055206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A5D312-C357-4EF6-A2CE-9B265AAE3963}"/>
              </a:ext>
            </a:extLst>
          </p:cNvPr>
          <p:cNvSpPr>
            <a:spLocks noChangeAspect="1"/>
          </p:cNvSpPr>
          <p:nvPr/>
        </p:nvSpPr>
        <p:spPr>
          <a:xfrm>
            <a:off x="4254128" y="3430106"/>
            <a:ext cx="73765" cy="7376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332E09-F4D3-41C1-939E-E6CA00F55F75}"/>
              </a:ext>
            </a:extLst>
          </p:cNvPr>
          <p:cNvSpPr/>
          <p:nvPr/>
        </p:nvSpPr>
        <p:spPr>
          <a:xfrm>
            <a:off x="2591076" y="2775347"/>
            <a:ext cx="448841" cy="4488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517414-5023-449D-A161-2DB337339AA9}"/>
              </a:ext>
            </a:extLst>
          </p:cNvPr>
          <p:cNvSpPr>
            <a:spLocks noChangeAspect="1"/>
          </p:cNvSpPr>
          <p:nvPr/>
        </p:nvSpPr>
        <p:spPr>
          <a:xfrm>
            <a:off x="1277181" y="396592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49B043-F80E-4E90-9B6E-EAE951D1CDF5}"/>
              </a:ext>
            </a:extLst>
          </p:cNvPr>
          <p:cNvSpPr/>
          <p:nvPr/>
        </p:nvSpPr>
        <p:spPr>
          <a:xfrm>
            <a:off x="1488842" y="4275161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7CA350-986D-4E10-95AD-0739BAB8598E}"/>
              </a:ext>
            </a:extLst>
          </p:cNvPr>
          <p:cNvSpPr/>
          <p:nvPr/>
        </p:nvSpPr>
        <p:spPr>
          <a:xfrm>
            <a:off x="1997361" y="4556001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9EBF7-B512-4A3F-BEB4-459DB299F10B}"/>
              </a:ext>
            </a:extLst>
          </p:cNvPr>
          <p:cNvSpPr>
            <a:spLocks noChangeAspect="1"/>
          </p:cNvSpPr>
          <p:nvPr/>
        </p:nvSpPr>
        <p:spPr>
          <a:xfrm>
            <a:off x="2643256" y="494169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97F804-391E-4F3B-B799-D72B698A9E5A}"/>
              </a:ext>
            </a:extLst>
          </p:cNvPr>
          <p:cNvSpPr/>
          <p:nvPr/>
        </p:nvSpPr>
        <p:spPr>
          <a:xfrm>
            <a:off x="2789866" y="4535366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B5597F-AC76-484A-851D-7FCB7DDDC50E}"/>
              </a:ext>
            </a:extLst>
          </p:cNvPr>
          <p:cNvSpPr/>
          <p:nvPr/>
        </p:nvSpPr>
        <p:spPr>
          <a:xfrm>
            <a:off x="3098614" y="4974217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D1A7857-CEED-44E5-8FAB-4D6B8075743D}"/>
              </a:ext>
            </a:extLst>
          </p:cNvPr>
          <p:cNvSpPr/>
          <p:nvPr/>
        </p:nvSpPr>
        <p:spPr>
          <a:xfrm>
            <a:off x="3428488" y="4490950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641B75-6FAE-4EF6-A2C3-E761EA74CC78}"/>
              </a:ext>
            </a:extLst>
          </p:cNvPr>
          <p:cNvSpPr/>
          <p:nvPr/>
        </p:nvSpPr>
        <p:spPr>
          <a:xfrm>
            <a:off x="4123416" y="4340213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燕尾形 31">
            <a:extLst>
              <a:ext uri="{FF2B5EF4-FFF2-40B4-BE49-F238E27FC236}">
                <a16:creationId xmlns:a16="http://schemas.microsoft.com/office/drawing/2014/main" id="{75C936A3-5076-41A4-81CE-D3F747FE9F8E}"/>
              </a:ext>
            </a:extLst>
          </p:cNvPr>
          <p:cNvSpPr/>
          <p:nvPr/>
        </p:nvSpPr>
        <p:spPr>
          <a:xfrm>
            <a:off x="4919235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燕尾形 32">
            <a:extLst>
              <a:ext uri="{FF2B5EF4-FFF2-40B4-BE49-F238E27FC236}">
                <a16:creationId xmlns:a16="http://schemas.microsoft.com/office/drawing/2014/main" id="{7819052A-A51F-474A-B841-794AA44DD33A}"/>
              </a:ext>
            </a:extLst>
          </p:cNvPr>
          <p:cNvSpPr/>
          <p:nvPr/>
        </p:nvSpPr>
        <p:spPr>
          <a:xfrm>
            <a:off x="5360761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燕尾形 36">
            <a:extLst>
              <a:ext uri="{FF2B5EF4-FFF2-40B4-BE49-F238E27FC236}">
                <a16:creationId xmlns:a16="http://schemas.microsoft.com/office/drawing/2014/main" id="{EF555C65-6B78-4987-8026-F86230C7B18D}"/>
              </a:ext>
            </a:extLst>
          </p:cNvPr>
          <p:cNvSpPr/>
          <p:nvPr/>
        </p:nvSpPr>
        <p:spPr>
          <a:xfrm>
            <a:off x="4712124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燕尾形 37">
            <a:extLst>
              <a:ext uri="{FF2B5EF4-FFF2-40B4-BE49-F238E27FC236}">
                <a16:creationId xmlns:a16="http://schemas.microsoft.com/office/drawing/2014/main" id="{B94A6882-7236-44D6-88B5-9BB65CC7B2E1}"/>
              </a:ext>
            </a:extLst>
          </p:cNvPr>
          <p:cNvSpPr/>
          <p:nvPr/>
        </p:nvSpPr>
        <p:spPr>
          <a:xfrm>
            <a:off x="5153650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370B85-432D-441A-A1CF-13B654E19E68}"/>
              </a:ext>
            </a:extLst>
          </p:cNvPr>
          <p:cNvCxnSpPr>
            <a:stCxn id="5" idx="2"/>
            <a:endCxn id="20" idx="6"/>
          </p:cNvCxnSpPr>
          <p:nvPr/>
        </p:nvCxnSpPr>
        <p:spPr>
          <a:xfrm flipH="1">
            <a:off x="3064159" y="4055622"/>
            <a:ext cx="968917" cy="61689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569CA4E-0FE9-476B-9E3F-1A01CAB4C370}"/>
              </a:ext>
            </a:extLst>
          </p:cNvPr>
          <p:cNvCxnSpPr>
            <a:stCxn id="12" idx="3"/>
            <a:endCxn id="15" idx="6"/>
          </p:cNvCxnSpPr>
          <p:nvPr/>
        </p:nvCxnSpPr>
        <p:spPr>
          <a:xfrm flipH="1">
            <a:off x="3067338" y="2948057"/>
            <a:ext cx="548416" cy="51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3F6649-2BCD-4F19-8FC6-AA7ECDC3892F}"/>
              </a:ext>
            </a:extLst>
          </p:cNvPr>
          <p:cNvCxnSpPr>
            <a:stCxn id="5" idx="0"/>
            <a:endCxn id="13" idx="4"/>
          </p:cNvCxnSpPr>
          <p:nvPr/>
        </p:nvCxnSpPr>
        <p:spPr>
          <a:xfrm flipH="1" flipV="1">
            <a:off x="4129132" y="3229756"/>
            <a:ext cx="16242" cy="713568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34EFAA-A6C4-4BD5-ADEE-1FA0307D9F03}"/>
              </a:ext>
            </a:extLst>
          </p:cNvPr>
          <p:cNvCxnSpPr>
            <a:stCxn id="9" idx="5"/>
            <a:endCxn id="8" idx="0"/>
          </p:cNvCxnSpPr>
          <p:nvPr/>
        </p:nvCxnSpPr>
        <p:spPr>
          <a:xfrm flipH="1">
            <a:off x="2146399" y="2529404"/>
            <a:ext cx="263785" cy="28210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D90F70F-D220-40A3-8976-B1AE35F12497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3031349" y="4769490"/>
            <a:ext cx="147181" cy="20472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9F65AF-A867-4F0C-AF0D-4D120DF3F73F}"/>
              </a:ext>
            </a:extLst>
          </p:cNvPr>
          <p:cNvCxnSpPr>
            <a:stCxn id="6" idx="4"/>
            <a:endCxn id="18" idx="1"/>
          </p:cNvCxnSpPr>
          <p:nvPr/>
        </p:nvCxnSpPr>
        <p:spPr>
          <a:xfrm>
            <a:off x="1551116" y="3229756"/>
            <a:ext cx="480641" cy="1384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D643B2C-2FC0-4A3C-827C-F5EF81E0AE5D}"/>
              </a:ext>
            </a:extLst>
          </p:cNvPr>
          <p:cNvCxnSpPr>
            <a:endCxn id="5" idx="0"/>
          </p:cNvCxnSpPr>
          <p:nvPr/>
        </p:nvCxnSpPr>
        <p:spPr>
          <a:xfrm flipH="1">
            <a:off x="4145374" y="3500443"/>
            <a:ext cx="151817" cy="44288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5C9864D-39CE-44D9-AAFF-37E5724C69EA}"/>
              </a:ext>
            </a:extLst>
          </p:cNvPr>
          <p:cNvCxnSpPr>
            <a:stCxn id="3" idx="1"/>
            <a:endCxn id="18" idx="5"/>
          </p:cNvCxnSpPr>
          <p:nvPr/>
        </p:nvCxnSpPr>
        <p:spPr>
          <a:xfrm flipH="1">
            <a:off x="2348112" y="4626845"/>
            <a:ext cx="204162" cy="269699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9003520-BFA4-4E74-91F5-50BD5B33A3BA}"/>
              </a:ext>
            </a:extLst>
          </p:cNvPr>
          <p:cNvCxnSpPr>
            <a:stCxn id="4" idx="3"/>
            <a:endCxn id="21" idx="6"/>
          </p:cNvCxnSpPr>
          <p:nvPr/>
        </p:nvCxnSpPr>
        <p:spPr>
          <a:xfrm flipH="1">
            <a:off x="3273164" y="4765911"/>
            <a:ext cx="812551" cy="29558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A60262-E289-464F-9EDA-256FE26EE6D1}"/>
              </a:ext>
            </a:extLst>
          </p:cNvPr>
          <p:cNvCxnSpPr>
            <a:stCxn id="18" idx="2"/>
            <a:endCxn id="17" idx="5"/>
          </p:cNvCxnSpPr>
          <p:nvPr/>
        </p:nvCxnSpPr>
        <p:spPr>
          <a:xfrm flipH="1" flipV="1">
            <a:off x="1722966" y="4509285"/>
            <a:ext cx="274395" cy="2462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9E21FA-5F05-4E3D-8E84-285807BEE469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1331181" y="3204194"/>
            <a:ext cx="134190" cy="761729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11CBB0-D121-4BD8-A514-8AA7BAD7CBEE}"/>
              </a:ext>
            </a:extLst>
          </p:cNvPr>
          <p:cNvCxnSpPr>
            <a:stCxn id="9" idx="3"/>
            <a:endCxn id="7" idx="3"/>
          </p:cNvCxnSpPr>
          <p:nvPr/>
        </p:nvCxnSpPr>
        <p:spPr>
          <a:xfrm flipH="1">
            <a:off x="1624880" y="2529404"/>
            <a:ext cx="708936" cy="286103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BA7F550-B97D-4803-8760-29D95D2FFFDD}"/>
              </a:ext>
            </a:extLst>
          </p:cNvPr>
          <p:cNvCxnSpPr>
            <a:stCxn id="17" idx="1"/>
            <a:endCxn id="2" idx="5"/>
          </p:cNvCxnSpPr>
          <p:nvPr/>
        </p:nvCxnSpPr>
        <p:spPr>
          <a:xfrm flipH="1" flipV="1">
            <a:off x="1296942" y="4249328"/>
            <a:ext cx="232069" cy="660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E820D5-1713-4F76-A38E-45DB3B5DFCB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3837130" y="2948057"/>
            <a:ext cx="230289" cy="132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0C6BBA-99ED-477E-8AF4-531FF656C66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915383" y="2394392"/>
            <a:ext cx="361006" cy="227680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686540-42A2-42AF-979B-078DAF1E2AF1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H="1">
            <a:off x="2656807" y="2456105"/>
            <a:ext cx="109588" cy="3849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3C657D-0E47-4F27-9A81-D1350350083E}"/>
              </a:ext>
            </a:extLst>
          </p:cNvPr>
          <p:cNvCxnSpPr>
            <a:stCxn id="5" idx="2"/>
            <a:endCxn id="22" idx="7"/>
          </p:cNvCxnSpPr>
          <p:nvPr/>
        </p:nvCxnSpPr>
        <p:spPr>
          <a:xfrm flipH="1">
            <a:off x="3769031" y="4055622"/>
            <a:ext cx="264045" cy="49375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21F04BA-808A-462B-9A61-6854CE60D2D1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H="1">
            <a:off x="4085715" y="4167920"/>
            <a:ext cx="59659" cy="478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9EB80CC-6CF1-4369-9C7D-CD87F35AD377}"/>
              </a:ext>
            </a:extLst>
          </p:cNvPr>
          <p:cNvSpPr/>
          <p:nvPr/>
        </p:nvSpPr>
        <p:spPr>
          <a:xfrm>
            <a:off x="1860499" y="3563149"/>
            <a:ext cx="183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Whatever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C36E48-05E0-4714-9B55-80CDA6E81136}"/>
              </a:ext>
            </a:extLst>
          </p:cNvPr>
          <p:cNvCxnSpPr>
            <a:stCxn id="20" idx="3"/>
            <a:endCxn id="19" idx="4"/>
          </p:cNvCxnSpPr>
          <p:nvPr/>
        </p:nvCxnSpPr>
        <p:spPr>
          <a:xfrm flipH="1">
            <a:off x="2697256" y="4769490"/>
            <a:ext cx="132779" cy="28020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72802D9-86C2-4EF0-819F-46C21DFDE787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2410184" y="2529404"/>
            <a:ext cx="180892" cy="470364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CAB2C2D-0570-4F40-B081-F0D42F01435E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8027C33-1CAF-4224-A4DC-E05A09AD310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EB4D4F-B929-48FB-89CA-41DE42C2A458}"/>
              </a:ext>
            </a:extLst>
          </p:cNvPr>
          <p:cNvSpPr txBox="1"/>
          <p:nvPr/>
        </p:nvSpPr>
        <p:spPr>
          <a:xfrm>
            <a:off x="1296942" y="836755"/>
            <a:ext cx="183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Admin</a:t>
            </a:r>
            <a:endParaRPr lang="zh-CN" altLang="en-US" sz="2800" b="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98BE018E-DB86-43C1-97D7-3284FB4D2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43" y="1670533"/>
            <a:ext cx="5362575" cy="38290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90F27335-79C2-4820-88D0-71F1985A5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43" y="1398584"/>
            <a:ext cx="6070085" cy="398742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9E4712D-1AFB-4FEF-92DA-555AC0D24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45" y="1398584"/>
            <a:ext cx="5631388" cy="39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3.7037E-6 L -0.02279 -0.00024 " pathEditMode="relative" rAng="0" ptsTypes="AA">
                                      <p:cBhvr>
                                        <p:cTn id="279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3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3.7037E-6 L -0.05899 -0.00024 " pathEditMode="relative" rAng="0" ptsTypes="AA">
                                      <p:cBhvr>
                                        <p:cTn id="284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2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58333E-6 3.7037E-6 L -0.03972 -0.00024 " pathEditMode="relative" rAng="0" ptsTypes="AA">
                                      <p:cBhvr>
                                        <p:cTn id="289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23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3.7037E-6 L -0.07591 -0.00047 " pathEditMode="relative" rAng="0" ptsTypes="AA">
                                      <p:cBhvr>
                                        <p:cTn id="294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3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55" grpId="0"/>
      <p:bldP spid="55" grpId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608752" y="47773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6256762" y="2420121"/>
            <a:ext cx="56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测试与应用展示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毕竟还是写出来了可执行的程序，一直以图片展示难免缺失细节，我们也准备了几张图片进行现场的展示和测试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4964922" y="2637414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8000" dirty="0">
                <a:cs typeface="+mn-ea"/>
                <a:sym typeface="+mn-lt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4409830" y="2791924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6954069" y="475465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1461483" y="3006286"/>
            <a:ext cx="2776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项目需求分析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5655303" y="2859164"/>
            <a:ext cx="3683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项目实现与图形界面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项目设计开发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8259883" y="4754655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测试及应用展示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0.03889 L -4.375E-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375E-6 0.03842 L -4.375E-6 3.33333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785057" y="64596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5842624" y="2420121"/>
            <a:ext cx="5665241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停车场管理系统需求分析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随着社会经济的不断发展，拥有私家车的居民不断增多。可是这也导致了车辆停泊问题的出现。为解决进出停车场智能化，自动化的问题，我们开发了停车场入口管理系统。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8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0816333" y="1268010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1926788" y="1208380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0904846" y="1825163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0181643" y="630585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9719568" y="1915491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0881078" y="769309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9800217" y="3378608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9641573" y="2729210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0338354" y="1487944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0559345" y="3898053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0699068" y="2695395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0567932" y="1902633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0321068" y="3631699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0731880" y="4437867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9685565" y="2778239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659153" y="2016610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9811800" y="1920361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0407290" y="5797191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0689990" y="4430973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0639597" y="5233094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9195360" y="4417696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9624211" y="4986100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9846260" y="5912461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9928299" y="5992101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0019883" y="4157723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9228880" y="4518815"/>
            <a:ext cx="1165879" cy="22821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9305093" y="4244946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0377445" y="3688076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0654234" y="2800137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0354093" y="2798895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0632982" y="1334889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0391940" y="848061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9827891" y="1999646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0811154" y="2715057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0142799" y="4070642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0097009" y="4246939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9287592" y="3480846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9694700" y="2769378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9909984" y="3462547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0644488" y="1961305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0381465" y="1537230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0098805" y="3697749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/>
          <p:nvPr/>
        </p:nvCxnSpPr>
        <p:spPr>
          <a:xfrm flipH="1">
            <a:off x="9143538" y="5044529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9708546" y="5052062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9285849" y="4520491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0113338" y="4231175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9694712" y="4244946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5B3AC06-3F8D-48F3-80F6-62465BA27A3D}"/>
              </a:ext>
            </a:extLst>
          </p:cNvPr>
          <p:cNvSpPr/>
          <p:nvPr/>
        </p:nvSpPr>
        <p:spPr>
          <a:xfrm>
            <a:off x="1239570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6F77A9B-B673-4215-BA64-5F4426E03B7C}"/>
              </a:ext>
            </a:extLst>
          </p:cNvPr>
          <p:cNvSpPr/>
          <p:nvPr/>
        </p:nvSpPr>
        <p:spPr>
          <a:xfrm>
            <a:off x="1645718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EE60E55-44D7-40F0-886E-821EEF172C7B}"/>
              </a:ext>
            </a:extLst>
          </p:cNvPr>
          <p:cNvSpPr/>
          <p:nvPr/>
        </p:nvSpPr>
        <p:spPr>
          <a:xfrm>
            <a:off x="2051866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A5BC3BE-EF1D-4607-A987-136DB2E225C1}"/>
              </a:ext>
            </a:extLst>
          </p:cNvPr>
          <p:cNvSpPr/>
          <p:nvPr/>
        </p:nvSpPr>
        <p:spPr>
          <a:xfrm>
            <a:off x="2458015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144497" y="88692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884276" y="36812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2">
            <a:extLst>
              <a:ext uri="{FF2B5EF4-FFF2-40B4-BE49-F238E27FC236}">
                <a16:creationId xmlns:a16="http://schemas.microsoft.com/office/drawing/2014/main" id="{7ED1167E-2A63-4ACC-9461-693B6E619441}"/>
              </a:ext>
            </a:extLst>
          </p:cNvPr>
          <p:cNvSpPr/>
          <p:nvPr/>
        </p:nvSpPr>
        <p:spPr>
          <a:xfrm>
            <a:off x="1359369" y="1110297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2800" b="1" dirty="0">
                <a:solidFill>
                  <a:srgbClr val="1A1D1A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4701EFD-D015-4071-8858-7F98A53E9BF8}"/>
              </a:ext>
            </a:extLst>
          </p:cNvPr>
          <p:cNvSpPr txBox="1"/>
          <p:nvPr/>
        </p:nvSpPr>
        <p:spPr>
          <a:xfrm>
            <a:off x="941304" y="1538130"/>
            <a:ext cx="615751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车牌识别</a:t>
            </a:r>
          </a:p>
          <a:p>
            <a:r>
              <a:rPr lang="zh-CN" altLang="en-US" sz="1600" dirty="0"/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通过摄像头拍摄的车辆图片，识别出该车辆的车牌信息。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进场分析</a:t>
            </a:r>
          </a:p>
          <a:p>
            <a:r>
              <a:rPr lang="zh-CN" altLang="en-US" sz="1600" dirty="0"/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判断是否是固定车（已购买车位的车辆），若是，则可以进入；若不是，根据是否有空余车位，判断车辆是否可以进入。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进场记录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对于可以入场的非固定车，记录下车牌信息，进入时间，同时放入车辆，更改停车场空余车位信息；若车辆不能进入停车场，显示“车位不足，请耐心等待”的信息。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出场记录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非固定车离开停车场，记录下车牌信息，出场时间。</a:t>
            </a:r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出场收费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判断出场车辆类型：若是固定车，则直接放出；若是非固定车，根据其进出时间，按照收费标准，生成应付金额，显示在屏幕上，待车主向工作人员支付后，放出车辆，更改空余车位的信息，并将离开车辆的信息记录在历史记录表中。</a:t>
            </a:r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停车场管理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管理员登录后，可以设置固定车车牌，停车场总车位，停车场收费标准；查看某时段进场停泊的车辆信息，计算某时段应收的总停车费。</a:t>
            </a:r>
          </a:p>
        </p:txBody>
      </p: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2.59259E-6 L 0.03372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1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2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6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7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51" grpId="0" animBg="1"/>
      <p:bldP spid="52" grpId="0" animBg="1"/>
      <p:bldP spid="53" grpId="0" animBg="1"/>
      <p:bldP spid="54" grpId="0" animBg="1"/>
      <p:bldP spid="55" grpId="0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58">
            <a:extLst>
              <a:ext uri="{FF2B5EF4-FFF2-40B4-BE49-F238E27FC236}">
                <a16:creationId xmlns:a16="http://schemas.microsoft.com/office/drawing/2014/main" id="{4121501C-7B3B-485C-94DC-A710E4984EEC}"/>
              </a:ext>
            </a:extLst>
          </p:cNvPr>
          <p:cNvSpPr/>
          <p:nvPr/>
        </p:nvSpPr>
        <p:spPr bwMode="auto">
          <a:xfrm>
            <a:off x="-1020129" y="6625576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Line 1059">
            <a:extLst>
              <a:ext uri="{FF2B5EF4-FFF2-40B4-BE49-F238E27FC236}">
                <a16:creationId xmlns:a16="http://schemas.microsoft.com/office/drawing/2014/main" id="{7E5EC200-8953-46EC-A259-E79E93F52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020129" y="6625576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060">
            <a:extLst>
              <a:ext uri="{FF2B5EF4-FFF2-40B4-BE49-F238E27FC236}">
                <a16:creationId xmlns:a16="http://schemas.microsoft.com/office/drawing/2014/main" id="{49BCA304-2D34-45B3-AAEB-EAA47BA49F3E}"/>
              </a:ext>
            </a:extLst>
          </p:cNvPr>
          <p:cNvSpPr/>
          <p:nvPr/>
        </p:nvSpPr>
        <p:spPr bwMode="auto">
          <a:xfrm>
            <a:off x="-1020129" y="8417589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1061">
            <a:extLst>
              <a:ext uri="{FF2B5EF4-FFF2-40B4-BE49-F238E27FC236}">
                <a16:creationId xmlns:a16="http://schemas.microsoft.com/office/drawing/2014/main" id="{4064BE02-EB4B-4EB8-A5B9-21E1E07BB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020129" y="8417589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062">
            <a:extLst>
              <a:ext uri="{FF2B5EF4-FFF2-40B4-BE49-F238E27FC236}">
                <a16:creationId xmlns:a16="http://schemas.microsoft.com/office/drawing/2014/main" id="{3142B1DC-308E-4A1B-B2FE-E276119D54CE}"/>
              </a:ext>
            </a:extLst>
          </p:cNvPr>
          <p:cNvSpPr/>
          <p:nvPr/>
        </p:nvSpPr>
        <p:spPr bwMode="auto">
          <a:xfrm>
            <a:off x="-978210" y="8404864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Line 1063">
            <a:extLst>
              <a:ext uri="{FF2B5EF4-FFF2-40B4-BE49-F238E27FC236}">
                <a16:creationId xmlns:a16="http://schemas.microsoft.com/office/drawing/2014/main" id="{29DF9F74-2F28-471F-8799-52B2E6F23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978210" y="8404864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064">
            <a:extLst>
              <a:ext uri="{FF2B5EF4-FFF2-40B4-BE49-F238E27FC236}">
                <a16:creationId xmlns:a16="http://schemas.microsoft.com/office/drawing/2014/main" id="{9493193B-757A-45D3-AE43-786A06A71909}"/>
              </a:ext>
            </a:extLst>
          </p:cNvPr>
          <p:cNvSpPr/>
          <p:nvPr/>
        </p:nvSpPr>
        <p:spPr bwMode="auto">
          <a:xfrm>
            <a:off x="717241" y="7895106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ine 1065">
            <a:extLst>
              <a:ext uri="{FF2B5EF4-FFF2-40B4-BE49-F238E27FC236}">
                <a16:creationId xmlns:a16="http://schemas.microsoft.com/office/drawing/2014/main" id="{7684F899-A4F7-4763-9BA3-6614888B9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241" y="7895106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066">
            <a:extLst>
              <a:ext uri="{FF2B5EF4-FFF2-40B4-BE49-F238E27FC236}">
                <a16:creationId xmlns:a16="http://schemas.microsoft.com/office/drawing/2014/main" id="{67B412FA-484A-4775-A4D9-AAEB5DCB299D}"/>
              </a:ext>
            </a:extLst>
          </p:cNvPr>
          <p:cNvSpPr/>
          <p:nvPr/>
        </p:nvSpPr>
        <p:spPr bwMode="auto">
          <a:xfrm>
            <a:off x="1445574" y="7895106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Line 1067">
            <a:extLst>
              <a:ext uri="{FF2B5EF4-FFF2-40B4-BE49-F238E27FC236}">
                <a16:creationId xmlns:a16="http://schemas.microsoft.com/office/drawing/2014/main" id="{F3E98DF3-11FC-4A16-BD37-A4EEF3FD7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574" y="7895106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068">
            <a:extLst>
              <a:ext uri="{FF2B5EF4-FFF2-40B4-BE49-F238E27FC236}">
                <a16:creationId xmlns:a16="http://schemas.microsoft.com/office/drawing/2014/main" id="{C421E589-A50E-42CF-85EF-0EED1DF16A76}"/>
              </a:ext>
            </a:extLst>
          </p:cNvPr>
          <p:cNvSpPr/>
          <p:nvPr/>
        </p:nvSpPr>
        <p:spPr bwMode="auto">
          <a:xfrm>
            <a:off x="-231164" y="8417589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Line 1069">
            <a:extLst>
              <a:ext uri="{FF2B5EF4-FFF2-40B4-BE49-F238E27FC236}">
                <a16:creationId xmlns:a16="http://schemas.microsoft.com/office/drawing/2014/main" id="{ACE95834-08CE-4854-9678-E65B838AC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231164" y="8417589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070">
            <a:extLst>
              <a:ext uri="{FF2B5EF4-FFF2-40B4-BE49-F238E27FC236}">
                <a16:creationId xmlns:a16="http://schemas.microsoft.com/office/drawing/2014/main" id="{AC4ACB1D-0C3D-414B-895E-9A34B15BED07}"/>
              </a:ext>
            </a:extLst>
          </p:cNvPr>
          <p:cNvSpPr/>
          <p:nvPr/>
        </p:nvSpPr>
        <p:spPr bwMode="auto">
          <a:xfrm>
            <a:off x="423064" y="6625576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Line 1071">
            <a:extLst>
              <a:ext uri="{FF2B5EF4-FFF2-40B4-BE49-F238E27FC236}">
                <a16:creationId xmlns:a16="http://schemas.microsoft.com/office/drawing/2014/main" id="{D977792F-3CCA-4971-9FE4-DE07A3A71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4" y="6625576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072">
            <a:extLst>
              <a:ext uri="{FF2B5EF4-FFF2-40B4-BE49-F238E27FC236}">
                <a16:creationId xmlns:a16="http://schemas.microsoft.com/office/drawing/2014/main" id="{A872A01F-A554-49F0-9F6C-2AD668EFDDF5}"/>
              </a:ext>
            </a:extLst>
          </p:cNvPr>
          <p:cNvSpPr/>
          <p:nvPr/>
        </p:nvSpPr>
        <p:spPr bwMode="auto">
          <a:xfrm>
            <a:off x="717241" y="6507306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Line 1073">
            <a:extLst>
              <a:ext uri="{FF2B5EF4-FFF2-40B4-BE49-F238E27FC236}">
                <a16:creationId xmlns:a16="http://schemas.microsoft.com/office/drawing/2014/main" id="{AB2D574D-5D75-4A72-B2F7-49CA9F12A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241" y="6507306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074">
            <a:extLst>
              <a:ext uri="{FF2B5EF4-FFF2-40B4-BE49-F238E27FC236}">
                <a16:creationId xmlns:a16="http://schemas.microsoft.com/office/drawing/2014/main" id="{2B3E5A12-A17F-4506-A413-5A9A413049D1}"/>
              </a:ext>
            </a:extLst>
          </p:cNvPr>
          <p:cNvSpPr/>
          <p:nvPr/>
        </p:nvSpPr>
        <p:spPr bwMode="auto">
          <a:xfrm>
            <a:off x="1445574" y="7305254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Line 1075">
            <a:extLst>
              <a:ext uri="{FF2B5EF4-FFF2-40B4-BE49-F238E27FC236}">
                <a16:creationId xmlns:a16="http://schemas.microsoft.com/office/drawing/2014/main" id="{DF4C9813-9396-498D-A7F1-CEF4440BE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5574" y="7305254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076">
            <a:extLst>
              <a:ext uri="{FF2B5EF4-FFF2-40B4-BE49-F238E27FC236}">
                <a16:creationId xmlns:a16="http://schemas.microsoft.com/office/drawing/2014/main" id="{E3935D75-3B73-46F7-B8B3-01614862C31C}"/>
              </a:ext>
            </a:extLst>
          </p:cNvPr>
          <p:cNvSpPr/>
          <p:nvPr/>
        </p:nvSpPr>
        <p:spPr bwMode="auto">
          <a:xfrm>
            <a:off x="2908977" y="7333698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Line 1077">
            <a:extLst>
              <a:ext uri="{FF2B5EF4-FFF2-40B4-BE49-F238E27FC236}">
                <a16:creationId xmlns:a16="http://schemas.microsoft.com/office/drawing/2014/main" id="{573BBF6C-3EB2-4182-AD0E-A23400B13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8977" y="7333698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1078">
            <a:extLst>
              <a:ext uri="{FF2B5EF4-FFF2-40B4-BE49-F238E27FC236}">
                <a16:creationId xmlns:a16="http://schemas.microsoft.com/office/drawing/2014/main" id="{9AA120E3-E5E9-47B0-BFB3-726CC581D728}"/>
              </a:ext>
            </a:extLst>
          </p:cNvPr>
          <p:cNvSpPr/>
          <p:nvPr/>
        </p:nvSpPr>
        <p:spPr bwMode="auto">
          <a:xfrm>
            <a:off x="2767502" y="8164582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Line 1079">
            <a:extLst>
              <a:ext uri="{FF2B5EF4-FFF2-40B4-BE49-F238E27FC236}">
                <a16:creationId xmlns:a16="http://schemas.microsoft.com/office/drawing/2014/main" id="{A42C8912-8549-4F8C-83ED-0CB29E9F0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7502" y="8164582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080">
            <a:extLst>
              <a:ext uri="{FF2B5EF4-FFF2-40B4-BE49-F238E27FC236}">
                <a16:creationId xmlns:a16="http://schemas.microsoft.com/office/drawing/2014/main" id="{7E665E2B-DACB-46FF-B07D-7EB2DA2572A9}"/>
              </a:ext>
            </a:extLst>
          </p:cNvPr>
          <p:cNvSpPr/>
          <p:nvPr/>
        </p:nvSpPr>
        <p:spPr bwMode="auto">
          <a:xfrm>
            <a:off x="1536148" y="9017921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Line 1081">
            <a:extLst>
              <a:ext uri="{FF2B5EF4-FFF2-40B4-BE49-F238E27FC236}">
                <a16:creationId xmlns:a16="http://schemas.microsoft.com/office/drawing/2014/main" id="{F01D07CB-2237-46F2-BE82-40C3D5A6B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6148" y="9017921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082">
            <a:extLst>
              <a:ext uri="{FF2B5EF4-FFF2-40B4-BE49-F238E27FC236}">
                <a16:creationId xmlns:a16="http://schemas.microsoft.com/office/drawing/2014/main" id="{59A02DEC-E768-4D0C-A1F2-6E5B2AE2CFD0}"/>
              </a:ext>
            </a:extLst>
          </p:cNvPr>
          <p:cNvSpPr/>
          <p:nvPr/>
        </p:nvSpPr>
        <p:spPr bwMode="auto">
          <a:xfrm>
            <a:off x="1445574" y="7895106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Line 1083">
            <a:extLst>
              <a:ext uri="{FF2B5EF4-FFF2-40B4-BE49-F238E27FC236}">
                <a16:creationId xmlns:a16="http://schemas.microsoft.com/office/drawing/2014/main" id="{7645623E-EE83-4E07-B4A0-A91747F800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5574" y="7895106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1084">
            <a:extLst>
              <a:ext uri="{FF2B5EF4-FFF2-40B4-BE49-F238E27FC236}">
                <a16:creationId xmlns:a16="http://schemas.microsoft.com/office/drawing/2014/main" id="{F46FDB8E-F2B9-46E8-B02C-11035A82ABE8}"/>
              </a:ext>
            </a:extLst>
          </p:cNvPr>
          <p:cNvSpPr/>
          <p:nvPr/>
        </p:nvSpPr>
        <p:spPr bwMode="auto">
          <a:xfrm>
            <a:off x="1536148" y="8164582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Line 1085">
            <a:extLst>
              <a:ext uri="{FF2B5EF4-FFF2-40B4-BE49-F238E27FC236}">
                <a16:creationId xmlns:a16="http://schemas.microsoft.com/office/drawing/2014/main" id="{8BA09F26-5416-4DF5-AF4B-5EC2E4C5E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6148" y="8164582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1086">
            <a:extLst>
              <a:ext uri="{FF2B5EF4-FFF2-40B4-BE49-F238E27FC236}">
                <a16:creationId xmlns:a16="http://schemas.microsoft.com/office/drawing/2014/main" id="{5263A993-1333-4065-AD5A-83BDC8CF9D69}"/>
              </a:ext>
            </a:extLst>
          </p:cNvPr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Line 1087">
            <a:extLst>
              <a:ext uri="{FF2B5EF4-FFF2-40B4-BE49-F238E27FC236}">
                <a16:creationId xmlns:a16="http://schemas.microsoft.com/office/drawing/2014/main" id="{D4D2E5EA-5F40-4475-AA82-7F06DD24A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092" y="7486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1088">
            <a:extLst>
              <a:ext uri="{FF2B5EF4-FFF2-40B4-BE49-F238E27FC236}">
                <a16:creationId xmlns:a16="http://schemas.microsoft.com/office/drawing/2014/main" id="{996112E7-1880-4F38-8D4F-553EFB744228}"/>
              </a:ext>
            </a:extLst>
          </p:cNvPr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Line 1089">
            <a:extLst>
              <a:ext uri="{FF2B5EF4-FFF2-40B4-BE49-F238E27FC236}">
                <a16:creationId xmlns:a16="http://schemas.microsoft.com/office/drawing/2014/main" id="{9739C240-C4BB-4488-AA6F-E7D6A00C7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936" y="7308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Freeform 1090">
            <a:extLst>
              <a:ext uri="{FF2B5EF4-FFF2-40B4-BE49-F238E27FC236}">
                <a16:creationId xmlns:a16="http://schemas.microsoft.com/office/drawing/2014/main" id="{28E5B4C2-FC4F-4C51-8BDE-76DA20D3737E}"/>
              </a:ext>
            </a:extLst>
          </p:cNvPr>
          <p:cNvSpPr/>
          <p:nvPr/>
        </p:nvSpPr>
        <p:spPr bwMode="auto">
          <a:xfrm>
            <a:off x="2889515" y="7333698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Line 1091">
            <a:extLst>
              <a:ext uri="{FF2B5EF4-FFF2-40B4-BE49-F238E27FC236}">
                <a16:creationId xmlns:a16="http://schemas.microsoft.com/office/drawing/2014/main" id="{536D4943-E61F-4B77-9D49-58B56ACA1B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9515" y="7333698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Freeform 1092">
            <a:extLst>
              <a:ext uri="{FF2B5EF4-FFF2-40B4-BE49-F238E27FC236}">
                <a16:creationId xmlns:a16="http://schemas.microsoft.com/office/drawing/2014/main" id="{5DCA0555-F97D-4224-B977-E6FABFF64BC9}"/>
              </a:ext>
            </a:extLst>
          </p:cNvPr>
          <p:cNvSpPr/>
          <p:nvPr/>
        </p:nvSpPr>
        <p:spPr bwMode="auto">
          <a:xfrm>
            <a:off x="1881227" y="6507306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Line 1093">
            <a:extLst>
              <a:ext uri="{FF2B5EF4-FFF2-40B4-BE49-F238E27FC236}">
                <a16:creationId xmlns:a16="http://schemas.microsoft.com/office/drawing/2014/main" id="{0A3C8644-93A3-43F6-87C3-1E70605D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227" y="6507306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1094">
            <a:extLst>
              <a:ext uri="{FF2B5EF4-FFF2-40B4-BE49-F238E27FC236}">
                <a16:creationId xmlns:a16="http://schemas.microsoft.com/office/drawing/2014/main" id="{6FBAAE9E-FB5E-4FFB-B56C-4CC14C72313C}"/>
              </a:ext>
            </a:extLst>
          </p:cNvPr>
          <p:cNvSpPr/>
          <p:nvPr/>
        </p:nvSpPr>
        <p:spPr bwMode="auto">
          <a:xfrm>
            <a:off x="2908977" y="8164582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095">
            <a:extLst>
              <a:ext uri="{FF2B5EF4-FFF2-40B4-BE49-F238E27FC236}">
                <a16:creationId xmlns:a16="http://schemas.microsoft.com/office/drawing/2014/main" id="{96DD99BE-8567-4EA8-B8F1-7C5536EE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977" y="8164582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1096">
            <a:extLst>
              <a:ext uri="{FF2B5EF4-FFF2-40B4-BE49-F238E27FC236}">
                <a16:creationId xmlns:a16="http://schemas.microsoft.com/office/drawing/2014/main" id="{80AACF1A-EC75-471E-8717-8B1AADC987CF}"/>
              </a:ext>
            </a:extLst>
          </p:cNvPr>
          <p:cNvSpPr/>
          <p:nvPr/>
        </p:nvSpPr>
        <p:spPr bwMode="auto">
          <a:xfrm>
            <a:off x="-517856" y="6880830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Line 1097">
            <a:extLst>
              <a:ext uri="{FF2B5EF4-FFF2-40B4-BE49-F238E27FC236}">
                <a16:creationId xmlns:a16="http://schemas.microsoft.com/office/drawing/2014/main" id="{211EB396-33AA-409D-B4BD-3977D8F1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-517856" y="6880830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1098">
            <a:extLst>
              <a:ext uri="{FF2B5EF4-FFF2-40B4-BE49-F238E27FC236}">
                <a16:creationId xmlns:a16="http://schemas.microsoft.com/office/drawing/2014/main" id="{EDFD1A42-0C8E-427C-9D33-4158F3288ABD}"/>
              </a:ext>
            </a:extLst>
          </p:cNvPr>
          <p:cNvSpPr/>
          <p:nvPr/>
        </p:nvSpPr>
        <p:spPr bwMode="auto">
          <a:xfrm>
            <a:off x="1445574" y="7681022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099">
            <a:extLst>
              <a:ext uri="{FF2B5EF4-FFF2-40B4-BE49-F238E27FC236}">
                <a16:creationId xmlns:a16="http://schemas.microsoft.com/office/drawing/2014/main" id="{6612363B-C509-49C7-A37F-3606830EF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574" y="7681022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1100">
            <a:extLst>
              <a:ext uri="{FF2B5EF4-FFF2-40B4-BE49-F238E27FC236}">
                <a16:creationId xmlns:a16="http://schemas.microsoft.com/office/drawing/2014/main" id="{514A1476-4DAF-40FB-9DA3-C40659E59005}"/>
              </a:ext>
            </a:extLst>
          </p:cNvPr>
          <p:cNvSpPr/>
          <p:nvPr/>
        </p:nvSpPr>
        <p:spPr bwMode="auto">
          <a:xfrm>
            <a:off x="996448" y="7895106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Line 1101">
            <a:extLst>
              <a:ext uri="{FF2B5EF4-FFF2-40B4-BE49-F238E27FC236}">
                <a16:creationId xmlns:a16="http://schemas.microsoft.com/office/drawing/2014/main" id="{200A92D1-3708-4554-8044-53E1C086A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6448" y="7895106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Freeform 1102">
            <a:extLst>
              <a:ext uri="{FF2B5EF4-FFF2-40B4-BE49-F238E27FC236}">
                <a16:creationId xmlns:a16="http://schemas.microsoft.com/office/drawing/2014/main" id="{045F0759-15B5-4A9D-8381-3ECD20C84D8C}"/>
              </a:ext>
            </a:extLst>
          </p:cNvPr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Line 1103">
            <a:extLst>
              <a:ext uri="{FF2B5EF4-FFF2-40B4-BE49-F238E27FC236}">
                <a16:creationId xmlns:a16="http://schemas.microsoft.com/office/drawing/2014/main" id="{31F4EF20-B861-49B9-AB9F-D7638FB9C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373" y="6473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1104">
            <a:extLst>
              <a:ext uri="{FF2B5EF4-FFF2-40B4-BE49-F238E27FC236}">
                <a16:creationId xmlns:a16="http://schemas.microsoft.com/office/drawing/2014/main" id="{86A5E591-B1AC-4334-8308-20DF47916CA6}"/>
              </a:ext>
            </a:extLst>
          </p:cNvPr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Line 1105">
            <a:extLst>
              <a:ext uri="{FF2B5EF4-FFF2-40B4-BE49-F238E27FC236}">
                <a16:creationId xmlns:a16="http://schemas.microsoft.com/office/drawing/2014/main" id="{683FA3A4-1AEF-4A20-BDEC-9BD18FEC2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133" y="7969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106">
            <a:extLst>
              <a:ext uri="{FF2B5EF4-FFF2-40B4-BE49-F238E27FC236}">
                <a16:creationId xmlns:a16="http://schemas.microsoft.com/office/drawing/2014/main" id="{C71202EE-19C1-419F-9246-0C1FEFE0C830}"/>
              </a:ext>
            </a:extLst>
          </p:cNvPr>
          <p:cNvSpPr/>
          <p:nvPr/>
        </p:nvSpPr>
        <p:spPr bwMode="auto">
          <a:xfrm>
            <a:off x="5567277" y="7308248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Line 1107">
            <a:extLst>
              <a:ext uri="{FF2B5EF4-FFF2-40B4-BE49-F238E27FC236}">
                <a16:creationId xmlns:a16="http://schemas.microsoft.com/office/drawing/2014/main" id="{CF1A3C1C-4BE4-4698-ADCA-74AD4DF7B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277" y="7308248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1108">
            <a:extLst>
              <a:ext uri="{FF2B5EF4-FFF2-40B4-BE49-F238E27FC236}">
                <a16:creationId xmlns:a16="http://schemas.microsoft.com/office/drawing/2014/main" id="{F7D3C6A4-2602-45EB-8005-C5612D12B742}"/>
              </a:ext>
            </a:extLst>
          </p:cNvPr>
          <p:cNvSpPr/>
          <p:nvPr/>
        </p:nvSpPr>
        <p:spPr bwMode="auto">
          <a:xfrm>
            <a:off x="3625333" y="8389145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Line 1109">
            <a:extLst>
              <a:ext uri="{FF2B5EF4-FFF2-40B4-BE49-F238E27FC236}">
                <a16:creationId xmlns:a16="http://schemas.microsoft.com/office/drawing/2014/main" id="{B07128EB-B20F-4A4B-8ECC-6C9B67274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333" y="8389145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1110">
            <a:extLst>
              <a:ext uri="{FF2B5EF4-FFF2-40B4-BE49-F238E27FC236}">
                <a16:creationId xmlns:a16="http://schemas.microsoft.com/office/drawing/2014/main" id="{8191602A-DA80-4E4B-BAE8-6B9749967FDF}"/>
              </a:ext>
            </a:extLst>
          </p:cNvPr>
          <p:cNvSpPr/>
          <p:nvPr/>
        </p:nvSpPr>
        <p:spPr bwMode="auto">
          <a:xfrm>
            <a:off x="2971106" y="8416092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Line 1111">
            <a:extLst>
              <a:ext uri="{FF2B5EF4-FFF2-40B4-BE49-F238E27FC236}">
                <a16:creationId xmlns:a16="http://schemas.microsoft.com/office/drawing/2014/main" id="{E9FB1EE4-D0B2-4801-BAA5-AB1262731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106" y="8416092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1112">
            <a:extLst>
              <a:ext uri="{FF2B5EF4-FFF2-40B4-BE49-F238E27FC236}">
                <a16:creationId xmlns:a16="http://schemas.microsoft.com/office/drawing/2014/main" id="{4AD9C161-18FA-4BB1-9F10-E849D51918FB}"/>
              </a:ext>
            </a:extLst>
          </p:cNvPr>
          <p:cNvSpPr/>
          <p:nvPr/>
        </p:nvSpPr>
        <p:spPr bwMode="auto">
          <a:xfrm>
            <a:off x="3046709" y="7061228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Line 1113">
            <a:extLst>
              <a:ext uri="{FF2B5EF4-FFF2-40B4-BE49-F238E27FC236}">
                <a16:creationId xmlns:a16="http://schemas.microsoft.com/office/drawing/2014/main" id="{3C891F4C-665E-4D60-965F-EAB2D891C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709" y="7061228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Freeform 1114">
            <a:extLst>
              <a:ext uri="{FF2B5EF4-FFF2-40B4-BE49-F238E27FC236}">
                <a16:creationId xmlns:a16="http://schemas.microsoft.com/office/drawing/2014/main" id="{18C2F14A-5DBD-43EC-A66D-60715654343D}"/>
              </a:ext>
            </a:extLst>
          </p:cNvPr>
          <p:cNvSpPr/>
          <p:nvPr/>
        </p:nvSpPr>
        <p:spPr bwMode="auto">
          <a:xfrm>
            <a:off x="1881227" y="6284240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Line 1115">
            <a:extLst>
              <a:ext uri="{FF2B5EF4-FFF2-40B4-BE49-F238E27FC236}">
                <a16:creationId xmlns:a16="http://schemas.microsoft.com/office/drawing/2014/main" id="{DF1DC13D-7C19-4831-A838-48E0C7D86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1227" y="6284240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Oval 1116">
            <a:extLst>
              <a:ext uri="{FF2B5EF4-FFF2-40B4-BE49-F238E27FC236}">
                <a16:creationId xmlns:a16="http://schemas.microsoft.com/office/drawing/2014/main" id="{ABA19C19-4F0B-4886-BF20-AE729332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45" y="6582909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Oval 1117">
            <a:extLst>
              <a:ext uri="{FF2B5EF4-FFF2-40B4-BE49-F238E27FC236}">
                <a16:creationId xmlns:a16="http://schemas.microsoft.com/office/drawing/2014/main" id="{AA0070B5-0241-4B1E-A43B-FE94101A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5305" y="8365940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Oval 1118">
            <a:extLst>
              <a:ext uri="{FF2B5EF4-FFF2-40B4-BE49-F238E27FC236}">
                <a16:creationId xmlns:a16="http://schemas.microsoft.com/office/drawing/2014/main" id="{38242E6A-806F-4D56-8C67-A6AB6B0D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24" y="7135334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Oval 1119">
            <a:extLst>
              <a:ext uri="{FF2B5EF4-FFF2-40B4-BE49-F238E27FC236}">
                <a16:creationId xmlns:a16="http://schemas.microsoft.com/office/drawing/2014/main" id="{502EBB56-62ED-4E46-BB43-3CC74A6E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283" y="6843402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Oval 1120">
            <a:extLst>
              <a:ext uri="{FF2B5EF4-FFF2-40B4-BE49-F238E27FC236}">
                <a16:creationId xmlns:a16="http://schemas.microsoft.com/office/drawing/2014/main" id="{03C7E9E8-B3DD-4E5B-8CC6-0C177242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70" y="8351717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Oval 1121">
            <a:extLst>
              <a:ext uri="{FF2B5EF4-FFF2-40B4-BE49-F238E27FC236}">
                <a16:creationId xmlns:a16="http://schemas.microsoft.com/office/drawing/2014/main" id="{FDCF5324-D51F-4E5D-BC8A-908C0B67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Oval 1122">
            <a:extLst>
              <a:ext uri="{FF2B5EF4-FFF2-40B4-BE49-F238E27FC236}">
                <a16:creationId xmlns:a16="http://schemas.microsoft.com/office/drawing/2014/main" id="{1302C41F-2DA1-4FED-83AA-1C061FDD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21" y="8883183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Oval 1123">
            <a:extLst>
              <a:ext uri="{FF2B5EF4-FFF2-40B4-BE49-F238E27FC236}">
                <a16:creationId xmlns:a16="http://schemas.microsoft.com/office/drawing/2014/main" id="{D5C01C5C-4503-4484-993E-57A875B1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99" y="7643595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1124">
            <a:extLst>
              <a:ext uri="{FF2B5EF4-FFF2-40B4-BE49-F238E27FC236}">
                <a16:creationId xmlns:a16="http://schemas.microsoft.com/office/drawing/2014/main" id="{87D5E25E-FDF9-44A9-AB9D-40E67E04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826" y="7036527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Oval 1125">
            <a:extLst>
              <a:ext uri="{FF2B5EF4-FFF2-40B4-BE49-F238E27FC236}">
                <a16:creationId xmlns:a16="http://schemas.microsoft.com/office/drawing/2014/main" id="{778A1927-C1E7-4838-8F3D-6A7F499B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679" y="8394385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Oval 1126">
            <a:extLst>
              <a:ext uri="{FF2B5EF4-FFF2-40B4-BE49-F238E27FC236}">
                <a16:creationId xmlns:a16="http://schemas.microsoft.com/office/drawing/2014/main" id="{028BEAE2-78F7-4DDD-892C-FD5C888E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Oval 1127">
            <a:extLst>
              <a:ext uri="{FF2B5EF4-FFF2-40B4-BE49-F238E27FC236}">
                <a16:creationId xmlns:a16="http://schemas.microsoft.com/office/drawing/2014/main" id="{D1073406-3AFD-4708-8467-E63F02A4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509" y="6246813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Oval 1128">
            <a:extLst>
              <a:ext uri="{FF2B5EF4-FFF2-40B4-BE49-F238E27FC236}">
                <a16:creationId xmlns:a16="http://schemas.microsoft.com/office/drawing/2014/main" id="{B26DE2BA-408B-49DF-95F0-86D5478B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4848" y="9147419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Oval 1129">
            <a:extLst>
              <a:ext uri="{FF2B5EF4-FFF2-40B4-BE49-F238E27FC236}">
                <a16:creationId xmlns:a16="http://schemas.microsoft.com/office/drawing/2014/main" id="{1F91E4FC-B5A6-4D8B-9037-253B898C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52" y="8360700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Oval 1130">
            <a:extLst>
              <a:ext uri="{FF2B5EF4-FFF2-40B4-BE49-F238E27FC236}">
                <a16:creationId xmlns:a16="http://schemas.microsoft.com/office/drawing/2014/main" id="{CDEB7128-C76A-4573-9940-82A338B2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265" y="7241628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5" name="Oval 1131">
            <a:extLst>
              <a:ext uri="{FF2B5EF4-FFF2-40B4-BE49-F238E27FC236}">
                <a16:creationId xmlns:a16="http://schemas.microsoft.com/office/drawing/2014/main" id="{F6825540-E317-4F29-BC11-1AD7A3A8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853" y="8957289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Oval 1132">
            <a:extLst>
              <a:ext uri="{FF2B5EF4-FFF2-40B4-BE49-F238E27FC236}">
                <a16:creationId xmlns:a16="http://schemas.microsoft.com/office/drawing/2014/main" id="{34A084ED-0D91-42EC-AB30-78230467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799" y="6469879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Oval 1133">
            <a:extLst>
              <a:ext uri="{FF2B5EF4-FFF2-40B4-BE49-F238E27FC236}">
                <a16:creationId xmlns:a16="http://schemas.microsoft.com/office/drawing/2014/main" id="{F51D10A1-9151-42D7-A7FF-EB4A6427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61" y="9148916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Oval 1134">
            <a:extLst>
              <a:ext uri="{FF2B5EF4-FFF2-40B4-BE49-F238E27FC236}">
                <a16:creationId xmlns:a16="http://schemas.microsoft.com/office/drawing/2014/main" id="{9E44420F-2528-4FC6-9737-3A2260E4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Oval 1135">
            <a:extLst>
              <a:ext uri="{FF2B5EF4-FFF2-40B4-BE49-F238E27FC236}">
                <a16:creationId xmlns:a16="http://schemas.microsoft.com/office/drawing/2014/main" id="{24808DFB-C604-405A-8EBE-7BA94FD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135" y="8975254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Oval 1136">
            <a:extLst>
              <a:ext uri="{FF2B5EF4-FFF2-40B4-BE49-F238E27FC236}">
                <a16:creationId xmlns:a16="http://schemas.microsoft.com/office/drawing/2014/main" id="{CEFCB094-CB30-4479-9470-CD6FDA70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070" y="8114429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Oval 1137">
            <a:extLst>
              <a:ext uri="{FF2B5EF4-FFF2-40B4-BE49-F238E27FC236}">
                <a16:creationId xmlns:a16="http://schemas.microsoft.com/office/drawing/2014/main" id="{6208EE9B-7025-4B11-B690-2EFA3ABD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88" y="7835222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Oval 1138">
            <a:extLst>
              <a:ext uri="{FF2B5EF4-FFF2-40B4-BE49-F238E27FC236}">
                <a16:creationId xmlns:a16="http://schemas.microsoft.com/office/drawing/2014/main" id="{EAADDA37-DE72-4AC1-AC28-78960670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38" y="7277558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3" name="Oval 1139">
            <a:extLst>
              <a:ext uri="{FF2B5EF4-FFF2-40B4-BE49-F238E27FC236}">
                <a16:creationId xmlns:a16="http://schemas.microsoft.com/office/drawing/2014/main" id="{B22C0A4B-4F3D-44A5-9B56-04ED9513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6480" y="8654878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Freeform 1140">
            <a:extLst>
              <a:ext uri="{FF2B5EF4-FFF2-40B4-BE49-F238E27FC236}">
                <a16:creationId xmlns:a16="http://schemas.microsoft.com/office/drawing/2014/main" id="{DCD1FBCF-975D-43E4-BE75-74975045B341}"/>
              </a:ext>
            </a:extLst>
          </p:cNvPr>
          <p:cNvSpPr/>
          <p:nvPr/>
        </p:nvSpPr>
        <p:spPr bwMode="auto">
          <a:xfrm>
            <a:off x="8474399" y="7288037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Line 1141">
            <a:extLst>
              <a:ext uri="{FF2B5EF4-FFF2-40B4-BE49-F238E27FC236}">
                <a16:creationId xmlns:a16="http://schemas.microsoft.com/office/drawing/2014/main" id="{8979867A-F384-4DA1-A13D-D2B857347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4399" y="7288037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Freeform 1142">
            <a:extLst>
              <a:ext uri="{FF2B5EF4-FFF2-40B4-BE49-F238E27FC236}">
                <a16:creationId xmlns:a16="http://schemas.microsoft.com/office/drawing/2014/main" id="{047C9B1A-D02A-4A50-827A-82D19A29D8E8}"/>
              </a:ext>
            </a:extLst>
          </p:cNvPr>
          <p:cNvSpPr/>
          <p:nvPr/>
        </p:nvSpPr>
        <p:spPr bwMode="auto">
          <a:xfrm>
            <a:off x="8179473" y="7288037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Line 1143">
            <a:extLst>
              <a:ext uri="{FF2B5EF4-FFF2-40B4-BE49-F238E27FC236}">
                <a16:creationId xmlns:a16="http://schemas.microsoft.com/office/drawing/2014/main" id="{E0F86484-91D0-4EE6-A80F-A57F540A8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473" y="7288037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Freeform 1144">
            <a:extLst>
              <a:ext uri="{FF2B5EF4-FFF2-40B4-BE49-F238E27FC236}">
                <a16:creationId xmlns:a16="http://schemas.microsoft.com/office/drawing/2014/main" id="{B97FCD61-DB1B-48E0-860A-40711EE200C4}"/>
              </a:ext>
            </a:extLst>
          </p:cNvPr>
          <p:cNvSpPr/>
          <p:nvPr/>
        </p:nvSpPr>
        <p:spPr bwMode="auto">
          <a:xfrm>
            <a:off x="9274592" y="7298517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Line 1145">
            <a:extLst>
              <a:ext uri="{FF2B5EF4-FFF2-40B4-BE49-F238E27FC236}">
                <a16:creationId xmlns:a16="http://schemas.microsoft.com/office/drawing/2014/main" id="{45A0A075-D121-4CD0-8ADB-C0A34748F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4592" y="7298517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Freeform 1146">
            <a:extLst>
              <a:ext uri="{FF2B5EF4-FFF2-40B4-BE49-F238E27FC236}">
                <a16:creationId xmlns:a16="http://schemas.microsoft.com/office/drawing/2014/main" id="{DF3843EA-AF57-4ED0-BD7D-388C8F737CA8}"/>
              </a:ext>
            </a:extLst>
          </p:cNvPr>
          <p:cNvSpPr/>
          <p:nvPr/>
        </p:nvSpPr>
        <p:spPr bwMode="auto">
          <a:xfrm>
            <a:off x="7450391" y="7600928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Line 1147">
            <a:extLst>
              <a:ext uri="{FF2B5EF4-FFF2-40B4-BE49-F238E27FC236}">
                <a16:creationId xmlns:a16="http://schemas.microsoft.com/office/drawing/2014/main" id="{31997601-34FB-4B9A-A4B1-2707338EA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0391" y="7600928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Freeform 1148">
            <a:extLst>
              <a:ext uri="{FF2B5EF4-FFF2-40B4-BE49-F238E27FC236}">
                <a16:creationId xmlns:a16="http://schemas.microsoft.com/office/drawing/2014/main" id="{8C4D8EE0-D543-4B29-9460-9F18431FDB98}"/>
              </a:ext>
            </a:extLst>
          </p:cNvPr>
          <p:cNvSpPr/>
          <p:nvPr/>
        </p:nvSpPr>
        <p:spPr bwMode="auto">
          <a:xfrm>
            <a:off x="7359818" y="6838162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Line 1149">
            <a:extLst>
              <a:ext uri="{FF2B5EF4-FFF2-40B4-BE49-F238E27FC236}">
                <a16:creationId xmlns:a16="http://schemas.microsoft.com/office/drawing/2014/main" id="{32059BE8-6830-46EA-9121-4CE9C3836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9818" y="6838162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Freeform 1150">
            <a:extLst>
              <a:ext uri="{FF2B5EF4-FFF2-40B4-BE49-F238E27FC236}">
                <a16:creationId xmlns:a16="http://schemas.microsoft.com/office/drawing/2014/main" id="{4E5205CC-A88D-46B7-AE6B-0CD990BFC776}"/>
              </a:ext>
            </a:extLst>
          </p:cNvPr>
          <p:cNvSpPr/>
          <p:nvPr/>
        </p:nvSpPr>
        <p:spPr bwMode="auto">
          <a:xfrm>
            <a:off x="8179473" y="6839659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Line 1151">
            <a:extLst>
              <a:ext uri="{FF2B5EF4-FFF2-40B4-BE49-F238E27FC236}">
                <a16:creationId xmlns:a16="http://schemas.microsoft.com/office/drawing/2014/main" id="{BB436ACF-B60F-4F86-B974-275D33581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473" y="6839659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Freeform 1152">
            <a:extLst>
              <a:ext uri="{FF2B5EF4-FFF2-40B4-BE49-F238E27FC236}">
                <a16:creationId xmlns:a16="http://schemas.microsoft.com/office/drawing/2014/main" id="{A790F74C-AE73-4621-B995-342E557DEFD3}"/>
              </a:ext>
            </a:extLst>
          </p:cNvPr>
          <p:cNvSpPr/>
          <p:nvPr/>
        </p:nvSpPr>
        <p:spPr bwMode="auto">
          <a:xfrm>
            <a:off x="8179473" y="7600928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Line 1153">
            <a:extLst>
              <a:ext uri="{FF2B5EF4-FFF2-40B4-BE49-F238E27FC236}">
                <a16:creationId xmlns:a16="http://schemas.microsoft.com/office/drawing/2014/main" id="{E6146284-4889-4ADA-A55A-FACD4C356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79473" y="7600928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Freeform 1154">
            <a:extLst>
              <a:ext uri="{FF2B5EF4-FFF2-40B4-BE49-F238E27FC236}">
                <a16:creationId xmlns:a16="http://schemas.microsoft.com/office/drawing/2014/main" id="{E9B26EFC-7189-40E9-A273-C9D3927E12D3}"/>
              </a:ext>
            </a:extLst>
          </p:cNvPr>
          <p:cNvSpPr/>
          <p:nvPr/>
        </p:nvSpPr>
        <p:spPr bwMode="auto">
          <a:xfrm>
            <a:off x="8957432" y="5906974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Line 1155">
            <a:extLst>
              <a:ext uri="{FF2B5EF4-FFF2-40B4-BE49-F238E27FC236}">
                <a16:creationId xmlns:a16="http://schemas.microsoft.com/office/drawing/2014/main" id="{C3992217-B49F-4DCB-84A1-C3C6FD590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7432" y="5906974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Freeform 1156">
            <a:extLst>
              <a:ext uri="{FF2B5EF4-FFF2-40B4-BE49-F238E27FC236}">
                <a16:creationId xmlns:a16="http://schemas.microsoft.com/office/drawing/2014/main" id="{DFB76B2D-1524-42EE-8263-60B781FE984B}"/>
              </a:ext>
            </a:extLst>
          </p:cNvPr>
          <p:cNvSpPr/>
          <p:nvPr/>
        </p:nvSpPr>
        <p:spPr bwMode="auto">
          <a:xfrm>
            <a:off x="5769911" y="8123412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Line 1157">
            <a:extLst>
              <a:ext uri="{FF2B5EF4-FFF2-40B4-BE49-F238E27FC236}">
                <a16:creationId xmlns:a16="http://schemas.microsoft.com/office/drawing/2014/main" id="{20CD020A-CAAD-4F18-AFCE-D47B25E8C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9911" y="8123412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Freeform 1158">
            <a:extLst>
              <a:ext uri="{FF2B5EF4-FFF2-40B4-BE49-F238E27FC236}">
                <a16:creationId xmlns:a16="http://schemas.microsoft.com/office/drawing/2014/main" id="{180F640E-72FC-42A0-BAEB-1D7954F71D7B}"/>
              </a:ext>
            </a:extLst>
          </p:cNvPr>
          <p:cNvSpPr/>
          <p:nvPr/>
        </p:nvSpPr>
        <p:spPr bwMode="auto">
          <a:xfrm>
            <a:off x="5803595" y="7854684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Line 1159">
            <a:extLst>
              <a:ext uri="{FF2B5EF4-FFF2-40B4-BE49-F238E27FC236}">
                <a16:creationId xmlns:a16="http://schemas.microsoft.com/office/drawing/2014/main" id="{95D43021-3C36-40BD-B745-EE658F277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595" y="7854684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Freeform 1160">
            <a:extLst>
              <a:ext uri="{FF2B5EF4-FFF2-40B4-BE49-F238E27FC236}">
                <a16:creationId xmlns:a16="http://schemas.microsoft.com/office/drawing/2014/main" id="{5DCBA826-2B0D-430C-A78C-8AD14DCB1018}"/>
              </a:ext>
            </a:extLst>
          </p:cNvPr>
          <p:cNvSpPr/>
          <p:nvPr/>
        </p:nvSpPr>
        <p:spPr bwMode="auto">
          <a:xfrm>
            <a:off x="5986989" y="7001345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Line 1161">
            <a:extLst>
              <a:ext uri="{FF2B5EF4-FFF2-40B4-BE49-F238E27FC236}">
                <a16:creationId xmlns:a16="http://schemas.microsoft.com/office/drawing/2014/main" id="{8D611B09-595E-4D57-834D-FC33C4D4A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6989" y="7001345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Freeform 1162">
            <a:extLst>
              <a:ext uri="{FF2B5EF4-FFF2-40B4-BE49-F238E27FC236}">
                <a16:creationId xmlns:a16="http://schemas.microsoft.com/office/drawing/2014/main" id="{B0A01ECA-75D9-4011-8EF3-8CBAB9BD6D3C}"/>
              </a:ext>
            </a:extLst>
          </p:cNvPr>
          <p:cNvSpPr/>
          <p:nvPr/>
        </p:nvSpPr>
        <p:spPr bwMode="auto">
          <a:xfrm>
            <a:off x="6128463" y="6838162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Line 1163">
            <a:extLst>
              <a:ext uri="{FF2B5EF4-FFF2-40B4-BE49-F238E27FC236}">
                <a16:creationId xmlns:a16="http://schemas.microsoft.com/office/drawing/2014/main" id="{D08A937F-F3F2-46B8-A4B1-26B4AC99D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8463" y="6838162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Freeform 1164">
            <a:extLst>
              <a:ext uri="{FF2B5EF4-FFF2-40B4-BE49-F238E27FC236}">
                <a16:creationId xmlns:a16="http://schemas.microsoft.com/office/drawing/2014/main" id="{1F61DA74-06DA-4DD5-BD51-982E9630CAE9}"/>
              </a:ext>
            </a:extLst>
          </p:cNvPr>
          <p:cNvSpPr/>
          <p:nvPr/>
        </p:nvSpPr>
        <p:spPr bwMode="auto">
          <a:xfrm>
            <a:off x="6128463" y="7001345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Line 1165">
            <a:extLst>
              <a:ext uri="{FF2B5EF4-FFF2-40B4-BE49-F238E27FC236}">
                <a16:creationId xmlns:a16="http://schemas.microsoft.com/office/drawing/2014/main" id="{0DF4F7C8-6FA2-4FFF-9A7A-024D4E621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463" y="7001345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Freeform 1166">
            <a:extLst>
              <a:ext uri="{FF2B5EF4-FFF2-40B4-BE49-F238E27FC236}">
                <a16:creationId xmlns:a16="http://schemas.microsoft.com/office/drawing/2014/main" id="{88429F5C-AAEE-4370-A270-DB7B5FD169DF}"/>
              </a:ext>
            </a:extLst>
          </p:cNvPr>
          <p:cNvSpPr/>
          <p:nvPr/>
        </p:nvSpPr>
        <p:spPr bwMode="auto">
          <a:xfrm>
            <a:off x="5986989" y="6838162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Line 1167">
            <a:extLst>
              <a:ext uri="{FF2B5EF4-FFF2-40B4-BE49-F238E27FC236}">
                <a16:creationId xmlns:a16="http://schemas.microsoft.com/office/drawing/2014/main" id="{84A9F147-BBB0-4CFB-B5E9-1659EE5E0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6989" y="6838162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Freeform 1168">
            <a:extLst>
              <a:ext uri="{FF2B5EF4-FFF2-40B4-BE49-F238E27FC236}">
                <a16:creationId xmlns:a16="http://schemas.microsoft.com/office/drawing/2014/main" id="{EF5426C9-25AC-4F94-8618-0F648CD5FED6}"/>
              </a:ext>
            </a:extLst>
          </p:cNvPr>
          <p:cNvSpPr/>
          <p:nvPr/>
        </p:nvSpPr>
        <p:spPr bwMode="auto">
          <a:xfrm>
            <a:off x="6379974" y="6354603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Line 1169">
            <a:extLst>
              <a:ext uri="{FF2B5EF4-FFF2-40B4-BE49-F238E27FC236}">
                <a16:creationId xmlns:a16="http://schemas.microsoft.com/office/drawing/2014/main" id="{EEDCFBAB-6923-473A-BBD4-A4FEAC57EF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974" y="6354603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Freeform 1170">
            <a:extLst>
              <a:ext uri="{FF2B5EF4-FFF2-40B4-BE49-F238E27FC236}">
                <a16:creationId xmlns:a16="http://schemas.microsoft.com/office/drawing/2014/main" id="{9156C82B-7C9C-4610-8CF5-529BC27F87FC}"/>
              </a:ext>
            </a:extLst>
          </p:cNvPr>
          <p:cNvSpPr/>
          <p:nvPr/>
        </p:nvSpPr>
        <p:spPr bwMode="auto">
          <a:xfrm>
            <a:off x="5270632" y="6354603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Line 1171">
            <a:extLst>
              <a:ext uri="{FF2B5EF4-FFF2-40B4-BE49-F238E27FC236}">
                <a16:creationId xmlns:a16="http://schemas.microsoft.com/office/drawing/2014/main" id="{E7988A62-6790-4013-8B61-8489C1501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632" y="6354603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Freeform 1172">
            <a:extLst>
              <a:ext uri="{FF2B5EF4-FFF2-40B4-BE49-F238E27FC236}">
                <a16:creationId xmlns:a16="http://schemas.microsoft.com/office/drawing/2014/main" id="{5439A2E2-F3CA-4EC7-AEDC-FB5BA7E900CD}"/>
              </a:ext>
            </a:extLst>
          </p:cNvPr>
          <p:cNvSpPr/>
          <p:nvPr/>
        </p:nvSpPr>
        <p:spPr bwMode="auto">
          <a:xfrm>
            <a:off x="4419538" y="7883129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Line 1173">
            <a:extLst>
              <a:ext uri="{FF2B5EF4-FFF2-40B4-BE49-F238E27FC236}">
                <a16:creationId xmlns:a16="http://schemas.microsoft.com/office/drawing/2014/main" id="{18E86504-03B6-422D-B248-2392C2C56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538" y="7883129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Freeform 1174">
            <a:extLst>
              <a:ext uri="{FF2B5EF4-FFF2-40B4-BE49-F238E27FC236}">
                <a16:creationId xmlns:a16="http://schemas.microsoft.com/office/drawing/2014/main" id="{904C362F-3B2B-4B1B-81C6-E12C8D0A7FEA}"/>
              </a:ext>
            </a:extLst>
          </p:cNvPr>
          <p:cNvSpPr/>
          <p:nvPr/>
        </p:nvSpPr>
        <p:spPr bwMode="auto">
          <a:xfrm>
            <a:off x="8070407" y="5307391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Line 1175">
            <a:extLst>
              <a:ext uri="{FF2B5EF4-FFF2-40B4-BE49-F238E27FC236}">
                <a16:creationId xmlns:a16="http://schemas.microsoft.com/office/drawing/2014/main" id="{64902B07-98D5-4DB1-81CC-8A3F2CF01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Freeform 1176">
            <a:extLst>
              <a:ext uri="{FF2B5EF4-FFF2-40B4-BE49-F238E27FC236}">
                <a16:creationId xmlns:a16="http://schemas.microsoft.com/office/drawing/2014/main" id="{509E2E99-DC40-4D7B-983F-1C87DECD379A}"/>
              </a:ext>
            </a:extLst>
          </p:cNvPr>
          <p:cNvSpPr/>
          <p:nvPr/>
        </p:nvSpPr>
        <p:spPr bwMode="auto">
          <a:xfrm>
            <a:off x="5270632" y="7017065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Line 1177">
            <a:extLst>
              <a:ext uri="{FF2B5EF4-FFF2-40B4-BE49-F238E27FC236}">
                <a16:creationId xmlns:a16="http://schemas.microsoft.com/office/drawing/2014/main" id="{9470BAD7-93A6-460E-91B3-A6C40B729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0632" y="7017065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Freeform 1178">
            <a:extLst>
              <a:ext uri="{FF2B5EF4-FFF2-40B4-BE49-F238E27FC236}">
                <a16:creationId xmlns:a16="http://schemas.microsoft.com/office/drawing/2014/main" id="{943DC4EE-DE5A-4AB4-8BE5-6655A6E440D6}"/>
              </a:ext>
            </a:extLst>
          </p:cNvPr>
          <p:cNvSpPr/>
          <p:nvPr/>
        </p:nvSpPr>
        <p:spPr bwMode="auto">
          <a:xfrm>
            <a:off x="8055215" y="8845756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Line 1179">
            <a:extLst>
              <a:ext uri="{FF2B5EF4-FFF2-40B4-BE49-F238E27FC236}">
                <a16:creationId xmlns:a16="http://schemas.microsoft.com/office/drawing/2014/main" id="{22797E12-9C84-422F-92E5-D786A10CBC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215" y="8845756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Freeform 1180">
            <a:extLst>
              <a:ext uri="{FF2B5EF4-FFF2-40B4-BE49-F238E27FC236}">
                <a16:creationId xmlns:a16="http://schemas.microsoft.com/office/drawing/2014/main" id="{0A7A51B6-6E23-4594-81A4-410D2064E962}"/>
              </a:ext>
            </a:extLst>
          </p:cNvPr>
          <p:cNvSpPr/>
          <p:nvPr/>
        </p:nvSpPr>
        <p:spPr bwMode="auto">
          <a:xfrm>
            <a:off x="7400987" y="8123412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Line 1181">
            <a:extLst>
              <a:ext uri="{FF2B5EF4-FFF2-40B4-BE49-F238E27FC236}">
                <a16:creationId xmlns:a16="http://schemas.microsoft.com/office/drawing/2014/main" id="{C02DE1B5-0BC2-4F43-A97F-9D5793EF2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0987" y="8123412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Freeform 1182">
            <a:extLst>
              <a:ext uri="{FF2B5EF4-FFF2-40B4-BE49-F238E27FC236}">
                <a16:creationId xmlns:a16="http://schemas.microsoft.com/office/drawing/2014/main" id="{6F78BD7F-77D4-4335-B535-C8A40B2BE67E}"/>
              </a:ext>
            </a:extLst>
          </p:cNvPr>
          <p:cNvSpPr/>
          <p:nvPr/>
        </p:nvSpPr>
        <p:spPr bwMode="auto">
          <a:xfrm>
            <a:off x="7450391" y="7098656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Line 1183">
            <a:extLst>
              <a:ext uri="{FF2B5EF4-FFF2-40B4-BE49-F238E27FC236}">
                <a16:creationId xmlns:a16="http://schemas.microsoft.com/office/drawing/2014/main" id="{4E5E7CB6-8D29-4830-9E49-E09F845F9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391" y="7098656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Freeform 1184">
            <a:extLst>
              <a:ext uri="{FF2B5EF4-FFF2-40B4-BE49-F238E27FC236}">
                <a16:creationId xmlns:a16="http://schemas.microsoft.com/office/drawing/2014/main" id="{731C9E04-A995-4EBC-87DF-3BDAB4BA33F1}"/>
              </a:ext>
            </a:extLst>
          </p:cNvPr>
          <p:cNvSpPr/>
          <p:nvPr/>
        </p:nvSpPr>
        <p:spPr bwMode="auto">
          <a:xfrm>
            <a:off x="6034896" y="6246813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Line 1185">
            <a:extLst>
              <a:ext uri="{FF2B5EF4-FFF2-40B4-BE49-F238E27FC236}">
                <a16:creationId xmlns:a16="http://schemas.microsoft.com/office/drawing/2014/main" id="{4835E05F-C869-440D-BEF4-54E52DA60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4896" y="6246813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Freeform 1186">
            <a:extLst>
              <a:ext uri="{FF2B5EF4-FFF2-40B4-BE49-F238E27FC236}">
                <a16:creationId xmlns:a16="http://schemas.microsoft.com/office/drawing/2014/main" id="{374F6E29-B92E-4EC0-8ED1-48441253E0B8}"/>
              </a:ext>
            </a:extLst>
          </p:cNvPr>
          <p:cNvSpPr/>
          <p:nvPr/>
        </p:nvSpPr>
        <p:spPr bwMode="auto">
          <a:xfrm>
            <a:off x="6379974" y="6284240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Line 1187">
            <a:extLst>
              <a:ext uri="{FF2B5EF4-FFF2-40B4-BE49-F238E27FC236}">
                <a16:creationId xmlns:a16="http://schemas.microsoft.com/office/drawing/2014/main" id="{98874957-CA2D-4C72-837F-9147A71E3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9974" y="6284240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Freeform 1188">
            <a:extLst>
              <a:ext uri="{FF2B5EF4-FFF2-40B4-BE49-F238E27FC236}">
                <a16:creationId xmlns:a16="http://schemas.microsoft.com/office/drawing/2014/main" id="{D97A4C8E-B025-45A9-A845-27D6FD3E8A49}"/>
              </a:ext>
            </a:extLst>
          </p:cNvPr>
          <p:cNvSpPr/>
          <p:nvPr/>
        </p:nvSpPr>
        <p:spPr bwMode="auto">
          <a:xfrm>
            <a:off x="5025110" y="6429458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Line 1189">
            <a:extLst>
              <a:ext uri="{FF2B5EF4-FFF2-40B4-BE49-F238E27FC236}">
                <a16:creationId xmlns:a16="http://schemas.microsoft.com/office/drawing/2014/main" id="{6FA17E85-A79A-4B42-8581-6F1FF681AE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5110" y="6429458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1190">
            <a:extLst>
              <a:ext uri="{FF2B5EF4-FFF2-40B4-BE49-F238E27FC236}">
                <a16:creationId xmlns:a16="http://schemas.microsoft.com/office/drawing/2014/main" id="{FA91E040-E4E6-4C4E-833D-0D961F8387B4}"/>
              </a:ext>
            </a:extLst>
          </p:cNvPr>
          <p:cNvSpPr/>
          <p:nvPr/>
        </p:nvSpPr>
        <p:spPr bwMode="auto">
          <a:xfrm>
            <a:off x="4533317" y="7017065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Line 1191">
            <a:extLst>
              <a:ext uri="{FF2B5EF4-FFF2-40B4-BE49-F238E27FC236}">
                <a16:creationId xmlns:a16="http://schemas.microsoft.com/office/drawing/2014/main" id="{728C16EB-100B-4ADF-B573-11638B930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317" y="7017065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1192">
            <a:extLst>
              <a:ext uri="{FF2B5EF4-FFF2-40B4-BE49-F238E27FC236}">
                <a16:creationId xmlns:a16="http://schemas.microsoft.com/office/drawing/2014/main" id="{45F1DFB8-B579-41FE-A21E-25A837BAB2A3}"/>
              </a:ext>
            </a:extLst>
          </p:cNvPr>
          <p:cNvSpPr/>
          <p:nvPr/>
        </p:nvSpPr>
        <p:spPr bwMode="auto">
          <a:xfrm>
            <a:off x="4513855" y="7587455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Line 1193">
            <a:extLst>
              <a:ext uri="{FF2B5EF4-FFF2-40B4-BE49-F238E27FC236}">
                <a16:creationId xmlns:a16="http://schemas.microsoft.com/office/drawing/2014/main" id="{2C745152-FF6B-4F1A-AE13-D42AE40AE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3855" y="7587455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1194">
            <a:extLst>
              <a:ext uri="{FF2B5EF4-FFF2-40B4-BE49-F238E27FC236}">
                <a16:creationId xmlns:a16="http://schemas.microsoft.com/office/drawing/2014/main" id="{B870F8DC-9031-43B3-A7AB-1108E7A90F6E}"/>
              </a:ext>
            </a:extLst>
          </p:cNvPr>
          <p:cNvSpPr/>
          <p:nvPr/>
        </p:nvSpPr>
        <p:spPr bwMode="auto">
          <a:xfrm>
            <a:off x="5803595" y="8687065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Line 1195">
            <a:extLst>
              <a:ext uri="{FF2B5EF4-FFF2-40B4-BE49-F238E27FC236}">
                <a16:creationId xmlns:a16="http://schemas.microsoft.com/office/drawing/2014/main" id="{3B768066-3EED-4FB4-9786-84A2EBBFB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3595" y="8687065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Freeform 1196">
            <a:extLst>
              <a:ext uri="{FF2B5EF4-FFF2-40B4-BE49-F238E27FC236}">
                <a16:creationId xmlns:a16="http://schemas.microsoft.com/office/drawing/2014/main" id="{54FFBADB-6627-44CD-AF0B-70A7000EED0A}"/>
              </a:ext>
            </a:extLst>
          </p:cNvPr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Line 1197">
            <a:extLst>
              <a:ext uri="{FF2B5EF4-FFF2-40B4-BE49-F238E27FC236}">
                <a16:creationId xmlns:a16="http://schemas.microsoft.com/office/drawing/2014/main" id="{ED9A129A-4AB2-439E-80FE-016A24247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1219" y="7818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Oval 1198">
            <a:extLst>
              <a:ext uri="{FF2B5EF4-FFF2-40B4-BE49-F238E27FC236}">
                <a16:creationId xmlns:a16="http://schemas.microsoft.com/office/drawing/2014/main" id="{A1C83829-170C-41D9-8F8B-8A2ED2AA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425" y="7658566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Oval 1199">
            <a:extLst>
              <a:ext uri="{FF2B5EF4-FFF2-40B4-BE49-F238E27FC236}">
                <a16:creationId xmlns:a16="http://schemas.microsoft.com/office/drawing/2014/main" id="{5FB516E3-59CE-4435-8287-91D26BFA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165" y="7576226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Oval 1200">
            <a:extLst>
              <a:ext uri="{FF2B5EF4-FFF2-40B4-BE49-F238E27FC236}">
                <a16:creationId xmlns:a16="http://schemas.microsoft.com/office/drawing/2014/main" id="{870786B9-6142-4EEB-8BFC-7BA44955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536" y="8809078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Oval 1201">
            <a:extLst>
              <a:ext uri="{FF2B5EF4-FFF2-40B4-BE49-F238E27FC236}">
                <a16:creationId xmlns:a16="http://schemas.microsoft.com/office/drawing/2014/main" id="{C24C6900-5A9D-4342-AC64-FF59DF24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143" y="9101010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Oval 1202">
            <a:extLst>
              <a:ext uri="{FF2B5EF4-FFF2-40B4-BE49-F238E27FC236}">
                <a16:creationId xmlns:a16="http://schemas.microsoft.com/office/drawing/2014/main" id="{2D3C6F1C-23D2-4C72-827E-165C14EC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90" y="7592694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Oval 1203">
            <a:extLst>
              <a:ext uri="{FF2B5EF4-FFF2-40B4-BE49-F238E27FC236}">
                <a16:creationId xmlns:a16="http://schemas.microsoft.com/office/drawing/2014/main" id="{0F411BC4-FC5A-422E-A075-78298611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221" y="6359843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8" name="Oval 1204">
            <a:extLst>
              <a:ext uri="{FF2B5EF4-FFF2-40B4-BE49-F238E27FC236}">
                <a16:creationId xmlns:a16="http://schemas.microsoft.com/office/drawing/2014/main" id="{EFD58DB1-6145-4935-8009-AAF25379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39" y="7061228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9" name="Oval 1205">
            <a:extLst>
              <a:ext uri="{FF2B5EF4-FFF2-40B4-BE49-F238E27FC236}">
                <a16:creationId xmlns:a16="http://schemas.microsoft.com/office/drawing/2014/main" id="{71F4905F-6D6B-4C72-8C03-0559BCC5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560" y="8300816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Oval 1206">
            <a:extLst>
              <a:ext uri="{FF2B5EF4-FFF2-40B4-BE49-F238E27FC236}">
                <a16:creationId xmlns:a16="http://schemas.microsoft.com/office/drawing/2014/main" id="{8AA6CE77-3327-4142-842F-59E30872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34" y="8906388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Oval 1207">
            <a:extLst>
              <a:ext uri="{FF2B5EF4-FFF2-40B4-BE49-F238E27FC236}">
                <a16:creationId xmlns:a16="http://schemas.microsoft.com/office/drawing/2014/main" id="{47FDFCE9-8FDB-47CB-B92D-0C948C3A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181" y="7550028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2" name="Oval 1208">
            <a:extLst>
              <a:ext uri="{FF2B5EF4-FFF2-40B4-BE49-F238E27FC236}">
                <a16:creationId xmlns:a16="http://schemas.microsoft.com/office/drawing/2014/main" id="{50C49108-B6D4-4996-A22B-3298E54D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59" y="6246813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" name="Oval 1209">
            <a:extLst>
              <a:ext uri="{FF2B5EF4-FFF2-40B4-BE49-F238E27FC236}">
                <a16:creationId xmlns:a16="http://schemas.microsoft.com/office/drawing/2014/main" id="{FAF45247-026C-4F28-96D3-DAAC3F7E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4" name="Oval 1210">
            <a:extLst>
              <a:ext uri="{FF2B5EF4-FFF2-40B4-BE49-F238E27FC236}">
                <a16:creationId xmlns:a16="http://schemas.microsoft.com/office/drawing/2014/main" id="{B32E442D-D8A3-45CF-8810-47A6F61B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90" y="6808221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5" name="Oval 1211">
            <a:extLst>
              <a:ext uri="{FF2B5EF4-FFF2-40B4-BE49-F238E27FC236}">
                <a16:creationId xmlns:a16="http://schemas.microsoft.com/office/drawing/2014/main" id="{8560992D-C83B-448B-96A9-070D47A4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86" y="7542542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6" name="Oval 1212">
            <a:extLst>
              <a:ext uri="{FF2B5EF4-FFF2-40B4-BE49-F238E27FC236}">
                <a16:creationId xmlns:a16="http://schemas.microsoft.com/office/drawing/2014/main" id="{D7A82540-3A70-4EEE-BFE9-0A9176DD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82" y="8606971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Oval 1213">
            <a:extLst>
              <a:ext uri="{FF2B5EF4-FFF2-40B4-BE49-F238E27FC236}">
                <a16:creationId xmlns:a16="http://schemas.microsoft.com/office/drawing/2014/main" id="{E4B9C2A2-FE75-4117-95FA-3D8558A4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264" y="6981883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Oval 1214">
            <a:extLst>
              <a:ext uri="{FF2B5EF4-FFF2-40B4-BE49-F238E27FC236}">
                <a16:creationId xmlns:a16="http://schemas.microsoft.com/office/drawing/2014/main" id="{586F8CA7-760D-49F3-A8F7-CE8D7AB8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005" y="778057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Oval 1215">
            <a:extLst>
              <a:ext uri="{FF2B5EF4-FFF2-40B4-BE49-F238E27FC236}">
                <a16:creationId xmlns:a16="http://schemas.microsoft.com/office/drawing/2014/main" id="{7C48BD50-61FD-4DD3-B511-8DEA17DB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133" y="6804478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0" name="Oval 1216">
            <a:extLst>
              <a:ext uri="{FF2B5EF4-FFF2-40B4-BE49-F238E27FC236}">
                <a16:creationId xmlns:a16="http://schemas.microsoft.com/office/drawing/2014/main" id="{6AEEB97F-D920-4648-9F55-D7B14E4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862" y="6284240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Oval 1217">
            <a:extLst>
              <a:ext uri="{FF2B5EF4-FFF2-40B4-BE49-F238E27FC236}">
                <a16:creationId xmlns:a16="http://schemas.microsoft.com/office/drawing/2014/main" id="{0DF6CFC5-3ACE-4665-9408-0AA6F6F9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31" y="6992362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2" name="Oval 1218">
            <a:extLst>
              <a:ext uri="{FF2B5EF4-FFF2-40B4-BE49-F238E27FC236}">
                <a16:creationId xmlns:a16="http://schemas.microsoft.com/office/drawing/2014/main" id="{6B34C660-EF5B-4754-8D2E-A4613381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08" y="7796298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3" name="Oval 1219">
            <a:extLst>
              <a:ext uri="{FF2B5EF4-FFF2-40B4-BE49-F238E27FC236}">
                <a16:creationId xmlns:a16="http://schemas.microsoft.com/office/drawing/2014/main" id="{53CDBFFB-8A19-4801-97B8-836E8362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08" y="8063528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4" name="Oval 1220">
            <a:extLst>
              <a:ext uri="{FF2B5EF4-FFF2-40B4-BE49-F238E27FC236}">
                <a16:creationId xmlns:a16="http://schemas.microsoft.com/office/drawing/2014/main" id="{00FC5AD6-73C5-43E7-A546-648A1F72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894" y="8630176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5" name="Oval 1221">
            <a:extLst>
              <a:ext uri="{FF2B5EF4-FFF2-40B4-BE49-F238E27FC236}">
                <a16:creationId xmlns:a16="http://schemas.microsoft.com/office/drawing/2014/main" id="{32B15C90-F3EF-4C54-B21D-635C5C58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491" y="7210189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B351182-20C3-4F07-8EE4-EF8B59E0DE1A}"/>
              </a:ext>
            </a:extLst>
          </p:cNvPr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167" name="Oval 5">
              <a:extLst>
                <a:ext uri="{FF2B5EF4-FFF2-40B4-BE49-F238E27FC236}">
                  <a16:creationId xmlns:a16="http://schemas.microsoft.com/office/drawing/2014/main" id="{99929379-F491-47E7-B681-A649DC92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Oval 6">
              <a:extLst>
                <a:ext uri="{FF2B5EF4-FFF2-40B4-BE49-F238E27FC236}">
                  <a16:creationId xmlns:a16="http://schemas.microsoft.com/office/drawing/2014/main" id="{6CC8C408-82A4-444A-A4B6-9D3BC96C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7">
              <a:extLst>
                <a:ext uri="{FF2B5EF4-FFF2-40B4-BE49-F238E27FC236}">
                  <a16:creationId xmlns:a16="http://schemas.microsoft.com/office/drawing/2014/main" id="{CBB1485B-D56F-42C3-8B3C-C4DF9D2D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Oval 8">
              <a:extLst>
                <a:ext uri="{FF2B5EF4-FFF2-40B4-BE49-F238E27FC236}">
                  <a16:creationId xmlns:a16="http://schemas.microsoft.com/office/drawing/2014/main" id="{72F387EE-B3D8-433E-9161-A3204A6F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Oval 9">
              <a:extLst>
                <a:ext uri="{FF2B5EF4-FFF2-40B4-BE49-F238E27FC236}">
                  <a16:creationId xmlns:a16="http://schemas.microsoft.com/office/drawing/2014/main" id="{679A0694-50A0-4F41-8169-18471B24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10">
              <a:extLst>
                <a:ext uri="{FF2B5EF4-FFF2-40B4-BE49-F238E27FC236}">
                  <a16:creationId xmlns:a16="http://schemas.microsoft.com/office/drawing/2014/main" id="{4D4218EC-E6C3-449D-8B4C-423BB634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id="{DEC50ED3-3DD4-479F-8A3A-7C1D3F9D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Oval 12">
              <a:extLst>
                <a:ext uri="{FF2B5EF4-FFF2-40B4-BE49-F238E27FC236}">
                  <a16:creationId xmlns:a16="http://schemas.microsoft.com/office/drawing/2014/main" id="{E32F3DE3-6385-4BC2-A84D-2887207B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Oval 13">
              <a:extLst>
                <a:ext uri="{FF2B5EF4-FFF2-40B4-BE49-F238E27FC236}">
                  <a16:creationId xmlns:a16="http://schemas.microsoft.com/office/drawing/2014/main" id="{A77F0ACE-46B9-4A1B-B61E-F64E1303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8E375E95-A41F-4561-B5E9-6343D6D00D18}"/>
                </a:ext>
              </a:extLst>
            </p:cNvPr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Oval 15">
              <a:extLst>
                <a:ext uri="{FF2B5EF4-FFF2-40B4-BE49-F238E27FC236}">
                  <a16:creationId xmlns:a16="http://schemas.microsoft.com/office/drawing/2014/main" id="{074AC008-F62C-4BB1-AEB8-69BAE015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Oval 16">
              <a:extLst>
                <a:ext uri="{FF2B5EF4-FFF2-40B4-BE49-F238E27FC236}">
                  <a16:creationId xmlns:a16="http://schemas.microsoft.com/office/drawing/2014/main" id="{C34E9E36-66BC-4AF3-9C52-0E85EDC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Oval 17">
              <a:extLst>
                <a:ext uri="{FF2B5EF4-FFF2-40B4-BE49-F238E27FC236}">
                  <a16:creationId xmlns:a16="http://schemas.microsoft.com/office/drawing/2014/main" id="{791EFBC5-55B9-418F-AAFE-3207BB575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Oval 18">
              <a:extLst>
                <a:ext uri="{FF2B5EF4-FFF2-40B4-BE49-F238E27FC236}">
                  <a16:creationId xmlns:a16="http://schemas.microsoft.com/office/drawing/2014/main" id="{2D3F6683-3460-4D16-AC4F-1C83687B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Oval 19">
              <a:extLst>
                <a:ext uri="{FF2B5EF4-FFF2-40B4-BE49-F238E27FC236}">
                  <a16:creationId xmlns:a16="http://schemas.microsoft.com/office/drawing/2014/main" id="{EACD9EC1-D03A-4B09-B5E4-A2FEB5D6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Oval 20">
              <a:extLst>
                <a:ext uri="{FF2B5EF4-FFF2-40B4-BE49-F238E27FC236}">
                  <a16:creationId xmlns:a16="http://schemas.microsoft.com/office/drawing/2014/main" id="{B5DB1CB6-2D88-44F9-93F8-29061BF0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Oval 21">
              <a:extLst>
                <a:ext uri="{FF2B5EF4-FFF2-40B4-BE49-F238E27FC236}">
                  <a16:creationId xmlns:a16="http://schemas.microsoft.com/office/drawing/2014/main" id="{E9F8CB57-19CE-4DF8-A9E8-FD86FE8A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Oval 22">
              <a:extLst>
                <a:ext uri="{FF2B5EF4-FFF2-40B4-BE49-F238E27FC236}">
                  <a16:creationId xmlns:a16="http://schemas.microsoft.com/office/drawing/2014/main" id="{4EE60ADA-C732-455D-A369-F22FAE04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Oval 23">
              <a:extLst>
                <a:ext uri="{FF2B5EF4-FFF2-40B4-BE49-F238E27FC236}">
                  <a16:creationId xmlns:a16="http://schemas.microsoft.com/office/drawing/2014/main" id="{8E69379A-D153-4E69-8482-0916487D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24">
              <a:extLst>
                <a:ext uri="{FF2B5EF4-FFF2-40B4-BE49-F238E27FC236}">
                  <a16:creationId xmlns:a16="http://schemas.microsoft.com/office/drawing/2014/main" id="{830B0164-EE04-41A2-AE58-4DED516B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Oval 25">
              <a:extLst>
                <a:ext uri="{FF2B5EF4-FFF2-40B4-BE49-F238E27FC236}">
                  <a16:creationId xmlns:a16="http://schemas.microsoft.com/office/drawing/2014/main" id="{5312CEF8-E3C3-4FB9-B009-7B255359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Oval 26">
              <a:extLst>
                <a:ext uri="{FF2B5EF4-FFF2-40B4-BE49-F238E27FC236}">
                  <a16:creationId xmlns:a16="http://schemas.microsoft.com/office/drawing/2014/main" id="{427D26B0-AE9E-4614-B6F2-78873030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27">
              <a:extLst>
                <a:ext uri="{FF2B5EF4-FFF2-40B4-BE49-F238E27FC236}">
                  <a16:creationId xmlns:a16="http://schemas.microsoft.com/office/drawing/2014/main" id="{FC03B770-CEC7-47FD-BF49-4F392F9D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Oval 28">
              <a:extLst>
                <a:ext uri="{FF2B5EF4-FFF2-40B4-BE49-F238E27FC236}">
                  <a16:creationId xmlns:a16="http://schemas.microsoft.com/office/drawing/2014/main" id="{3EBCC636-C38F-43E4-8673-3A010FC03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074B6B1D-1C90-4CE8-8ABF-49334D5C4E01}"/>
                </a:ext>
              </a:extLst>
            </p:cNvPr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3A12738F-3C75-42CE-BC29-5BD5C7A3E325}"/>
                </a:ext>
              </a:extLst>
            </p:cNvPr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Oval 31">
              <a:extLst>
                <a:ext uri="{FF2B5EF4-FFF2-40B4-BE49-F238E27FC236}">
                  <a16:creationId xmlns:a16="http://schemas.microsoft.com/office/drawing/2014/main" id="{72244C03-C4A6-4DE7-947B-A39FE258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Oval 32">
              <a:extLst>
                <a:ext uri="{FF2B5EF4-FFF2-40B4-BE49-F238E27FC236}">
                  <a16:creationId xmlns:a16="http://schemas.microsoft.com/office/drawing/2014/main" id="{22EFAC34-1170-4391-98BC-40B91627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Oval 33">
              <a:extLst>
                <a:ext uri="{FF2B5EF4-FFF2-40B4-BE49-F238E27FC236}">
                  <a16:creationId xmlns:a16="http://schemas.microsoft.com/office/drawing/2014/main" id="{C78F1A89-2180-41A4-B30A-14C3A4DB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Oval 34">
              <a:extLst>
                <a:ext uri="{FF2B5EF4-FFF2-40B4-BE49-F238E27FC236}">
                  <a16:creationId xmlns:a16="http://schemas.microsoft.com/office/drawing/2014/main" id="{C1DD1F12-7131-4F8F-86EA-7789E805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Oval 35">
              <a:extLst>
                <a:ext uri="{FF2B5EF4-FFF2-40B4-BE49-F238E27FC236}">
                  <a16:creationId xmlns:a16="http://schemas.microsoft.com/office/drawing/2014/main" id="{A9B7BB89-485E-4976-ABEB-29731D0D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Oval 36">
              <a:extLst>
                <a:ext uri="{FF2B5EF4-FFF2-40B4-BE49-F238E27FC236}">
                  <a16:creationId xmlns:a16="http://schemas.microsoft.com/office/drawing/2014/main" id="{81D12DF3-BFE5-44C3-85AB-636F7F9A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Oval 37">
              <a:extLst>
                <a:ext uri="{FF2B5EF4-FFF2-40B4-BE49-F238E27FC236}">
                  <a16:creationId xmlns:a16="http://schemas.microsoft.com/office/drawing/2014/main" id="{4758B099-1FD9-470C-8944-9533B0CE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Oval 38">
              <a:extLst>
                <a:ext uri="{FF2B5EF4-FFF2-40B4-BE49-F238E27FC236}">
                  <a16:creationId xmlns:a16="http://schemas.microsoft.com/office/drawing/2014/main" id="{81DCB5C6-773F-40AE-A9A7-4485F22D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id="{7AE6F4B7-D411-4558-A09A-9F9899CDA0FF}"/>
                </a:ext>
              </a:extLst>
            </p:cNvPr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Line 40">
              <a:extLst>
                <a:ext uri="{FF2B5EF4-FFF2-40B4-BE49-F238E27FC236}">
                  <a16:creationId xmlns:a16="http://schemas.microsoft.com/office/drawing/2014/main" id="{24679269-314B-465E-A4E7-40527669B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41">
              <a:extLst>
                <a:ext uri="{FF2B5EF4-FFF2-40B4-BE49-F238E27FC236}">
                  <a16:creationId xmlns:a16="http://schemas.microsoft.com/office/drawing/2014/main" id="{99CC36EF-BCC5-4DAF-8321-A131FE8CF756}"/>
                </a:ext>
              </a:extLst>
            </p:cNvPr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Line 42">
              <a:extLst>
                <a:ext uri="{FF2B5EF4-FFF2-40B4-BE49-F238E27FC236}">
                  <a16:creationId xmlns:a16="http://schemas.microsoft.com/office/drawing/2014/main" id="{0B3ED27B-A483-443C-8831-D6CB97DE5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E00B73E7-0443-42FE-ADF7-3DE7A59DE966}"/>
                </a:ext>
              </a:extLst>
            </p:cNvPr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Line 44">
              <a:extLst>
                <a:ext uri="{FF2B5EF4-FFF2-40B4-BE49-F238E27FC236}">
                  <a16:creationId xmlns:a16="http://schemas.microsoft.com/office/drawing/2014/main" id="{E271569B-B8E8-4C97-848E-9200A2C5F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45">
              <a:extLst>
                <a:ext uri="{FF2B5EF4-FFF2-40B4-BE49-F238E27FC236}">
                  <a16:creationId xmlns:a16="http://schemas.microsoft.com/office/drawing/2014/main" id="{47F25786-65D7-4277-827B-37F34A93F9DE}"/>
                </a:ext>
              </a:extLst>
            </p:cNvPr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Line 46">
              <a:extLst>
                <a:ext uri="{FF2B5EF4-FFF2-40B4-BE49-F238E27FC236}">
                  <a16:creationId xmlns:a16="http://schemas.microsoft.com/office/drawing/2014/main" id="{881C11AD-A10E-43E1-A83B-A59E85890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id="{A7AF60A8-45D4-460A-B0E1-9535A21971F7}"/>
                </a:ext>
              </a:extLst>
            </p:cNvPr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Line 48">
              <a:extLst>
                <a:ext uri="{FF2B5EF4-FFF2-40B4-BE49-F238E27FC236}">
                  <a16:creationId xmlns:a16="http://schemas.microsoft.com/office/drawing/2014/main" id="{CEF393A2-8411-4A6C-8D8C-E0B614CB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id="{1828511C-8452-424B-B325-ACAABBCE5CB7}"/>
                </a:ext>
              </a:extLst>
            </p:cNvPr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Line 50">
              <a:extLst>
                <a:ext uri="{FF2B5EF4-FFF2-40B4-BE49-F238E27FC236}">
                  <a16:creationId xmlns:a16="http://schemas.microsoft.com/office/drawing/2014/main" id="{481212D0-4881-4FF6-9DB5-4A8993721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51">
              <a:extLst>
                <a:ext uri="{FF2B5EF4-FFF2-40B4-BE49-F238E27FC236}">
                  <a16:creationId xmlns:a16="http://schemas.microsoft.com/office/drawing/2014/main" id="{9A97B257-7298-403E-90BF-07C46AA3D376}"/>
                </a:ext>
              </a:extLst>
            </p:cNvPr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Line 52">
              <a:extLst>
                <a:ext uri="{FF2B5EF4-FFF2-40B4-BE49-F238E27FC236}">
                  <a16:creationId xmlns:a16="http://schemas.microsoft.com/office/drawing/2014/main" id="{33BBA61C-DA58-4145-BF76-A6BFE96F9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53">
              <a:extLst>
                <a:ext uri="{FF2B5EF4-FFF2-40B4-BE49-F238E27FC236}">
                  <a16:creationId xmlns:a16="http://schemas.microsoft.com/office/drawing/2014/main" id="{A3E44DE8-A896-4A3B-94A9-BA3E242EF445}"/>
                </a:ext>
              </a:extLst>
            </p:cNvPr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Line 54">
              <a:extLst>
                <a:ext uri="{FF2B5EF4-FFF2-40B4-BE49-F238E27FC236}">
                  <a16:creationId xmlns:a16="http://schemas.microsoft.com/office/drawing/2014/main" id="{92B20E5B-B169-4483-85DC-4F4473860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21AB9335-96CB-40D4-BDF8-80A0C450D18A}"/>
                </a:ext>
              </a:extLst>
            </p:cNvPr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Line 56">
              <a:extLst>
                <a:ext uri="{FF2B5EF4-FFF2-40B4-BE49-F238E27FC236}">
                  <a16:creationId xmlns:a16="http://schemas.microsoft.com/office/drawing/2014/main" id="{A23A3A62-1881-4165-9968-2FAFD53A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id="{A717D595-A363-433D-8EAD-8665750DA9CA}"/>
                </a:ext>
              </a:extLst>
            </p:cNvPr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Line 58">
              <a:extLst>
                <a:ext uri="{FF2B5EF4-FFF2-40B4-BE49-F238E27FC236}">
                  <a16:creationId xmlns:a16="http://schemas.microsoft.com/office/drawing/2014/main" id="{CB90B2FC-F40F-4FA8-B86E-E8E1258B9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59">
              <a:extLst>
                <a:ext uri="{FF2B5EF4-FFF2-40B4-BE49-F238E27FC236}">
                  <a16:creationId xmlns:a16="http://schemas.microsoft.com/office/drawing/2014/main" id="{33E63D25-E9FD-4751-B703-73D0CE1F3C6E}"/>
                </a:ext>
              </a:extLst>
            </p:cNvPr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Line 60">
              <a:extLst>
                <a:ext uri="{FF2B5EF4-FFF2-40B4-BE49-F238E27FC236}">
                  <a16:creationId xmlns:a16="http://schemas.microsoft.com/office/drawing/2014/main" id="{EB125602-5595-48D4-8273-6498DF1CC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61">
              <a:extLst>
                <a:ext uri="{FF2B5EF4-FFF2-40B4-BE49-F238E27FC236}">
                  <a16:creationId xmlns:a16="http://schemas.microsoft.com/office/drawing/2014/main" id="{77BB5D14-62AA-4E99-8D0F-2BDB152218D2}"/>
                </a:ext>
              </a:extLst>
            </p:cNvPr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Line 62">
              <a:extLst>
                <a:ext uri="{FF2B5EF4-FFF2-40B4-BE49-F238E27FC236}">
                  <a16:creationId xmlns:a16="http://schemas.microsoft.com/office/drawing/2014/main" id="{F5CC12E6-3794-49F8-BA18-355BE2C56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63">
              <a:extLst>
                <a:ext uri="{FF2B5EF4-FFF2-40B4-BE49-F238E27FC236}">
                  <a16:creationId xmlns:a16="http://schemas.microsoft.com/office/drawing/2014/main" id="{6B95B6B4-9C9F-4880-A2E4-60070D434189}"/>
                </a:ext>
              </a:extLst>
            </p:cNvPr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Line 64">
              <a:extLst>
                <a:ext uri="{FF2B5EF4-FFF2-40B4-BE49-F238E27FC236}">
                  <a16:creationId xmlns:a16="http://schemas.microsoft.com/office/drawing/2014/main" id="{FA06F649-B8D2-4BCC-BFF8-904AC381C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65">
              <a:extLst>
                <a:ext uri="{FF2B5EF4-FFF2-40B4-BE49-F238E27FC236}">
                  <a16:creationId xmlns:a16="http://schemas.microsoft.com/office/drawing/2014/main" id="{AD6CCC01-1528-405C-8F9A-AE75B1463CB2}"/>
                </a:ext>
              </a:extLst>
            </p:cNvPr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Line 66">
              <a:extLst>
                <a:ext uri="{FF2B5EF4-FFF2-40B4-BE49-F238E27FC236}">
                  <a16:creationId xmlns:a16="http://schemas.microsoft.com/office/drawing/2014/main" id="{82968F92-BFD3-404A-BCDA-415DDD5C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67">
              <a:extLst>
                <a:ext uri="{FF2B5EF4-FFF2-40B4-BE49-F238E27FC236}">
                  <a16:creationId xmlns:a16="http://schemas.microsoft.com/office/drawing/2014/main" id="{90E08FFF-A393-4779-91C4-7714172681F3}"/>
                </a:ext>
              </a:extLst>
            </p:cNvPr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Line 68">
              <a:extLst>
                <a:ext uri="{FF2B5EF4-FFF2-40B4-BE49-F238E27FC236}">
                  <a16:creationId xmlns:a16="http://schemas.microsoft.com/office/drawing/2014/main" id="{45EBBF30-7C17-4CF2-A469-5618FDBFF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69">
              <a:extLst>
                <a:ext uri="{FF2B5EF4-FFF2-40B4-BE49-F238E27FC236}">
                  <a16:creationId xmlns:a16="http://schemas.microsoft.com/office/drawing/2014/main" id="{77EC0D24-49DC-49DF-8864-9D3F3E033B1D}"/>
                </a:ext>
              </a:extLst>
            </p:cNvPr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Line 70">
              <a:extLst>
                <a:ext uri="{FF2B5EF4-FFF2-40B4-BE49-F238E27FC236}">
                  <a16:creationId xmlns:a16="http://schemas.microsoft.com/office/drawing/2014/main" id="{4603FED3-B499-4040-B02B-937C8F5A5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9053E977-9735-48DD-92B5-6D08EE659AEA}"/>
                </a:ext>
              </a:extLst>
            </p:cNvPr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Line 72">
              <a:extLst>
                <a:ext uri="{FF2B5EF4-FFF2-40B4-BE49-F238E27FC236}">
                  <a16:creationId xmlns:a16="http://schemas.microsoft.com/office/drawing/2014/main" id="{B3556933-A7D7-4E6C-B119-5769D5B23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16599AA2-8B56-4099-A44C-8A541B5ABB91}"/>
                </a:ext>
              </a:extLst>
            </p:cNvPr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Line 74">
              <a:extLst>
                <a:ext uri="{FF2B5EF4-FFF2-40B4-BE49-F238E27FC236}">
                  <a16:creationId xmlns:a16="http://schemas.microsoft.com/office/drawing/2014/main" id="{3D028FCD-8123-43CA-A98E-E506BFAC9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75">
              <a:extLst>
                <a:ext uri="{FF2B5EF4-FFF2-40B4-BE49-F238E27FC236}">
                  <a16:creationId xmlns:a16="http://schemas.microsoft.com/office/drawing/2014/main" id="{06ABA7AE-2D78-4F5E-AB52-34A7A97C94CA}"/>
                </a:ext>
              </a:extLst>
            </p:cNvPr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Line 76">
              <a:extLst>
                <a:ext uri="{FF2B5EF4-FFF2-40B4-BE49-F238E27FC236}">
                  <a16:creationId xmlns:a16="http://schemas.microsoft.com/office/drawing/2014/main" id="{20E6E60F-11D3-43A3-AD4B-3E243D618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77">
              <a:extLst>
                <a:ext uri="{FF2B5EF4-FFF2-40B4-BE49-F238E27FC236}">
                  <a16:creationId xmlns:a16="http://schemas.microsoft.com/office/drawing/2014/main" id="{FE0A861A-8B2C-450A-908F-E8E6E0CA2E55}"/>
                </a:ext>
              </a:extLst>
            </p:cNvPr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Line 78">
              <a:extLst>
                <a:ext uri="{FF2B5EF4-FFF2-40B4-BE49-F238E27FC236}">
                  <a16:creationId xmlns:a16="http://schemas.microsoft.com/office/drawing/2014/main" id="{F1FAF195-CEB9-4939-9E92-8C6D6ECEB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79">
              <a:extLst>
                <a:ext uri="{FF2B5EF4-FFF2-40B4-BE49-F238E27FC236}">
                  <a16:creationId xmlns:a16="http://schemas.microsoft.com/office/drawing/2014/main" id="{82EFFA3A-4BBC-44A4-88C1-E0E1306FDB9C}"/>
                </a:ext>
              </a:extLst>
            </p:cNvPr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Line 80">
              <a:extLst>
                <a:ext uri="{FF2B5EF4-FFF2-40B4-BE49-F238E27FC236}">
                  <a16:creationId xmlns:a16="http://schemas.microsoft.com/office/drawing/2014/main" id="{03F65C89-748A-4A2C-8197-755AE61BE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81">
              <a:extLst>
                <a:ext uri="{FF2B5EF4-FFF2-40B4-BE49-F238E27FC236}">
                  <a16:creationId xmlns:a16="http://schemas.microsoft.com/office/drawing/2014/main" id="{43FE9C52-3D62-4039-822E-05A3309BBD18}"/>
                </a:ext>
              </a:extLst>
            </p:cNvPr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Line 82">
              <a:extLst>
                <a:ext uri="{FF2B5EF4-FFF2-40B4-BE49-F238E27FC236}">
                  <a16:creationId xmlns:a16="http://schemas.microsoft.com/office/drawing/2014/main" id="{8E429B68-59C4-4994-8016-ABDB134EE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83">
              <a:extLst>
                <a:ext uri="{FF2B5EF4-FFF2-40B4-BE49-F238E27FC236}">
                  <a16:creationId xmlns:a16="http://schemas.microsoft.com/office/drawing/2014/main" id="{7406C06C-1995-404F-9B33-F4E62D486A79}"/>
                </a:ext>
              </a:extLst>
            </p:cNvPr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Line 84">
              <a:extLst>
                <a:ext uri="{FF2B5EF4-FFF2-40B4-BE49-F238E27FC236}">
                  <a16:creationId xmlns:a16="http://schemas.microsoft.com/office/drawing/2014/main" id="{263764F5-AA86-4679-96A3-52852461A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85">
              <a:extLst>
                <a:ext uri="{FF2B5EF4-FFF2-40B4-BE49-F238E27FC236}">
                  <a16:creationId xmlns:a16="http://schemas.microsoft.com/office/drawing/2014/main" id="{A0CD511B-7469-4A65-997A-7D35389D4C3E}"/>
                </a:ext>
              </a:extLst>
            </p:cNvPr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Line 86">
              <a:extLst>
                <a:ext uri="{FF2B5EF4-FFF2-40B4-BE49-F238E27FC236}">
                  <a16:creationId xmlns:a16="http://schemas.microsoft.com/office/drawing/2014/main" id="{5DEE4B39-D2CF-418C-8947-02556A2EB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87">
              <a:extLst>
                <a:ext uri="{FF2B5EF4-FFF2-40B4-BE49-F238E27FC236}">
                  <a16:creationId xmlns:a16="http://schemas.microsoft.com/office/drawing/2014/main" id="{8C41AD77-528A-458A-A12F-4F0C4D971F12}"/>
                </a:ext>
              </a:extLst>
            </p:cNvPr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Line 88">
              <a:extLst>
                <a:ext uri="{FF2B5EF4-FFF2-40B4-BE49-F238E27FC236}">
                  <a16:creationId xmlns:a16="http://schemas.microsoft.com/office/drawing/2014/main" id="{2315E8B4-6C11-4340-9DF9-B120A9C5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9050D0BB-D318-4DF1-922F-779C545E6AFC}"/>
                </a:ext>
              </a:extLst>
            </p:cNvPr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Line 90">
              <a:extLst>
                <a:ext uri="{FF2B5EF4-FFF2-40B4-BE49-F238E27FC236}">
                  <a16:creationId xmlns:a16="http://schemas.microsoft.com/office/drawing/2014/main" id="{7F2A2C35-5BF5-4232-B52D-16495B30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91">
              <a:extLst>
                <a:ext uri="{FF2B5EF4-FFF2-40B4-BE49-F238E27FC236}">
                  <a16:creationId xmlns:a16="http://schemas.microsoft.com/office/drawing/2014/main" id="{EFE2ADB8-B357-4C4C-8032-10C0DA314C77}"/>
                </a:ext>
              </a:extLst>
            </p:cNvPr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Line 92">
              <a:extLst>
                <a:ext uri="{FF2B5EF4-FFF2-40B4-BE49-F238E27FC236}">
                  <a16:creationId xmlns:a16="http://schemas.microsoft.com/office/drawing/2014/main" id="{653CD685-C31B-41E2-8ADA-FE5305E0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93">
              <a:extLst>
                <a:ext uri="{FF2B5EF4-FFF2-40B4-BE49-F238E27FC236}">
                  <a16:creationId xmlns:a16="http://schemas.microsoft.com/office/drawing/2014/main" id="{CD1EA60A-6342-4977-B86E-436E16D14A74}"/>
                </a:ext>
              </a:extLst>
            </p:cNvPr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Line 94">
              <a:extLst>
                <a:ext uri="{FF2B5EF4-FFF2-40B4-BE49-F238E27FC236}">
                  <a16:creationId xmlns:a16="http://schemas.microsoft.com/office/drawing/2014/main" id="{3D7AA7C8-ED6D-4CE4-B2F2-3C319AFD6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Freeform 95">
              <a:extLst>
                <a:ext uri="{FF2B5EF4-FFF2-40B4-BE49-F238E27FC236}">
                  <a16:creationId xmlns:a16="http://schemas.microsoft.com/office/drawing/2014/main" id="{7F920D7A-9EF6-466B-B9B5-A1C08F6B0B44}"/>
                </a:ext>
              </a:extLst>
            </p:cNvPr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Line 96">
              <a:extLst>
                <a:ext uri="{FF2B5EF4-FFF2-40B4-BE49-F238E27FC236}">
                  <a16:creationId xmlns:a16="http://schemas.microsoft.com/office/drawing/2014/main" id="{B5D8A2A2-BF20-40C9-B76A-C1F0B458F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Freeform 97">
              <a:extLst>
                <a:ext uri="{FF2B5EF4-FFF2-40B4-BE49-F238E27FC236}">
                  <a16:creationId xmlns:a16="http://schemas.microsoft.com/office/drawing/2014/main" id="{D5DE3057-E142-41E5-A949-0A5DEF50BC69}"/>
                </a:ext>
              </a:extLst>
            </p:cNvPr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Line 98">
              <a:extLst>
                <a:ext uri="{FF2B5EF4-FFF2-40B4-BE49-F238E27FC236}">
                  <a16:creationId xmlns:a16="http://schemas.microsoft.com/office/drawing/2014/main" id="{169E0457-4041-4C79-A08D-02167F10D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99">
              <a:extLst>
                <a:ext uri="{FF2B5EF4-FFF2-40B4-BE49-F238E27FC236}">
                  <a16:creationId xmlns:a16="http://schemas.microsoft.com/office/drawing/2014/main" id="{5D4DE69B-C54C-498C-AB4D-214CD268B0A7}"/>
                </a:ext>
              </a:extLst>
            </p:cNvPr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Line 100">
              <a:extLst>
                <a:ext uri="{FF2B5EF4-FFF2-40B4-BE49-F238E27FC236}">
                  <a16:creationId xmlns:a16="http://schemas.microsoft.com/office/drawing/2014/main" id="{4598636D-0B73-48CF-9A82-4376DF720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101">
              <a:extLst>
                <a:ext uri="{FF2B5EF4-FFF2-40B4-BE49-F238E27FC236}">
                  <a16:creationId xmlns:a16="http://schemas.microsoft.com/office/drawing/2014/main" id="{55616651-E9A2-4EAD-8773-DC3918067CEB}"/>
                </a:ext>
              </a:extLst>
            </p:cNvPr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Line 102">
              <a:extLst>
                <a:ext uri="{FF2B5EF4-FFF2-40B4-BE49-F238E27FC236}">
                  <a16:creationId xmlns:a16="http://schemas.microsoft.com/office/drawing/2014/main" id="{A80266FA-0A95-46E6-9B17-6E1550AE2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103">
              <a:extLst>
                <a:ext uri="{FF2B5EF4-FFF2-40B4-BE49-F238E27FC236}">
                  <a16:creationId xmlns:a16="http://schemas.microsoft.com/office/drawing/2014/main" id="{6549C7D7-5442-4C83-BD09-E43CEB814625}"/>
                </a:ext>
              </a:extLst>
            </p:cNvPr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Line 104">
              <a:extLst>
                <a:ext uri="{FF2B5EF4-FFF2-40B4-BE49-F238E27FC236}">
                  <a16:creationId xmlns:a16="http://schemas.microsoft.com/office/drawing/2014/main" id="{37F2454E-F992-4E36-9605-156ED6DA1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105">
              <a:extLst>
                <a:ext uri="{FF2B5EF4-FFF2-40B4-BE49-F238E27FC236}">
                  <a16:creationId xmlns:a16="http://schemas.microsoft.com/office/drawing/2014/main" id="{7B740FD4-5A3B-4E00-B7F5-CB6CB7CAF4B1}"/>
                </a:ext>
              </a:extLst>
            </p:cNvPr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Line 106">
              <a:extLst>
                <a:ext uri="{FF2B5EF4-FFF2-40B4-BE49-F238E27FC236}">
                  <a16:creationId xmlns:a16="http://schemas.microsoft.com/office/drawing/2014/main" id="{4F21989C-9F0F-45E4-92C4-EF83B2990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107">
              <a:extLst>
                <a:ext uri="{FF2B5EF4-FFF2-40B4-BE49-F238E27FC236}">
                  <a16:creationId xmlns:a16="http://schemas.microsoft.com/office/drawing/2014/main" id="{8E48D27C-F384-4FB1-B570-D9FB8D160EF9}"/>
                </a:ext>
              </a:extLst>
            </p:cNvPr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Line 108">
              <a:extLst>
                <a:ext uri="{FF2B5EF4-FFF2-40B4-BE49-F238E27FC236}">
                  <a16:creationId xmlns:a16="http://schemas.microsoft.com/office/drawing/2014/main" id="{16B20A7F-4CB9-4CC6-AE50-B164BB29F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109">
              <a:extLst>
                <a:ext uri="{FF2B5EF4-FFF2-40B4-BE49-F238E27FC236}">
                  <a16:creationId xmlns:a16="http://schemas.microsoft.com/office/drawing/2014/main" id="{C548F0C6-6698-419C-A763-F28805E33B57}"/>
                </a:ext>
              </a:extLst>
            </p:cNvPr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Line 110">
              <a:extLst>
                <a:ext uri="{FF2B5EF4-FFF2-40B4-BE49-F238E27FC236}">
                  <a16:creationId xmlns:a16="http://schemas.microsoft.com/office/drawing/2014/main" id="{00BA9BC0-A9C6-43C9-9DD9-2EB8CC86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111">
              <a:extLst>
                <a:ext uri="{FF2B5EF4-FFF2-40B4-BE49-F238E27FC236}">
                  <a16:creationId xmlns:a16="http://schemas.microsoft.com/office/drawing/2014/main" id="{AE969924-C223-4275-8BFD-A30315CD450E}"/>
                </a:ext>
              </a:extLst>
            </p:cNvPr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Line 112">
              <a:extLst>
                <a:ext uri="{FF2B5EF4-FFF2-40B4-BE49-F238E27FC236}">
                  <a16:creationId xmlns:a16="http://schemas.microsoft.com/office/drawing/2014/main" id="{E5F0555A-A7A9-47DA-8156-FB35EAF04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Freeform 113">
              <a:extLst>
                <a:ext uri="{FF2B5EF4-FFF2-40B4-BE49-F238E27FC236}">
                  <a16:creationId xmlns:a16="http://schemas.microsoft.com/office/drawing/2014/main" id="{BA0BB1B4-47A5-4D96-B5EB-14AADD0E30D2}"/>
                </a:ext>
              </a:extLst>
            </p:cNvPr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Line 114">
              <a:extLst>
                <a:ext uri="{FF2B5EF4-FFF2-40B4-BE49-F238E27FC236}">
                  <a16:creationId xmlns:a16="http://schemas.microsoft.com/office/drawing/2014/main" id="{1944EC98-A40A-450A-885E-0D66B0396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15">
              <a:extLst>
                <a:ext uri="{FF2B5EF4-FFF2-40B4-BE49-F238E27FC236}">
                  <a16:creationId xmlns:a16="http://schemas.microsoft.com/office/drawing/2014/main" id="{4B2BA9F1-9A81-447C-9B18-600C9C41D7D2}"/>
                </a:ext>
              </a:extLst>
            </p:cNvPr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116">
              <a:extLst>
                <a:ext uri="{FF2B5EF4-FFF2-40B4-BE49-F238E27FC236}">
                  <a16:creationId xmlns:a16="http://schemas.microsoft.com/office/drawing/2014/main" id="{49E1F753-4BEC-4F05-AAFF-B11F20467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12A46D4B-C64E-4884-9875-478FEB7B011C}"/>
                </a:ext>
              </a:extLst>
            </p:cNvPr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Line 118">
              <a:extLst>
                <a:ext uri="{FF2B5EF4-FFF2-40B4-BE49-F238E27FC236}">
                  <a16:creationId xmlns:a16="http://schemas.microsoft.com/office/drawing/2014/main" id="{2906D677-D9AB-44C8-9F3F-CED98B27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226F1868-84CC-471E-911E-01D578EB6486}"/>
                </a:ext>
              </a:extLst>
            </p:cNvPr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Line 120">
              <a:extLst>
                <a:ext uri="{FF2B5EF4-FFF2-40B4-BE49-F238E27FC236}">
                  <a16:creationId xmlns:a16="http://schemas.microsoft.com/office/drawing/2014/main" id="{4C68BADB-9A56-431D-9DA1-72F011299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738D32A2-D62A-4EB2-A668-55A1664FAD61}"/>
                </a:ext>
              </a:extLst>
            </p:cNvPr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122">
              <a:extLst>
                <a:ext uri="{FF2B5EF4-FFF2-40B4-BE49-F238E27FC236}">
                  <a16:creationId xmlns:a16="http://schemas.microsoft.com/office/drawing/2014/main" id="{6DD1DBA3-B68F-42B0-8FA5-6C6BEF7E8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123">
              <a:extLst>
                <a:ext uri="{FF2B5EF4-FFF2-40B4-BE49-F238E27FC236}">
                  <a16:creationId xmlns:a16="http://schemas.microsoft.com/office/drawing/2014/main" id="{0974FF36-0BB6-4A1F-A331-C8578BC2F6AF}"/>
                </a:ext>
              </a:extLst>
            </p:cNvPr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Line 124">
              <a:extLst>
                <a:ext uri="{FF2B5EF4-FFF2-40B4-BE49-F238E27FC236}">
                  <a16:creationId xmlns:a16="http://schemas.microsoft.com/office/drawing/2014/main" id="{3174CBA6-3782-40C1-9075-917B91E0E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Freeform 125">
              <a:extLst>
                <a:ext uri="{FF2B5EF4-FFF2-40B4-BE49-F238E27FC236}">
                  <a16:creationId xmlns:a16="http://schemas.microsoft.com/office/drawing/2014/main" id="{DAD11980-2879-4371-87D9-0438EA8471E5}"/>
                </a:ext>
              </a:extLst>
            </p:cNvPr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Line 126">
              <a:extLst>
                <a:ext uri="{FF2B5EF4-FFF2-40B4-BE49-F238E27FC236}">
                  <a16:creationId xmlns:a16="http://schemas.microsoft.com/office/drawing/2014/main" id="{9C4349C6-49E2-4DD1-8D62-060534E52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127">
              <a:extLst>
                <a:ext uri="{FF2B5EF4-FFF2-40B4-BE49-F238E27FC236}">
                  <a16:creationId xmlns:a16="http://schemas.microsoft.com/office/drawing/2014/main" id="{80B3C9EB-93C9-425A-9652-0A3E8F99B300}"/>
                </a:ext>
              </a:extLst>
            </p:cNvPr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128">
              <a:extLst>
                <a:ext uri="{FF2B5EF4-FFF2-40B4-BE49-F238E27FC236}">
                  <a16:creationId xmlns:a16="http://schemas.microsoft.com/office/drawing/2014/main" id="{7B134C2B-D4C1-4EB3-9FA0-380739CE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129">
              <a:extLst>
                <a:ext uri="{FF2B5EF4-FFF2-40B4-BE49-F238E27FC236}">
                  <a16:creationId xmlns:a16="http://schemas.microsoft.com/office/drawing/2014/main" id="{C6C55CFC-EC0A-49D5-ADC2-EF6418B688B5}"/>
                </a:ext>
              </a:extLst>
            </p:cNvPr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Line 130">
              <a:extLst>
                <a:ext uri="{FF2B5EF4-FFF2-40B4-BE49-F238E27FC236}">
                  <a16:creationId xmlns:a16="http://schemas.microsoft.com/office/drawing/2014/main" id="{CEFCC4D4-92E9-478D-9FED-BDCEC92A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131">
              <a:extLst>
                <a:ext uri="{FF2B5EF4-FFF2-40B4-BE49-F238E27FC236}">
                  <a16:creationId xmlns:a16="http://schemas.microsoft.com/office/drawing/2014/main" id="{D0869617-CE8B-41D3-85FA-83CE247AE9A9}"/>
                </a:ext>
              </a:extLst>
            </p:cNvPr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Line 132">
              <a:extLst>
                <a:ext uri="{FF2B5EF4-FFF2-40B4-BE49-F238E27FC236}">
                  <a16:creationId xmlns:a16="http://schemas.microsoft.com/office/drawing/2014/main" id="{BD5258B7-6D46-4F64-B6A9-B0A83D54F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id="{9C090D82-BE47-4E5D-9FD5-B3ADCC556C08}"/>
                </a:ext>
              </a:extLst>
            </p:cNvPr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134">
              <a:extLst>
                <a:ext uri="{FF2B5EF4-FFF2-40B4-BE49-F238E27FC236}">
                  <a16:creationId xmlns:a16="http://schemas.microsoft.com/office/drawing/2014/main" id="{50BD2895-4FA3-4B37-8990-F9CBA5691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135">
              <a:extLst>
                <a:ext uri="{FF2B5EF4-FFF2-40B4-BE49-F238E27FC236}">
                  <a16:creationId xmlns:a16="http://schemas.microsoft.com/office/drawing/2014/main" id="{0E392266-7393-4EC1-80E1-BBFFF7FBA2DC}"/>
                </a:ext>
              </a:extLst>
            </p:cNvPr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Line 136">
              <a:extLst>
                <a:ext uri="{FF2B5EF4-FFF2-40B4-BE49-F238E27FC236}">
                  <a16:creationId xmlns:a16="http://schemas.microsoft.com/office/drawing/2014/main" id="{709C0E29-3CE1-41EA-8819-D6A2A410E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137">
              <a:extLst>
                <a:ext uri="{FF2B5EF4-FFF2-40B4-BE49-F238E27FC236}">
                  <a16:creationId xmlns:a16="http://schemas.microsoft.com/office/drawing/2014/main" id="{55EFE4B3-D710-490D-B3F7-C59B8050D15F}"/>
                </a:ext>
              </a:extLst>
            </p:cNvPr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Line 138">
              <a:extLst>
                <a:ext uri="{FF2B5EF4-FFF2-40B4-BE49-F238E27FC236}">
                  <a16:creationId xmlns:a16="http://schemas.microsoft.com/office/drawing/2014/main" id="{B4D362F3-F3DB-462D-BD55-FA21A8C28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139">
              <a:extLst>
                <a:ext uri="{FF2B5EF4-FFF2-40B4-BE49-F238E27FC236}">
                  <a16:creationId xmlns:a16="http://schemas.microsoft.com/office/drawing/2014/main" id="{04D6F008-89AD-4945-8F8D-2DC09E2A7225}"/>
                </a:ext>
              </a:extLst>
            </p:cNvPr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140">
              <a:extLst>
                <a:ext uri="{FF2B5EF4-FFF2-40B4-BE49-F238E27FC236}">
                  <a16:creationId xmlns:a16="http://schemas.microsoft.com/office/drawing/2014/main" id="{8C9DE3CC-6324-47D4-955F-89264897D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141">
              <a:extLst>
                <a:ext uri="{FF2B5EF4-FFF2-40B4-BE49-F238E27FC236}">
                  <a16:creationId xmlns:a16="http://schemas.microsoft.com/office/drawing/2014/main" id="{D32C4B53-CC25-4DC9-91B5-CE3628BFAA43}"/>
                </a:ext>
              </a:extLst>
            </p:cNvPr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Line 142">
              <a:extLst>
                <a:ext uri="{FF2B5EF4-FFF2-40B4-BE49-F238E27FC236}">
                  <a16:creationId xmlns:a16="http://schemas.microsoft.com/office/drawing/2014/main" id="{C88284B3-E9BB-4E38-AE2C-91FB0A2D1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143">
              <a:extLst>
                <a:ext uri="{FF2B5EF4-FFF2-40B4-BE49-F238E27FC236}">
                  <a16:creationId xmlns:a16="http://schemas.microsoft.com/office/drawing/2014/main" id="{FF39C148-135C-4344-A5B1-2ED72B7105E8}"/>
                </a:ext>
              </a:extLst>
            </p:cNvPr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Line 144">
              <a:extLst>
                <a:ext uri="{FF2B5EF4-FFF2-40B4-BE49-F238E27FC236}">
                  <a16:creationId xmlns:a16="http://schemas.microsoft.com/office/drawing/2014/main" id="{E821D5E3-83EA-4EE7-928F-566563552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145">
              <a:extLst>
                <a:ext uri="{FF2B5EF4-FFF2-40B4-BE49-F238E27FC236}">
                  <a16:creationId xmlns:a16="http://schemas.microsoft.com/office/drawing/2014/main" id="{85CA15F5-3812-4390-B41B-716B6278E782}"/>
                </a:ext>
              </a:extLst>
            </p:cNvPr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Line 146">
              <a:extLst>
                <a:ext uri="{FF2B5EF4-FFF2-40B4-BE49-F238E27FC236}">
                  <a16:creationId xmlns:a16="http://schemas.microsoft.com/office/drawing/2014/main" id="{83AA8E6F-F98F-4971-A739-A9BE48AD9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147">
              <a:extLst>
                <a:ext uri="{FF2B5EF4-FFF2-40B4-BE49-F238E27FC236}">
                  <a16:creationId xmlns:a16="http://schemas.microsoft.com/office/drawing/2014/main" id="{C9993612-2457-4E5C-8EDB-A7B534B81270}"/>
                </a:ext>
              </a:extLst>
            </p:cNvPr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Line 148">
              <a:extLst>
                <a:ext uri="{FF2B5EF4-FFF2-40B4-BE49-F238E27FC236}">
                  <a16:creationId xmlns:a16="http://schemas.microsoft.com/office/drawing/2014/main" id="{94E4A68B-DE11-470A-B584-11037C04E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149">
              <a:extLst>
                <a:ext uri="{FF2B5EF4-FFF2-40B4-BE49-F238E27FC236}">
                  <a16:creationId xmlns:a16="http://schemas.microsoft.com/office/drawing/2014/main" id="{E4EEB818-5630-4342-8968-6D747B685BE6}"/>
                </a:ext>
              </a:extLst>
            </p:cNvPr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Line 150">
              <a:extLst>
                <a:ext uri="{FF2B5EF4-FFF2-40B4-BE49-F238E27FC236}">
                  <a16:creationId xmlns:a16="http://schemas.microsoft.com/office/drawing/2014/main" id="{7A299142-C77A-44B1-8E8E-DB1251ADD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151">
              <a:extLst>
                <a:ext uri="{FF2B5EF4-FFF2-40B4-BE49-F238E27FC236}">
                  <a16:creationId xmlns:a16="http://schemas.microsoft.com/office/drawing/2014/main" id="{FFB5ED8E-02E2-42A1-BF08-B411643CBB77}"/>
                </a:ext>
              </a:extLst>
            </p:cNvPr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Line 152">
              <a:extLst>
                <a:ext uri="{FF2B5EF4-FFF2-40B4-BE49-F238E27FC236}">
                  <a16:creationId xmlns:a16="http://schemas.microsoft.com/office/drawing/2014/main" id="{1F6B7100-F40C-470E-8D2A-07DCBC32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153">
              <a:extLst>
                <a:ext uri="{FF2B5EF4-FFF2-40B4-BE49-F238E27FC236}">
                  <a16:creationId xmlns:a16="http://schemas.microsoft.com/office/drawing/2014/main" id="{1EA42578-A2B7-42F2-BD0C-51AFAB313CBC}"/>
                </a:ext>
              </a:extLst>
            </p:cNvPr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Line 154">
              <a:extLst>
                <a:ext uri="{FF2B5EF4-FFF2-40B4-BE49-F238E27FC236}">
                  <a16:creationId xmlns:a16="http://schemas.microsoft.com/office/drawing/2014/main" id="{B59EBDF4-209E-413B-B767-3AE298A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155">
              <a:extLst>
                <a:ext uri="{FF2B5EF4-FFF2-40B4-BE49-F238E27FC236}">
                  <a16:creationId xmlns:a16="http://schemas.microsoft.com/office/drawing/2014/main" id="{FD35EA83-EFEA-4509-BEE2-B965347887CA}"/>
                </a:ext>
              </a:extLst>
            </p:cNvPr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Line 156">
              <a:extLst>
                <a:ext uri="{FF2B5EF4-FFF2-40B4-BE49-F238E27FC236}">
                  <a16:creationId xmlns:a16="http://schemas.microsoft.com/office/drawing/2014/main" id="{7DEDF844-EF04-412E-9B49-5A39601F1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157">
              <a:extLst>
                <a:ext uri="{FF2B5EF4-FFF2-40B4-BE49-F238E27FC236}">
                  <a16:creationId xmlns:a16="http://schemas.microsoft.com/office/drawing/2014/main" id="{D780F001-72E6-4E2C-88C3-FADE99B79477}"/>
                </a:ext>
              </a:extLst>
            </p:cNvPr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Line 158">
              <a:extLst>
                <a:ext uri="{FF2B5EF4-FFF2-40B4-BE49-F238E27FC236}">
                  <a16:creationId xmlns:a16="http://schemas.microsoft.com/office/drawing/2014/main" id="{8BD673DD-FC34-4249-91DE-CAED0D61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59">
              <a:extLst>
                <a:ext uri="{FF2B5EF4-FFF2-40B4-BE49-F238E27FC236}">
                  <a16:creationId xmlns:a16="http://schemas.microsoft.com/office/drawing/2014/main" id="{349E4F7C-44B1-4126-9759-2616443E019D}"/>
                </a:ext>
              </a:extLst>
            </p:cNvPr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Line 160">
              <a:extLst>
                <a:ext uri="{FF2B5EF4-FFF2-40B4-BE49-F238E27FC236}">
                  <a16:creationId xmlns:a16="http://schemas.microsoft.com/office/drawing/2014/main" id="{3CC59483-2304-4E42-8632-4495D5688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61">
              <a:extLst>
                <a:ext uri="{FF2B5EF4-FFF2-40B4-BE49-F238E27FC236}">
                  <a16:creationId xmlns:a16="http://schemas.microsoft.com/office/drawing/2014/main" id="{E0BF6A89-EBFD-413A-B968-F59A05BA3C7C}"/>
                </a:ext>
              </a:extLst>
            </p:cNvPr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Line 162">
              <a:extLst>
                <a:ext uri="{FF2B5EF4-FFF2-40B4-BE49-F238E27FC236}">
                  <a16:creationId xmlns:a16="http://schemas.microsoft.com/office/drawing/2014/main" id="{3A759DA5-38FE-44E6-8EC5-429A3B611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63">
              <a:extLst>
                <a:ext uri="{FF2B5EF4-FFF2-40B4-BE49-F238E27FC236}">
                  <a16:creationId xmlns:a16="http://schemas.microsoft.com/office/drawing/2014/main" id="{91790096-E381-43F6-B2FF-4DB361BA22C6}"/>
                </a:ext>
              </a:extLst>
            </p:cNvPr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Line 164">
              <a:extLst>
                <a:ext uri="{FF2B5EF4-FFF2-40B4-BE49-F238E27FC236}">
                  <a16:creationId xmlns:a16="http://schemas.microsoft.com/office/drawing/2014/main" id="{57BC12EE-738E-4050-873E-4871B706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65">
              <a:extLst>
                <a:ext uri="{FF2B5EF4-FFF2-40B4-BE49-F238E27FC236}">
                  <a16:creationId xmlns:a16="http://schemas.microsoft.com/office/drawing/2014/main" id="{3C857EFC-66FE-47F2-B11E-976969406104}"/>
                </a:ext>
              </a:extLst>
            </p:cNvPr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Line 166">
              <a:extLst>
                <a:ext uri="{FF2B5EF4-FFF2-40B4-BE49-F238E27FC236}">
                  <a16:creationId xmlns:a16="http://schemas.microsoft.com/office/drawing/2014/main" id="{20634499-C388-432E-AAC2-94B138E81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67">
              <a:extLst>
                <a:ext uri="{FF2B5EF4-FFF2-40B4-BE49-F238E27FC236}">
                  <a16:creationId xmlns:a16="http://schemas.microsoft.com/office/drawing/2014/main" id="{B291BDF7-A6E5-4501-B733-C39783C2BCF6}"/>
                </a:ext>
              </a:extLst>
            </p:cNvPr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Line 168">
              <a:extLst>
                <a:ext uri="{FF2B5EF4-FFF2-40B4-BE49-F238E27FC236}">
                  <a16:creationId xmlns:a16="http://schemas.microsoft.com/office/drawing/2014/main" id="{8604EEA6-DD3A-4002-96BC-3BFC9470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69">
              <a:extLst>
                <a:ext uri="{FF2B5EF4-FFF2-40B4-BE49-F238E27FC236}">
                  <a16:creationId xmlns:a16="http://schemas.microsoft.com/office/drawing/2014/main" id="{6F4D245C-D0BC-46D4-A8FB-B36A7B5D6C82}"/>
                </a:ext>
              </a:extLst>
            </p:cNvPr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Line 170">
              <a:extLst>
                <a:ext uri="{FF2B5EF4-FFF2-40B4-BE49-F238E27FC236}">
                  <a16:creationId xmlns:a16="http://schemas.microsoft.com/office/drawing/2014/main" id="{C0688D68-A300-4684-8E3C-4DC409DDD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71">
              <a:extLst>
                <a:ext uri="{FF2B5EF4-FFF2-40B4-BE49-F238E27FC236}">
                  <a16:creationId xmlns:a16="http://schemas.microsoft.com/office/drawing/2014/main" id="{2E1FFA35-39F8-4E91-B7D9-043CE2946A31}"/>
                </a:ext>
              </a:extLst>
            </p:cNvPr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Line 172">
              <a:extLst>
                <a:ext uri="{FF2B5EF4-FFF2-40B4-BE49-F238E27FC236}">
                  <a16:creationId xmlns:a16="http://schemas.microsoft.com/office/drawing/2014/main" id="{AEC1AE39-8009-48A5-BCDC-19D471D2C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73">
              <a:extLst>
                <a:ext uri="{FF2B5EF4-FFF2-40B4-BE49-F238E27FC236}">
                  <a16:creationId xmlns:a16="http://schemas.microsoft.com/office/drawing/2014/main" id="{68E53A0A-CDEC-43E3-AE89-A9B6E4AFFD70}"/>
                </a:ext>
              </a:extLst>
            </p:cNvPr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Line 174">
              <a:extLst>
                <a:ext uri="{FF2B5EF4-FFF2-40B4-BE49-F238E27FC236}">
                  <a16:creationId xmlns:a16="http://schemas.microsoft.com/office/drawing/2014/main" id="{30E34B9B-A79D-4EEA-95CE-4B759171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75">
              <a:extLst>
                <a:ext uri="{FF2B5EF4-FFF2-40B4-BE49-F238E27FC236}">
                  <a16:creationId xmlns:a16="http://schemas.microsoft.com/office/drawing/2014/main" id="{0CA168B7-9DCF-4D26-A556-D115BD2BE363}"/>
                </a:ext>
              </a:extLst>
            </p:cNvPr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Line 176">
              <a:extLst>
                <a:ext uri="{FF2B5EF4-FFF2-40B4-BE49-F238E27FC236}">
                  <a16:creationId xmlns:a16="http://schemas.microsoft.com/office/drawing/2014/main" id="{FDE9F5AC-34A9-40BC-A510-2CBB6C20C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77">
              <a:extLst>
                <a:ext uri="{FF2B5EF4-FFF2-40B4-BE49-F238E27FC236}">
                  <a16:creationId xmlns:a16="http://schemas.microsoft.com/office/drawing/2014/main" id="{34775B01-B7DA-4A07-9954-9FD5E457948E}"/>
                </a:ext>
              </a:extLst>
            </p:cNvPr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Line 178">
              <a:extLst>
                <a:ext uri="{FF2B5EF4-FFF2-40B4-BE49-F238E27FC236}">
                  <a16:creationId xmlns:a16="http://schemas.microsoft.com/office/drawing/2014/main" id="{84119A10-3CFB-4BB1-96CE-E63F774EB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79">
              <a:extLst>
                <a:ext uri="{FF2B5EF4-FFF2-40B4-BE49-F238E27FC236}">
                  <a16:creationId xmlns:a16="http://schemas.microsoft.com/office/drawing/2014/main" id="{D856EB69-77E6-4F25-A750-9A1091983E8F}"/>
                </a:ext>
              </a:extLst>
            </p:cNvPr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Line 180">
              <a:extLst>
                <a:ext uri="{FF2B5EF4-FFF2-40B4-BE49-F238E27FC236}">
                  <a16:creationId xmlns:a16="http://schemas.microsoft.com/office/drawing/2014/main" id="{93B2C7A2-8834-4F1C-958C-D5DD094C3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Oval 181">
              <a:extLst>
                <a:ext uri="{FF2B5EF4-FFF2-40B4-BE49-F238E27FC236}">
                  <a16:creationId xmlns:a16="http://schemas.microsoft.com/office/drawing/2014/main" id="{A9201023-2E88-42D1-882E-F6CA41CF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Oval 182">
              <a:extLst>
                <a:ext uri="{FF2B5EF4-FFF2-40B4-BE49-F238E27FC236}">
                  <a16:creationId xmlns:a16="http://schemas.microsoft.com/office/drawing/2014/main" id="{667F0F69-A6A2-42C8-B582-8983EBD7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Oval 183">
              <a:extLst>
                <a:ext uri="{FF2B5EF4-FFF2-40B4-BE49-F238E27FC236}">
                  <a16:creationId xmlns:a16="http://schemas.microsoft.com/office/drawing/2014/main" id="{B6E2FEEA-2C39-438D-8F53-07FDA04B4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Oval 184">
              <a:extLst>
                <a:ext uri="{FF2B5EF4-FFF2-40B4-BE49-F238E27FC236}">
                  <a16:creationId xmlns:a16="http://schemas.microsoft.com/office/drawing/2014/main" id="{B57D8DC9-CDD3-4B69-A332-E8BB935A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Oval 185">
              <a:extLst>
                <a:ext uri="{FF2B5EF4-FFF2-40B4-BE49-F238E27FC236}">
                  <a16:creationId xmlns:a16="http://schemas.microsoft.com/office/drawing/2014/main" id="{17A838C3-90EA-43AA-A016-A3BBBFD0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Oval 186">
              <a:extLst>
                <a:ext uri="{FF2B5EF4-FFF2-40B4-BE49-F238E27FC236}">
                  <a16:creationId xmlns:a16="http://schemas.microsoft.com/office/drawing/2014/main" id="{6AED2776-67F8-45D5-B676-9766E4F3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Oval 187">
              <a:extLst>
                <a:ext uri="{FF2B5EF4-FFF2-40B4-BE49-F238E27FC236}">
                  <a16:creationId xmlns:a16="http://schemas.microsoft.com/office/drawing/2014/main" id="{90F9BCCB-8E51-459E-9FA7-7E6FDF6A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Oval 188">
              <a:extLst>
                <a:ext uri="{FF2B5EF4-FFF2-40B4-BE49-F238E27FC236}">
                  <a16:creationId xmlns:a16="http://schemas.microsoft.com/office/drawing/2014/main" id="{9C521789-3F54-4B76-A9D3-F5FB3CC1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Oval 189">
              <a:extLst>
                <a:ext uri="{FF2B5EF4-FFF2-40B4-BE49-F238E27FC236}">
                  <a16:creationId xmlns:a16="http://schemas.microsoft.com/office/drawing/2014/main" id="{1C6C4CCD-EA74-4F2E-8D3E-6527C516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90">
              <a:extLst>
                <a:ext uri="{FF2B5EF4-FFF2-40B4-BE49-F238E27FC236}">
                  <a16:creationId xmlns:a16="http://schemas.microsoft.com/office/drawing/2014/main" id="{208D79D1-2587-4F8E-A7C3-50ABC5E5E9B6}"/>
                </a:ext>
              </a:extLst>
            </p:cNvPr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Oval 191">
              <a:extLst>
                <a:ext uri="{FF2B5EF4-FFF2-40B4-BE49-F238E27FC236}">
                  <a16:creationId xmlns:a16="http://schemas.microsoft.com/office/drawing/2014/main" id="{94370474-A1D7-4238-B115-7B86A4503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Oval 192">
              <a:extLst>
                <a:ext uri="{FF2B5EF4-FFF2-40B4-BE49-F238E27FC236}">
                  <a16:creationId xmlns:a16="http://schemas.microsoft.com/office/drawing/2014/main" id="{0494F0DA-FEFE-41D3-8DAF-A47AB963F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Oval 193">
              <a:extLst>
                <a:ext uri="{FF2B5EF4-FFF2-40B4-BE49-F238E27FC236}">
                  <a16:creationId xmlns:a16="http://schemas.microsoft.com/office/drawing/2014/main" id="{488EA031-0268-4CF4-B6C2-C4DEE36C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Oval 194">
              <a:extLst>
                <a:ext uri="{FF2B5EF4-FFF2-40B4-BE49-F238E27FC236}">
                  <a16:creationId xmlns:a16="http://schemas.microsoft.com/office/drawing/2014/main" id="{AB92077B-C455-4939-A93F-259A7C91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Oval 195">
              <a:extLst>
                <a:ext uri="{FF2B5EF4-FFF2-40B4-BE49-F238E27FC236}">
                  <a16:creationId xmlns:a16="http://schemas.microsoft.com/office/drawing/2014/main" id="{B8FD88AD-C188-49B5-B6EF-740E0C93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Oval 196">
              <a:extLst>
                <a:ext uri="{FF2B5EF4-FFF2-40B4-BE49-F238E27FC236}">
                  <a16:creationId xmlns:a16="http://schemas.microsoft.com/office/drawing/2014/main" id="{16B9E65D-9C9B-4005-B976-515535669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Oval 197">
              <a:extLst>
                <a:ext uri="{FF2B5EF4-FFF2-40B4-BE49-F238E27FC236}">
                  <a16:creationId xmlns:a16="http://schemas.microsoft.com/office/drawing/2014/main" id="{7DF6BE9A-5E20-4F1C-A9C1-E77EBD4F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Oval 198">
              <a:extLst>
                <a:ext uri="{FF2B5EF4-FFF2-40B4-BE49-F238E27FC236}">
                  <a16:creationId xmlns:a16="http://schemas.microsoft.com/office/drawing/2014/main" id="{A6C5C94A-40A5-400D-A59A-B5F0BAEC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Oval 199">
              <a:extLst>
                <a:ext uri="{FF2B5EF4-FFF2-40B4-BE49-F238E27FC236}">
                  <a16:creationId xmlns:a16="http://schemas.microsoft.com/office/drawing/2014/main" id="{E0967CB8-27A2-4297-BFF9-252D4F63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Oval 200">
              <a:extLst>
                <a:ext uri="{FF2B5EF4-FFF2-40B4-BE49-F238E27FC236}">
                  <a16:creationId xmlns:a16="http://schemas.microsoft.com/office/drawing/2014/main" id="{53C235D6-6A7D-4324-9498-38E4276D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Oval 201">
              <a:extLst>
                <a:ext uri="{FF2B5EF4-FFF2-40B4-BE49-F238E27FC236}">
                  <a16:creationId xmlns:a16="http://schemas.microsoft.com/office/drawing/2014/main" id="{C8051EA8-6DA9-427C-98DA-3F670864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Oval 202">
              <a:extLst>
                <a:ext uri="{FF2B5EF4-FFF2-40B4-BE49-F238E27FC236}">
                  <a16:creationId xmlns:a16="http://schemas.microsoft.com/office/drawing/2014/main" id="{01DB4B94-E7DF-4EE5-AAB7-1607B675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Oval 203">
              <a:extLst>
                <a:ext uri="{FF2B5EF4-FFF2-40B4-BE49-F238E27FC236}">
                  <a16:creationId xmlns:a16="http://schemas.microsoft.com/office/drawing/2014/main" id="{DDE94523-6EBE-47CE-A61A-B93E5C8E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Oval 204">
              <a:extLst>
                <a:ext uri="{FF2B5EF4-FFF2-40B4-BE49-F238E27FC236}">
                  <a16:creationId xmlns:a16="http://schemas.microsoft.com/office/drawing/2014/main" id="{BEB6C43C-0471-4291-8B31-835701ED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6">
              <a:extLst>
                <a:ext uri="{FF2B5EF4-FFF2-40B4-BE49-F238E27FC236}">
                  <a16:creationId xmlns:a16="http://schemas.microsoft.com/office/drawing/2014/main" id="{62ED79AA-92DD-47D5-AAA2-DD531973D674}"/>
                </a:ext>
              </a:extLst>
            </p:cNvPr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7">
              <a:extLst>
                <a:ext uri="{FF2B5EF4-FFF2-40B4-BE49-F238E27FC236}">
                  <a16:creationId xmlns:a16="http://schemas.microsoft.com/office/drawing/2014/main" id="{6D664A59-58D9-4BF0-9860-A077595D70BA}"/>
                </a:ext>
              </a:extLst>
            </p:cNvPr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Oval 208">
              <a:extLst>
                <a:ext uri="{FF2B5EF4-FFF2-40B4-BE49-F238E27FC236}">
                  <a16:creationId xmlns:a16="http://schemas.microsoft.com/office/drawing/2014/main" id="{820FB2B4-2955-4783-AE3A-4ED69D26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Oval 209">
              <a:extLst>
                <a:ext uri="{FF2B5EF4-FFF2-40B4-BE49-F238E27FC236}">
                  <a16:creationId xmlns:a16="http://schemas.microsoft.com/office/drawing/2014/main" id="{70AE48BB-B748-453C-A32C-608A48DC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Oval 210">
              <a:extLst>
                <a:ext uri="{FF2B5EF4-FFF2-40B4-BE49-F238E27FC236}">
                  <a16:creationId xmlns:a16="http://schemas.microsoft.com/office/drawing/2014/main" id="{C7D1420E-9070-4274-8309-52B937E5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Oval 211">
              <a:extLst>
                <a:ext uri="{FF2B5EF4-FFF2-40B4-BE49-F238E27FC236}">
                  <a16:creationId xmlns:a16="http://schemas.microsoft.com/office/drawing/2014/main" id="{ED4083B0-11E4-4A0D-8669-80A0F1E1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Oval 212">
              <a:extLst>
                <a:ext uri="{FF2B5EF4-FFF2-40B4-BE49-F238E27FC236}">
                  <a16:creationId xmlns:a16="http://schemas.microsoft.com/office/drawing/2014/main" id="{CAA1B73D-BEFC-4A81-B3CF-778EA46C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Oval 213">
              <a:extLst>
                <a:ext uri="{FF2B5EF4-FFF2-40B4-BE49-F238E27FC236}">
                  <a16:creationId xmlns:a16="http://schemas.microsoft.com/office/drawing/2014/main" id="{3DA589F6-3CC1-4F99-B967-2EA0B49C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Oval 214">
              <a:extLst>
                <a:ext uri="{FF2B5EF4-FFF2-40B4-BE49-F238E27FC236}">
                  <a16:creationId xmlns:a16="http://schemas.microsoft.com/office/drawing/2014/main" id="{680B8C94-F06A-4263-B9A6-C4AF11731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Oval 215">
              <a:extLst>
                <a:ext uri="{FF2B5EF4-FFF2-40B4-BE49-F238E27FC236}">
                  <a16:creationId xmlns:a16="http://schemas.microsoft.com/office/drawing/2014/main" id="{B5F0AC4E-9E90-415A-9753-787B013F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16">
              <a:extLst>
                <a:ext uri="{FF2B5EF4-FFF2-40B4-BE49-F238E27FC236}">
                  <a16:creationId xmlns:a16="http://schemas.microsoft.com/office/drawing/2014/main" id="{E6E1A543-5B1A-4F99-B3DA-90F84B17E683}"/>
                </a:ext>
              </a:extLst>
            </p:cNvPr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Line 217">
              <a:extLst>
                <a:ext uri="{FF2B5EF4-FFF2-40B4-BE49-F238E27FC236}">
                  <a16:creationId xmlns:a16="http://schemas.microsoft.com/office/drawing/2014/main" id="{F9D81622-6BED-42BD-86D6-150F4586E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18">
              <a:extLst>
                <a:ext uri="{FF2B5EF4-FFF2-40B4-BE49-F238E27FC236}">
                  <a16:creationId xmlns:a16="http://schemas.microsoft.com/office/drawing/2014/main" id="{FF4EA4DF-3492-405C-AEF0-D220CB7C6273}"/>
                </a:ext>
              </a:extLst>
            </p:cNvPr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Line 219">
              <a:extLst>
                <a:ext uri="{FF2B5EF4-FFF2-40B4-BE49-F238E27FC236}">
                  <a16:creationId xmlns:a16="http://schemas.microsoft.com/office/drawing/2014/main" id="{2687E6B8-4BA2-4EC2-AE3B-4864B8C00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20">
              <a:extLst>
                <a:ext uri="{FF2B5EF4-FFF2-40B4-BE49-F238E27FC236}">
                  <a16:creationId xmlns:a16="http://schemas.microsoft.com/office/drawing/2014/main" id="{00595C63-4028-4791-96E0-9AA225BAFD8C}"/>
                </a:ext>
              </a:extLst>
            </p:cNvPr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Line 221">
              <a:extLst>
                <a:ext uri="{FF2B5EF4-FFF2-40B4-BE49-F238E27FC236}">
                  <a16:creationId xmlns:a16="http://schemas.microsoft.com/office/drawing/2014/main" id="{AFCE2989-76BB-450F-A718-CF1F2282F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22">
              <a:extLst>
                <a:ext uri="{FF2B5EF4-FFF2-40B4-BE49-F238E27FC236}">
                  <a16:creationId xmlns:a16="http://schemas.microsoft.com/office/drawing/2014/main" id="{18D2C036-512E-417E-A857-79253BB7F58D}"/>
                </a:ext>
              </a:extLst>
            </p:cNvPr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Line 223">
              <a:extLst>
                <a:ext uri="{FF2B5EF4-FFF2-40B4-BE49-F238E27FC236}">
                  <a16:creationId xmlns:a16="http://schemas.microsoft.com/office/drawing/2014/main" id="{CAC7B25E-F1B6-4378-A42D-1D1B27699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24">
              <a:extLst>
                <a:ext uri="{FF2B5EF4-FFF2-40B4-BE49-F238E27FC236}">
                  <a16:creationId xmlns:a16="http://schemas.microsoft.com/office/drawing/2014/main" id="{9E60A9B4-319C-43F3-87E2-FCAD0B9138AC}"/>
                </a:ext>
              </a:extLst>
            </p:cNvPr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Line 225">
              <a:extLst>
                <a:ext uri="{FF2B5EF4-FFF2-40B4-BE49-F238E27FC236}">
                  <a16:creationId xmlns:a16="http://schemas.microsoft.com/office/drawing/2014/main" id="{C8528650-D548-4FC8-8416-F4140BAF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26">
              <a:extLst>
                <a:ext uri="{FF2B5EF4-FFF2-40B4-BE49-F238E27FC236}">
                  <a16:creationId xmlns:a16="http://schemas.microsoft.com/office/drawing/2014/main" id="{849F2F83-9275-44D6-87A1-ABC2A07B55C2}"/>
                </a:ext>
              </a:extLst>
            </p:cNvPr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Line 227">
              <a:extLst>
                <a:ext uri="{FF2B5EF4-FFF2-40B4-BE49-F238E27FC236}">
                  <a16:creationId xmlns:a16="http://schemas.microsoft.com/office/drawing/2014/main" id="{FA098520-F5B6-41D4-8ED8-BDC696D7E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28">
              <a:extLst>
                <a:ext uri="{FF2B5EF4-FFF2-40B4-BE49-F238E27FC236}">
                  <a16:creationId xmlns:a16="http://schemas.microsoft.com/office/drawing/2014/main" id="{06C32F3B-E8C2-408B-B233-F00B2A166EF9}"/>
                </a:ext>
              </a:extLst>
            </p:cNvPr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Line 229">
              <a:extLst>
                <a:ext uri="{FF2B5EF4-FFF2-40B4-BE49-F238E27FC236}">
                  <a16:creationId xmlns:a16="http://schemas.microsoft.com/office/drawing/2014/main" id="{DB43FC93-FD5D-47ED-A777-B26D5F9E6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30">
              <a:extLst>
                <a:ext uri="{FF2B5EF4-FFF2-40B4-BE49-F238E27FC236}">
                  <a16:creationId xmlns:a16="http://schemas.microsoft.com/office/drawing/2014/main" id="{E173B0DB-6B6F-4873-9BFF-A6925E2074A7}"/>
                </a:ext>
              </a:extLst>
            </p:cNvPr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Line 231">
              <a:extLst>
                <a:ext uri="{FF2B5EF4-FFF2-40B4-BE49-F238E27FC236}">
                  <a16:creationId xmlns:a16="http://schemas.microsoft.com/office/drawing/2014/main" id="{C1706CFF-5604-4DEC-AA38-EDEC96E9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32">
              <a:extLst>
                <a:ext uri="{FF2B5EF4-FFF2-40B4-BE49-F238E27FC236}">
                  <a16:creationId xmlns:a16="http://schemas.microsoft.com/office/drawing/2014/main" id="{57A5EB7F-B2CA-43B6-8F26-49B0E38F3A9E}"/>
                </a:ext>
              </a:extLst>
            </p:cNvPr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Line 233">
              <a:extLst>
                <a:ext uri="{FF2B5EF4-FFF2-40B4-BE49-F238E27FC236}">
                  <a16:creationId xmlns:a16="http://schemas.microsoft.com/office/drawing/2014/main" id="{E2C78BFB-FC04-459E-B0EF-3D86F40DA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34">
              <a:extLst>
                <a:ext uri="{FF2B5EF4-FFF2-40B4-BE49-F238E27FC236}">
                  <a16:creationId xmlns:a16="http://schemas.microsoft.com/office/drawing/2014/main" id="{D236B6B5-5406-40B1-BCAB-D97A0CE999AB}"/>
                </a:ext>
              </a:extLst>
            </p:cNvPr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Line 235">
              <a:extLst>
                <a:ext uri="{FF2B5EF4-FFF2-40B4-BE49-F238E27FC236}">
                  <a16:creationId xmlns:a16="http://schemas.microsoft.com/office/drawing/2014/main" id="{D0025A22-09C4-46A0-9274-4AD27E164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36">
              <a:extLst>
                <a:ext uri="{FF2B5EF4-FFF2-40B4-BE49-F238E27FC236}">
                  <a16:creationId xmlns:a16="http://schemas.microsoft.com/office/drawing/2014/main" id="{3D07D082-20C5-4652-8EA7-C9CB47254FF2}"/>
                </a:ext>
              </a:extLst>
            </p:cNvPr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Line 237">
              <a:extLst>
                <a:ext uri="{FF2B5EF4-FFF2-40B4-BE49-F238E27FC236}">
                  <a16:creationId xmlns:a16="http://schemas.microsoft.com/office/drawing/2014/main" id="{EA10A9B2-BB73-4665-BA1A-FC11658BC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38">
              <a:extLst>
                <a:ext uri="{FF2B5EF4-FFF2-40B4-BE49-F238E27FC236}">
                  <a16:creationId xmlns:a16="http://schemas.microsoft.com/office/drawing/2014/main" id="{9E244A97-354C-41A4-8D84-A18C29DBB1E8}"/>
                </a:ext>
              </a:extLst>
            </p:cNvPr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Line 239">
              <a:extLst>
                <a:ext uri="{FF2B5EF4-FFF2-40B4-BE49-F238E27FC236}">
                  <a16:creationId xmlns:a16="http://schemas.microsoft.com/office/drawing/2014/main" id="{C013D656-7D22-420D-A67A-CBB9F5298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40">
              <a:extLst>
                <a:ext uri="{FF2B5EF4-FFF2-40B4-BE49-F238E27FC236}">
                  <a16:creationId xmlns:a16="http://schemas.microsoft.com/office/drawing/2014/main" id="{98706F75-EC9B-4B16-B930-BD48FFD6DF2C}"/>
                </a:ext>
              </a:extLst>
            </p:cNvPr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Line 241">
              <a:extLst>
                <a:ext uri="{FF2B5EF4-FFF2-40B4-BE49-F238E27FC236}">
                  <a16:creationId xmlns:a16="http://schemas.microsoft.com/office/drawing/2014/main" id="{72F7566F-3B94-4556-A2FD-7F80F17C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42">
              <a:extLst>
                <a:ext uri="{FF2B5EF4-FFF2-40B4-BE49-F238E27FC236}">
                  <a16:creationId xmlns:a16="http://schemas.microsoft.com/office/drawing/2014/main" id="{593F9B66-6CFC-4EC6-888A-B5D015FBD19B}"/>
                </a:ext>
              </a:extLst>
            </p:cNvPr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Line 243">
              <a:extLst>
                <a:ext uri="{FF2B5EF4-FFF2-40B4-BE49-F238E27FC236}">
                  <a16:creationId xmlns:a16="http://schemas.microsoft.com/office/drawing/2014/main" id="{D23856D4-3728-44F8-8A35-DA4D0BF7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44">
              <a:extLst>
                <a:ext uri="{FF2B5EF4-FFF2-40B4-BE49-F238E27FC236}">
                  <a16:creationId xmlns:a16="http://schemas.microsoft.com/office/drawing/2014/main" id="{218A38E6-B5F4-4276-BFC6-2135FCA88A45}"/>
                </a:ext>
              </a:extLst>
            </p:cNvPr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Line 245">
              <a:extLst>
                <a:ext uri="{FF2B5EF4-FFF2-40B4-BE49-F238E27FC236}">
                  <a16:creationId xmlns:a16="http://schemas.microsoft.com/office/drawing/2014/main" id="{36B8162A-71B6-4D4B-B47B-A26FA4EA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46">
              <a:extLst>
                <a:ext uri="{FF2B5EF4-FFF2-40B4-BE49-F238E27FC236}">
                  <a16:creationId xmlns:a16="http://schemas.microsoft.com/office/drawing/2014/main" id="{212658DB-2311-4121-9AD8-9AF8E4A3A4E1}"/>
                </a:ext>
              </a:extLst>
            </p:cNvPr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Line 247">
              <a:extLst>
                <a:ext uri="{FF2B5EF4-FFF2-40B4-BE49-F238E27FC236}">
                  <a16:creationId xmlns:a16="http://schemas.microsoft.com/office/drawing/2014/main" id="{ECB76A12-C786-4396-8EF0-28CE71CA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48">
              <a:extLst>
                <a:ext uri="{FF2B5EF4-FFF2-40B4-BE49-F238E27FC236}">
                  <a16:creationId xmlns:a16="http://schemas.microsoft.com/office/drawing/2014/main" id="{D79CE6D2-6811-4DD1-9DCA-D9D67CF3906A}"/>
                </a:ext>
              </a:extLst>
            </p:cNvPr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Line 249">
              <a:extLst>
                <a:ext uri="{FF2B5EF4-FFF2-40B4-BE49-F238E27FC236}">
                  <a16:creationId xmlns:a16="http://schemas.microsoft.com/office/drawing/2014/main" id="{D3F8C19C-F7DE-4169-9E1B-0B0C26BE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50">
              <a:extLst>
                <a:ext uri="{FF2B5EF4-FFF2-40B4-BE49-F238E27FC236}">
                  <a16:creationId xmlns:a16="http://schemas.microsoft.com/office/drawing/2014/main" id="{5F8970FB-65F4-4C53-9FB2-759D9F3827EB}"/>
                </a:ext>
              </a:extLst>
            </p:cNvPr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Line 251">
              <a:extLst>
                <a:ext uri="{FF2B5EF4-FFF2-40B4-BE49-F238E27FC236}">
                  <a16:creationId xmlns:a16="http://schemas.microsoft.com/office/drawing/2014/main" id="{8ED19C6A-193D-42FE-9D47-CB59CBB5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52">
              <a:extLst>
                <a:ext uri="{FF2B5EF4-FFF2-40B4-BE49-F238E27FC236}">
                  <a16:creationId xmlns:a16="http://schemas.microsoft.com/office/drawing/2014/main" id="{0353D755-3B5E-47BB-871A-4617CCA55899}"/>
                </a:ext>
              </a:extLst>
            </p:cNvPr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Line 253">
              <a:extLst>
                <a:ext uri="{FF2B5EF4-FFF2-40B4-BE49-F238E27FC236}">
                  <a16:creationId xmlns:a16="http://schemas.microsoft.com/office/drawing/2014/main" id="{0B0D3AED-98C2-47E4-80A8-90649108F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54">
              <a:extLst>
                <a:ext uri="{FF2B5EF4-FFF2-40B4-BE49-F238E27FC236}">
                  <a16:creationId xmlns:a16="http://schemas.microsoft.com/office/drawing/2014/main" id="{0CD11CC2-E8FB-4CBF-8506-329D8D034A21}"/>
                </a:ext>
              </a:extLst>
            </p:cNvPr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Line 255">
              <a:extLst>
                <a:ext uri="{FF2B5EF4-FFF2-40B4-BE49-F238E27FC236}">
                  <a16:creationId xmlns:a16="http://schemas.microsoft.com/office/drawing/2014/main" id="{0E1D4F3C-9A12-4ED7-A0B3-4E536F4E8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56">
              <a:extLst>
                <a:ext uri="{FF2B5EF4-FFF2-40B4-BE49-F238E27FC236}">
                  <a16:creationId xmlns:a16="http://schemas.microsoft.com/office/drawing/2014/main" id="{A00ABE03-FE02-44A0-AFC5-67757B4EFE90}"/>
                </a:ext>
              </a:extLst>
            </p:cNvPr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Line 257">
              <a:extLst>
                <a:ext uri="{FF2B5EF4-FFF2-40B4-BE49-F238E27FC236}">
                  <a16:creationId xmlns:a16="http://schemas.microsoft.com/office/drawing/2014/main" id="{FD62116F-D553-4039-95DE-5DC7CA772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58">
              <a:extLst>
                <a:ext uri="{FF2B5EF4-FFF2-40B4-BE49-F238E27FC236}">
                  <a16:creationId xmlns:a16="http://schemas.microsoft.com/office/drawing/2014/main" id="{C149F854-F383-4076-9047-77F74562DE29}"/>
                </a:ext>
              </a:extLst>
            </p:cNvPr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60">
              <a:extLst>
                <a:ext uri="{FF2B5EF4-FFF2-40B4-BE49-F238E27FC236}">
                  <a16:creationId xmlns:a16="http://schemas.microsoft.com/office/drawing/2014/main" id="{295C076A-D903-463C-AD64-C63B9626038C}"/>
                </a:ext>
              </a:extLst>
            </p:cNvPr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Line 261">
              <a:extLst>
                <a:ext uri="{FF2B5EF4-FFF2-40B4-BE49-F238E27FC236}">
                  <a16:creationId xmlns:a16="http://schemas.microsoft.com/office/drawing/2014/main" id="{E3492A1F-EE45-4718-AC77-94CFE189D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62">
              <a:extLst>
                <a:ext uri="{FF2B5EF4-FFF2-40B4-BE49-F238E27FC236}">
                  <a16:creationId xmlns:a16="http://schemas.microsoft.com/office/drawing/2014/main" id="{F9A9CA52-A1AE-46CB-9350-B979798E7995}"/>
                </a:ext>
              </a:extLst>
            </p:cNvPr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Line 263">
              <a:extLst>
                <a:ext uri="{FF2B5EF4-FFF2-40B4-BE49-F238E27FC236}">
                  <a16:creationId xmlns:a16="http://schemas.microsoft.com/office/drawing/2014/main" id="{FFDEE268-3324-4415-87F3-766F5AD72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64">
              <a:extLst>
                <a:ext uri="{FF2B5EF4-FFF2-40B4-BE49-F238E27FC236}">
                  <a16:creationId xmlns:a16="http://schemas.microsoft.com/office/drawing/2014/main" id="{A062BAFB-128A-421F-B4B0-FA2B7E300484}"/>
                </a:ext>
              </a:extLst>
            </p:cNvPr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Line 265">
              <a:extLst>
                <a:ext uri="{FF2B5EF4-FFF2-40B4-BE49-F238E27FC236}">
                  <a16:creationId xmlns:a16="http://schemas.microsoft.com/office/drawing/2014/main" id="{43D79410-17A8-4784-8DA4-CA74E1B0F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66">
              <a:extLst>
                <a:ext uri="{FF2B5EF4-FFF2-40B4-BE49-F238E27FC236}">
                  <a16:creationId xmlns:a16="http://schemas.microsoft.com/office/drawing/2014/main" id="{A8D741C3-FCD6-4707-8C59-F82B5ECECF74}"/>
                </a:ext>
              </a:extLst>
            </p:cNvPr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Line 267">
              <a:extLst>
                <a:ext uri="{FF2B5EF4-FFF2-40B4-BE49-F238E27FC236}">
                  <a16:creationId xmlns:a16="http://schemas.microsoft.com/office/drawing/2014/main" id="{759913C7-CC21-4562-96C3-813595C5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68">
              <a:extLst>
                <a:ext uri="{FF2B5EF4-FFF2-40B4-BE49-F238E27FC236}">
                  <a16:creationId xmlns:a16="http://schemas.microsoft.com/office/drawing/2014/main" id="{D97AE691-F0DC-4947-8488-0E8109E12BBF}"/>
                </a:ext>
              </a:extLst>
            </p:cNvPr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Line 269">
              <a:extLst>
                <a:ext uri="{FF2B5EF4-FFF2-40B4-BE49-F238E27FC236}">
                  <a16:creationId xmlns:a16="http://schemas.microsoft.com/office/drawing/2014/main" id="{9FAB9148-8055-4518-B439-C179402ED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70">
              <a:extLst>
                <a:ext uri="{FF2B5EF4-FFF2-40B4-BE49-F238E27FC236}">
                  <a16:creationId xmlns:a16="http://schemas.microsoft.com/office/drawing/2014/main" id="{73110990-AF48-48DE-AE73-B8EF311BD30D}"/>
                </a:ext>
              </a:extLst>
            </p:cNvPr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Line 271">
              <a:extLst>
                <a:ext uri="{FF2B5EF4-FFF2-40B4-BE49-F238E27FC236}">
                  <a16:creationId xmlns:a16="http://schemas.microsoft.com/office/drawing/2014/main" id="{B90716A5-6999-4112-8273-D4C14C37D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72">
              <a:extLst>
                <a:ext uri="{FF2B5EF4-FFF2-40B4-BE49-F238E27FC236}">
                  <a16:creationId xmlns:a16="http://schemas.microsoft.com/office/drawing/2014/main" id="{AC632B4F-6F43-4614-B2F4-090F68EE7BE7}"/>
                </a:ext>
              </a:extLst>
            </p:cNvPr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Line 273">
              <a:extLst>
                <a:ext uri="{FF2B5EF4-FFF2-40B4-BE49-F238E27FC236}">
                  <a16:creationId xmlns:a16="http://schemas.microsoft.com/office/drawing/2014/main" id="{AA42F3D0-11D5-46F1-852B-5351CCC7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74">
              <a:extLst>
                <a:ext uri="{FF2B5EF4-FFF2-40B4-BE49-F238E27FC236}">
                  <a16:creationId xmlns:a16="http://schemas.microsoft.com/office/drawing/2014/main" id="{96DD6A62-748B-426C-9013-91732D4E6DB6}"/>
                </a:ext>
              </a:extLst>
            </p:cNvPr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Line 275">
              <a:extLst>
                <a:ext uri="{FF2B5EF4-FFF2-40B4-BE49-F238E27FC236}">
                  <a16:creationId xmlns:a16="http://schemas.microsoft.com/office/drawing/2014/main" id="{416A8AA9-299D-45DF-94B6-46F4CB085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76">
              <a:extLst>
                <a:ext uri="{FF2B5EF4-FFF2-40B4-BE49-F238E27FC236}">
                  <a16:creationId xmlns:a16="http://schemas.microsoft.com/office/drawing/2014/main" id="{C3DEBBB1-C617-425A-BE86-598527AB0836}"/>
                </a:ext>
              </a:extLst>
            </p:cNvPr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Line 277">
              <a:extLst>
                <a:ext uri="{FF2B5EF4-FFF2-40B4-BE49-F238E27FC236}">
                  <a16:creationId xmlns:a16="http://schemas.microsoft.com/office/drawing/2014/main" id="{9DF54EDA-D10E-445C-AFF5-CA2E605F6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78">
              <a:extLst>
                <a:ext uri="{FF2B5EF4-FFF2-40B4-BE49-F238E27FC236}">
                  <a16:creationId xmlns:a16="http://schemas.microsoft.com/office/drawing/2014/main" id="{A37112F8-3BA2-4403-9736-1A22C5FA4C1D}"/>
                </a:ext>
              </a:extLst>
            </p:cNvPr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Line 279">
              <a:extLst>
                <a:ext uri="{FF2B5EF4-FFF2-40B4-BE49-F238E27FC236}">
                  <a16:creationId xmlns:a16="http://schemas.microsoft.com/office/drawing/2014/main" id="{5EF93D23-90D4-46D1-90FD-6F9998DBC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80">
              <a:extLst>
                <a:ext uri="{FF2B5EF4-FFF2-40B4-BE49-F238E27FC236}">
                  <a16:creationId xmlns:a16="http://schemas.microsoft.com/office/drawing/2014/main" id="{5FFFA99B-871F-471E-987E-77581AAD4293}"/>
                </a:ext>
              </a:extLst>
            </p:cNvPr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Line 281">
              <a:extLst>
                <a:ext uri="{FF2B5EF4-FFF2-40B4-BE49-F238E27FC236}">
                  <a16:creationId xmlns:a16="http://schemas.microsoft.com/office/drawing/2014/main" id="{470DA6F7-7658-474E-B953-541F075CE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82">
              <a:extLst>
                <a:ext uri="{FF2B5EF4-FFF2-40B4-BE49-F238E27FC236}">
                  <a16:creationId xmlns:a16="http://schemas.microsoft.com/office/drawing/2014/main" id="{4C2E5FDD-078A-4432-AED1-8CE0A7BCF65E}"/>
                </a:ext>
              </a:extLst>
            </p:cNvPr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Line 283">
              <a:extLst>
                <a:ext uri="{FF2B5EF4-FFF2-40B4-BE49-F238E27FC236}">
                  <a16:creationId xmlns:a16="http://schemas.microsoft.com/office/drawing/2014/main" id="{1595A2FB-DA91-4423-83C4-474A43A72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84">
              <a:extLst>
                <a:ext uri="{FF2B5EF4-FFF2-40B4-BE49-F238E27FC236}">
                  <a16:creationId xmlns:a16="http://schemas.microsoft.com/office/drawing/2014/main" id="{6BA58E32-749E-4F2A-AE8F-63FB741212CD}"/>
                </a:ext>
              </a:extLst>
            </p:cNvPr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Line 285">
              <a:extLst>
                <a:ext uri="{FF2B5EF4-FFF2-40B4-BE49-F238E27FC236}">
                  <a16:creationId xmlns:a16="http://schemas.microsoft.com/office/drawing/2014/main" id="{326F3950-D66E-448F-809D-304A8BBA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286">
              <a:extLst>
                <a:ext uri="{FF2B5EF4-FFF2-40B4-BE49-F238E27FC236}">
                  <a16:creationId xmlns:a16="http://schemas.microsoft.com/office/drawing/2014/main" id="{5E0431CB-9397-4C8B-BD3B-234BC2E5760A}"/>
                </a:ext>
              </a:extLst>
            </p:cNvPr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Line 287">
              <a:extLst>
                <a:ext uri="{FF2B5EF4-FFF2-40B4-BE49-F238E27FC236}">
                  <a16:creationId xmlns:a16="http://schemas.microsoft.com/office/drawing/2014/main" id="{856B1AF0-4E72-4406-B588-044BDE9E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288">
              <a:extLst>
                <a:ext uri="{FF2B5EF4-FFF2-40B4-BE49-F238E27FC236}">
                  <a16:creationId xmlns:a16="http://schemas.microsoft.com/office/drawing/2014/main" id="{536555D3-CB88-4836-867A-44E76D397CB2}"/>
                </a:ext>
              </a:extLst>
            </p:cNvPr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Line 289">
              <a:extLst>
                <a:ext uri="{FF2B5EF4-FFF2-40B4-BE49-F238E27FC236}">
                  <a16:creationId xmlns:a16="http://schemas.microsoft.com/office/drawing/2014/main" id="{1E4D1A77-D3CC-487E-A1E7-35BD5FC5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290">
              <a:extLst>
                <a:ext uri="{FF2B5EF4-FFF2-40B4-BE49-F238E27FC236}">
                  <a16:creationId xmlns:a16="http://schemas.microsoft.com/office/drawing/2014/main" id="{960C11C2-C55E-4F84-9A6F-1BA083792356}"/>
                </a:ext>
              </a:extLst>
            </p:cNvPr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Line 291">
              <a:extLst>
                <a:ext uri="{FF2B5EF4-FFF2-40B4-BE49-F238E27FC236}">
                  <a16:creationId xmlns:a16="http://schemas.microsoft.com/office/drawing/2014/main" id="{614514BD-0A95-49BF-AB08-6845A9EAC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292">
              <a:extLst>
                <a:ext uri="{FF2B5EF4-FFF2-40B4-BE49-F238E27FC236}">
                  <a16:creationId xmlns:a16="http://schemas.microsoft.com/office/drawing/2014/main" id="{AC967097-A797-4742-B287-11ED72375C35}"/>
                </a:ext>
              </a:extLst>
            </p:cNvPr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Line 293">
              <a:extLst>
                <a:ext uri="{FF2B5EF4-FFF2-40B4-BE49-F238E27FC236}">
                  <a16:creationId xmlns:a16="http://schemas.microsoft.com/office/drawing/2014/main" id="{D1A1704B-8016-41A0-A948-DADA0BBB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294">
              <a:extLst>
                <a:ext uri="{FF2B5EF4-FFF2-40B4-BE49-F238E27FC236}">
                  <a16:creationId xmlns:a16="http://schemas.microsoft.com/office/drawing/2014/main" id="{72FD29A3-B3B3-4634-A59D-A84FCBA6D783}"/>
                </a:ext>
              </a:extLst>
            </p:cNvPr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Line 295">
              <a:extLst>
                <a:ext uri="{FF2B5EF4-FFF2-40B4-BE49-F238E27FC236}">
                  <a16:creationId xmlns:a16="http://schemas.microsoft.com/office/drawing/2014/main" id="{E93F7708-1C0F-4947-BAB4-F0ADDC210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296">
              <a:extLst>
                <a:ext uri="{FF2B5EF4-FFF2-40B4-BE49-F238E27FC236}">
                  <a16:creationId xmlns:a16="http://schemas.microsoft.com/office/drawing/2014/main" id="{7F86F2FC-3CA9-4F5E-A9C3-7DE3A9735752}"/>
                </a:ext>
              </a:extLst>
            </p:cNvPr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Line 297">
              <a:extLst>
                <a:ext uri="{FF2B5EF4-FFF2-40B4-BE49-F238E27FC236}">
                  <a16:creationId xmlns:a16="http://schemas.microsoft.com/office/drawing/2014/main" id="{D24445C3-C0F4-4EE8-9E30-B3DAC297B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298">
              <a:extLst>
                <a:ext uri="{FF2B5EF4-FFF2-40B4-BE49-F238E27FC236}">
                  <a16:creationId xmlns:a16="http://schemas.microsoft.com/office/drawing/2014/main" id="{636F9ADC-34CE-4938-9E9C-3CE2A1003A86}"/>
                </a:ext>
              </a:extLst>
            </p:cNvPr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Line 299">
              <a:extLst>
                <a:ext uri="{FF2B5EF4-FFF2-40B4-BE49-F238E27FC236}">
                  <a16:creationId xmlns:a16="http://schemas.microsoft.com/office/drawing/2014/main" id="{FB5801A7-4002-47DD-BF4A-3EF864FF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00">
              <a:extLst>
                <a:ext uri="{FF2B5EF4-FFF2-40B4-BE49-F238E27FC236}">
                  <a16:creationId xmlns:a16="http://schemas.microsoft.com/office/drawing/2014/main" id="{2001B6AF-0FBA-49B9-96D9-DC588E410CD0}"/>
                </a:ext>
              </a:extLst>
            </p:cNvPr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Line 301">
              <a:extLst>
                <a:ext uri="{FF2B5EF4-FFF2-40B4-BE49-F238E27FC236}">
                  <a16:creationId xmlns:a16="http://schemas.microsoft.com/office/drawing/2014/main" id="{BD5EEBEB-F74E-40ED-9849-626D3C893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02">
              <a:extLst>
                <a:ext uri="{FF2B5EF4-FFF2-40B4-BE49-F238E27FC236}">
                  <a16:creationId xmlns:a16="http://schemas.microsoft.com/office/drawing/2014/main" id="{3005B17F-02F3-40EA-8B1B-2F381D091A7E}"/>
                </a:ext>
              </a:extLst>
            </p:cNvPr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Line 303">
              <a:extLst>
                <a:ext uri="{FF2B5EF4-FFF2-40B4-BE49-F238E27FC236}">
                  <a16:creationId xmlns:a16="http://schemas.microsoft.com/office/drawing/2014/main" id="{7F806BA0-87E6-4D85-A79A-B8EB8880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04">
              <a:extLst>
                <a:ext uri="{FF2B5EF4-FFF2-40B4-BE49-F238E27FC236}">
                  <a16:creationId xmlns:a16="http://schemas.microsoft.com/office/drawing/2014/main" id="{D8ECED57-6DDD-4ACA-8C4D-5214B995BF20}"/>
                </a:ext>
              </a:extLst>
            </p:cNvPr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Line 305">
              <a:extLst>
                <a:ext uri="{FF2B5EF4-FFF2-40B4-BE49-F238E27FC236}">
                  <a16:creationId xmlns:a16="http://schemas.microsoft.com/office/drawing/2014/main" id="{B8EC28C0-25F1-4863-AB99-33184BF2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06">
              <a:extLst>
                <a:ext uri="{FF2B5EF4-FFF2-40B4-BE49-F238E27FC236}">
                  <a16:creationId xmlns:a16="http://schemas.microsoft.com/office/drawing/2014/main" id="{85E47A21-48D1-4A7A-BC0B-DFFD4D0D18C0}"/>
                </a:ext>
              </a:extLst>
            </p:cNvPr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Line 307">
              <a:extLst>
                <a:ext uri="{FF2B5EF4-FFF2-40B4-BE49-F238E27FC236}">
                  <a16:creationId xmlns:a16="http://schemas.microsoft.com/office/drawing/2014/main" id="{9048B06F-B713-4950-883C-22EE24D29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308">
              <a:extLst>
                <a:ext uri="{FF2B5EF4-FFF2-40B4-BE49-F238E27FC236}">
                  <a16:creationId xmlns:a16="http://schemas.microsoft.com/office/drawing/2014/main" id="{98F5012A-C9C6-44E3-A1B9-B67CD59DA0DD}"/>
                </a:ext>
              </a:extLst>
            </p:cNvPr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Line 309">
              <a:extLst>
                <a:ext uri="{FF2B5EF4-FFF2-40B4-BE49-F238E27FC236}">
                  <a16:creationId xmlns:a16="http://schemas.microsoft.com/office/drawing/2014/main" id="{90FF14C2-137F-4E81-B92D-9F44394F9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310">
              <a:extLst>
                <a:ext uri="{FF2B5EF4-FFF2-40B4-BE49-F238E27FC236}">
                  <a16:creationId xmlns:a16="http://schemas.microsoft.com/office/drawing/2014/main" id="{55251E78-AE4C-480B-B6F7-1F997CE8DE5A}"/>
                </a:ext>
              </a:extLst>
            </p:cNvPr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Line 311">
              <a:extLst>
                <a:ext uri="{FF2B5EF4-FFF2-40B4-BE49-F238E27FC236}">
                  <a16:creationId xmlns:a16="http://schemas.microsoft.com/office/drawing/2014/main" id="{7DC06CCF-DB21-4983-BC10-95D4E00F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312">
              <a:extLst>
                <a:ext uri="{FF2B5EF4-FFF2-40B4-BE49-F238E27FC236}">
                  <a16:creationId xmlns:a16="http://schemas.microsoft.com/office/drawing/2014/main" id="{36179792-30FF-4C35-A092-EA9B93AD5A0F}"/>
                </a:ext>
              </a:extLst>
            </p:cNvPr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Line 313">
              <a:extLst>
                <a:ext uri="{FF2B5EF4-FFF2-40B4-BE49-F238E27FC236}">
                  <a16:creationId xmlns:a16="http://schemas.microsoft.com/office/drawing/2014/main" id="{AD960BDC-FBF4-4A1B-9924-7952BF0F9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314">
              <a:extLst>
                <a:ext uri="{FF2B5EF4-FFF2-40B4-BE49-F238E27FC236}">
                  <a16:creationId xmlns:a16="http://schemas.microsoft.com/office/drawing/2014/main" id="{F1B94F6A-100D-403C-A1E1-D4152DCD22F9}"/>
                </a:ext>
              </a:extLst>
            </p:cNvPr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Line 315">
              <a:extLst>
                <a:ext uri="{FF2B5EF4-FFF2-40B4-BE49-F238E27FC236}">
                  <a16:creationId xmlns:a16="http://schemas.microsoft.com/office/drawing/2014/main" id="{7A8D29D9-9320-4FDC-B811-B1BF600AC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316">
              <a:extLst>
                <a:ext uri="{FF2B5EF4-FFF2-40B4-BE49-F238E27FC236}">
                  <a16:creationId xmlns:a16="http://schemas.microsoft.com/office/drawing/2014/main" id="{77710709-9057-4D22-B93F-D0FB5EACE2B8}"/>
                </a:ext>
              </a:extLst>
            </p:cNvPr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Line 317">
              <a:extLst>
                <a:ext uri="{FF2B5EF4-FFF2-40B4-BE49-F238E27FC236}">
                  <a16:creationId xmlns:a16="http://schemas.microsoft.com/office/drawing/2014/main" id="{998259E6-9CA9-404B-A621-0FBAC3FB2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318">
              <a:extLst>
                <a:ext uri="{FF2B5EF4-FFF2-40B4-BE49-F238E27FC236}">
                  <a16:creationId xmlns:a16="http://schemas.microsoft.com/office/drawing/2014/main" id="{9840D03F-34DC-4660-B909-D81427CE7796}"/>
                </a:ext>
              </a:extLst>
            </p:cNvPr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Line 319">
              <a:extLst>
                <a:ext uri="{FF2B5EF4-FFF2-40B4-BE49-F238E27FC236}">
                  <a16:creationId xmlns:a16="http://schemas.microsoft.com/office/drawing/2014/main" id="{D1B2F40D-D003-4BFC-8F22-6B4FFE8C1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320">
              <a:extLst>
                <a:ext uri="{FF2B5EF4-FFF2-40B4-BE49-F238E27FC236}">
                  <a16:creationId xmlns:a16="http://schemas.microsoft.com/office/drawing/2014/main" id="{DA154731-49C6-47DD-92D4-BB041567611D}"/>
                </a:ext>
              </a:extLst>
            </p:cNvPr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Line 321">
              <a:extLst>
                <a:ext uri="{FF2B5EF4-FFF2-40B4-BE49-F238E27FC236}">
                  <a16:creationId xmlns:a16="http://schemas.microsoft.com/office/drawing/2014/main" id="{D3B5E1B4-7C92-4DE5-9B65-B0394D078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322">
              <a:extLst>
                <a:ext uri="{FF2B5EF4-FFF2-40B4-BE49-F238E27FC236}">
                  <a16:creationId xmlns:a16="http://schemas.microsoft.com/office/drawing/2014/main" id="{DBA6D49E-A568-4BBF-8570-ABEE0750472C}"/>
                </a:ext>
              </a:extLst>
            </p:cNvPr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Line 323">
              <a:extLst>
                <a:ext uri="{FF2B5EF4-FFF2-40B4-BE49-F238E27FC236}">
                  <a16:creationId xmlns:a16="http://schemas.microsoft.com/office/drawing/2014/main" id="{84B045E2-366D-4E2B-AFC9-538522F6C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324">
              <a:extLst>
                <a:ext uri="{FF2B5EF4-FFF2-40B4-BE49-F238E27FC236}">
                  <a16:creationId xmlns:a16="http://schemas.microsoft.com/office/drawing/2014/main" id="{FBD3215A-1C37-4CD0-8298-0C357F458733}"/>
                </a:ext>
              </a:extLst>
            </p:cNvPr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Line 325">
              <a:extLst>
                <a:ext uri="{FF2B5EF4-FFF2-40B4-BE49-F238E27FC236}">
                  <a16:creationId xmlns:a16="http://schemas.microsoft.com/office/drawing/2014/main" id="{C670EE78-0387-4ABC-9598-114CB80DB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326">
              <a:extLst>
                <a:ext uri="{FF2B5EF4-FFF2-40B4-BE49-F238E27FC236}">
                  <a16:creationId xmlns:a16="http://schemas.microsoft.com/office/drawing/2014/main" id="{9F9688C7-4748-48AA-8F63-7D12682CDAA1}"/>
                </a:ext>
              </a:extLst>
            </p:cNvPr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Line 327">
              <a:extLst>
                <a:ext uri="{FF2B5EF4-FFF2-40B4-BE49-F238E27FC236}">
                  <a16:creationId xmlns:a16="http://schemas.microsoft.com/office/drawing/2014/main" id="{6C8EDEFA-06AD-4F53-AC62-136C4229A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328">
              <a:extLst>
                <a:ext uri="{FF2B5EF4-FFF2-40B4-BE49-F238E27FC236}">
                  <a16:creationId xmlns:a16="http://schemas.microsoft.com/office/drawing/2014/main" id="{24FCF054-F254-4A25-8979-F0EFFD28885F}"/>
                </a:ext>
              </a:extLst>
            </p:cNvPr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Line 329">
              <a:extLst>
                <a:ext uri="{FF2B5EF4-FFF2-40B4-BE49-F238E27FC236}">
                  <a16:creationId xmlns:a16="http://schemas.microsoft.com/office/drawing/2014/main" id="{00280CF1-EA10-4C43-815E-D166F5F01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330">
              <a:extLst>
                <a:ext uri="{FF2B5EF4-FFF2-40B4-BE49-F238E27FC236}">
                  <a16:creationId xmlns:a16="http://schemas.microsoft.com/office/drawing/2014/main" id="{ECBE5E2F-A378-4352-ABD1-F1155A802E07}"/>
                </a:ext>
              </a:extLst>
            </p:cNvPr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Line 331">
              <a:extLst>
                <a:ext uri="{FF2B5EF4-FFF2-40B4-BE49-F238E27FC236}">
                  <a16:creationId xmlns:a16="http://schemas.microsoft.com/office/drawing/2014/main" id="{6872AB42-0414-4F52-AD91-E2E06B7B0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332">
              <a:extLst>
                <a:ext uri="{FF2B5EF4-FFF2-40B4-BE49-F238E27FC236}">
                  <a16:creationId xmlns:a16="http://schemas.microsoft.com/office/drawing/2014/main" id="{05FDBFB4-7FF6-40F8-AD88-03D5AF921456}"/>
                </a:ext>
              </a:extLst>
            </p:cNvPr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Line 333">
              <a:extLst>
                <a:ext uri="{FF2B5EF4-FFF2-40B4-BE49-F238E27FC236}">
                  <a16:creationId xmlns:a16="http://schemas.microsoft.com/office/drawing/2014/main" id="{A42521DB-F1A0-45B7-B6DB-8EAA675F0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334">
              <a:extLst>
                <a:ext uri="{FF2B5EF4-FFF2-40B4-BE49-F238E27FC236}">
                  <a16:creationId xmlns:a16="http://schemas.microsoft.com/office/drawing/2014/main" id="{57A221DE-E0FC-4E3C-82F2-614126F1003B}"/>
                </a:ext>
              </a:extLst>
            </p:cNvPr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Line 335">
              <a:extLst>
                <a:ext uri="{FF2B5EF4-FFF2-40B4-BE49-F238E27FC236}">
                  <a16:creationId xmlns:a16="http://schemas.microsoft.com/office/drawing/2014/main" id="{E79DFDD1-BA52-4A95-B74B-D8AFCA876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336">
              <a:extLst>
                <a:ext uri="{FF2B5EF4-FFF2-40B4-BE49-F238E27FC236}">
                  <a16:creationId xmlns:a16="http://schemas.microsoft.com/office/drawing/2014/main" id="{928F4FB5-3962-4D82-AAA0-A5F85D1B2A35}"/>
                </a:ext>
              </a:extLst>
            </p:cNvPr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Line 337">
              <a:extLst>
                <a:ext uri="{FF2B5EF4-FFF2-40B4-BE49-F238E27FC236}">
                  <a16:creationId xmlns:a16="http://schemas.microsoft.com/office/drawing/2014/main" id="{8A8F4EB9-89B9-4411-8C09-88309E6B0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338">
              <a:extLst>
                <a:ext uri="{FF2B5EF4-FFF2-40B4-BE49-F238E27FC236}">
                  <a16:creationId xmlns:a16="http://schemas.microsoft.com/office/drawing/2014/main" id="{89FD2FD9-986B-40C5-914E-B6B31294FDB5}"/>
                </a:ext>
              </a:extLst>
            </p:cNvPr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Line 339">
              <a:extLst>
                <a:ext uri="{FF2B5EF4-FFF2-40B4-BE49-F238E27FC236}">
                  <a16:creationId xmlns:a16="http://schemas.microsoft.com/office/drawing/2014/main" id="{F0F580DF-1626-4B08-8DBF-96E6E48E5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40">
              <a:extLst>
                <a:ext uri="{FF2B5EF4-FFF2-40B4-BE49-F238E27FC236}">
                  <a16:creationId xmlns:a16="http://schemas.microsoft.com/office/drawing/2014/main" id="{8BF63AC9-C648-4805-83BD-330A4C01C786}"/>
                </a:ext>
              </a:extLst>
            </p:cNvPr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Line 341">
              <a:extLst>
                <a:ext uri="{FF2B5EF4-FFF2-40B4-BE49-F238E27FC236}">
                  <a16:creationId xmlns:a16="http://schemas.microsoft.com/office/drawing/2014/main" id="{BCD2A061-5DDE-4CE5-A193-3B91085BB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42">
              <a:extLst>
                <a:ext uri="{FF2B5EF4-FFF2-40B4-BE49-F238E27FC236}">
                  <a16:creationId xmlns:a16="http://schemas.microsoft.com/office/drawing/2014/main" id="{BFB08228-ABA0-4924-A499-2ED0423E2584}"/>
                </a:ext>
              </a:extLst>
            </p:cNvPr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Line 343">
              <a:extLst>
                <a:ext uri="{FF2B5EF4-FFF2-40B4-BE49-F238E27FC236}">
                  <a16:creationId xmlns:a16="http://schemas.microsoft.com/office/drawing/2014/main" id="{3AB12038-30A1-4140-9CD0-C6B8C1D6B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44">
              <a:extLst>
                <a:ext uri="{FF2B5EF4-FFF2-40B4-BE49-F238E27FC236}">
                  <a16:creationId xmlns:a16="http://schemas.microsoft.com/office/drawing/2014/main" id="{37C3F3D4-C53D-4FEC-84A7-A25747FB6DCB}"/>
                </a:ext>
              </a:extLst>
            </p:cNvPr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Line 345">
              <a:extLst>
                <a:ext uri="{FF2B5EF4-FFF2-40B4-BE49-F238E27FC236}">
                  <a16:creationId xmlns:a16="http://schemas.microsoft.com/office/drawing/2014/main" id="{A98D3BBC-51C2-424B-B18F-3D72E46B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346">
              <a:extLst>
                <a:ext uri="{FF2B5EF4-FFF2-40B4-BE49-F238E27FC236}">
                  <a16:creationId xmlns:a16="http://schemas.microsoft.com/office/drawing/2014/main" id="{394B6E8C-42F4-4E9F-BBB8-DC5B0EBCA928}"/>
                </a:ext>
              </a:extLst>
            </p:cNvPr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Line 347">
              <a:extLst>
                <a:ext uri="{FF2B5EF4-FFF2-40B4-BE49-F238E27FC236}">
                  <a16:creationId xmlns:a16="http://schemas.microsoft.com/office/drawing/2014/main" id="{484FB451-FC9A-40C3-9186-0BD539268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348">
              <a:extLst>
                <a:ext uri="{FF2B5EF4-FFF2-40B4-BE49-F238E27FC236}">
                  <a16:creationId xmlns:a16="http://schemas.microsoft.com/office/drawing/2014/main" id="{9766993F-AD8D-4339-8686-5C081DF72A49}"/>
                </a:ext>
              </a:extLst>
            </p:cNvPr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Line 349">
              <a:extLst>
                <a:ext uri="{FF2B5EF4-FFF2-40B4-BE49-F238E27FC236}">
                  <a16:creationId xmlns:a16="http://schemas.microsoft.com/office/drawing/2014/main" id="{19A94218-566A-42D9-AAF1-48EAE53A5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350">
              <a:extLst>
                <a:ext uri="{FF2B5EF4-FFF2-40B4-BE49-F238E27FC236}">
                  <a16:creationId xmlns:a16="http://schemas.microsoft.com/office/drawing/2014/main" id="{8A48A1E7-FDCB-4625-988E-F6FEF2FA3A32}"/>
                </a:ext>
              </a:extLst>
            </p:cNvPr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Line 351">
              <a:extLst>
                <a:ext uri="{FF2B5EF4-FFF2-40B4-BE49-F238E27FC236}">
                  <a16:creationId xmlns:a16="http://schemas.microsoft.com/office/drawing/2014/main" id="{0E4EE63F-CF3E-4DEB-9DE3-94B04F41A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352">
              <a:extLst>
                <a:ext uri="{FF2B5EF4-FFF2-40B4-BE49-F238E27FC236}">
                  <a16:creationId xmlns:a16="http://schemas.microsoft.com/office/drawing/2014/main" id="{B039D992-17B9-4355-AF43-291FE1B4DECE}"/>
                </a:ext>
              </a:extLst>
            </p:cNvPr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Line 353">
              <a:extLst>
                <a:ext uri="{FF2B5EF4-FFF2-40B4-BE49-F238E27FC236}">
                  <a16:creationId xmlns:a16="http://schemas.microsoft.com/office/drawing/2014/main" id="{B9314C53-D447-4E21-8B18-216A37AD2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354">
              <a:extLst>
                <a:ext uri="{FF2B5EF4-FFF2-40B4-BE49-F238E27FC236}">
                  <a16:creationId xmlns:a16="http://schemas.microsoft.com/office/drawing/2014/main" id="{D3AA8E4C-EF38-41DA-A629-080A51EF21EA}"/>
                </a:ext>
              </a:extLst>
            </p:cNvPr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Line 355">
              <a:extLst>
                <a:ext uri="{FF2B5EF4-FFF2-40B4-BE49-F238E27FC236}">
                  <a16:creationId xmlns:a16="http://schemas.microsoft.com/office/drawing/2014/main" id="{23F7555A-786E-4E4B-965F-26436035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356">
              <a:extLst>
                <a:ext uri="{FF2B5EF4-FFF2-40B4-BE49-F238E27FC236}">
                  <a16:creationId xmlns:a16="http://schemas.microsoft.com/office/drawing/2014/main" id="{21C9859E-1F7C-4321-9F5A-BC492DCB0D48}"/>
                </a:ext>
              </a:extLst>
            </p:cNvPr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Line 357">
              <a:extLst>
                <a:ext uri="{FF2B5EF4-FFF2-40B4-BE49-F238E27FC236}">
                  <a16:creationId xmlns:a16="http://schemas.microsoft.com/office/drawing/2014/main" id="{C0E815AC-6272-4A87-BF82-A55C6553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18" name="Freeform 7">
            <a:extLst>
              <a:ext uri="{FF2B5EF4-FFF2-40B4-BE49-F238E27FC236}">
                <a16:creationId xmlns:a16="http://schemas.microsoft.com/office/drawing/2014/main" id="{76C2F225-B2CA-434C-A912-1DD79F2249DB}"/>
              </a:ext>
            </a:extLst>
          </p:cNvPr>
          <p:cNvSpPr/>
          <p:nvPr/>
        </p:nvSpPr>
        <p:spPr bwMode="auto">
          <a:xfrm>
            <a:off x="6344265" y="4085855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9" name="Freeform 7">
            <a:extLst>
              <a:ext uri="{FF2B5EF4-FFF2-40B4-BE49-F238E27FC236}">
                <a16:creationId xmlns:a16="http://schemas.microsoft.com/office/drawing/2014/main" id="{01CE68A5-9187-46BE-A247-453075FBC82E}"/>
              </a:ext>
            </a:extLst>
          </p:cNvPr>
          <p:cNvSpPr/>
          <p:nvPr/>
        </p:nvSpPr>
        <p:spPr bwMode="auto">
          <a:xfrm>
            <a:off x="4814103" y="3088265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0" name="Freeform 7">
            <a:extLst>
              <a:ext uri="{FF2B5EF4-FFF2-40B4-BE49-F238E27FC236}">
                <a16:creationId xmlns:a16="http://schemas.microsoft.com/office/drawing/2014/main" id="{0DA49277-BC5F-4C7B-86AB-9F98DBCDA7F0}"/>
              </a:ext>
            </a:extLst>
          </p:cNvPr>
          <p:cNvSpPr/>
          <p:nvPr/>
        </p:nvSpPr>
        <p:spPr bwMode="auto">
          <a:xfrm>
            <a:off x="5831525" y="3109473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1" name="Freeform 7">
            <a:extLst>
              <a:ext uri="{FF2B5EF4-FFF2-40B4-BE49-F238E27FC236}">
                <a16:creationId xmlns:a16="http://schemas.microsoft.com/office/drawing/2014/main" id="{F1005CAA-69F2-475A-A2C7-D25796390435}"/>
              </a:ext>
            </a:extLst>
          </p:cNvPr>
          <p:cNvSpPr/>
          <p:nvPr/>
        </p:nvSpPr>
        <p:spPr bwMode="auto">
          <a:xfrm>
            <a:off x="4242565" y="2128636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76526" y="26908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34442" y="543175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8" name="Group 4">
            <a:extLst>
              <a:ext uri="{FF2B5EF4-FFF2-40B4-BE49-F238E27FC236}">
                <a16:creationId xmlns:a16="http://schemas.microsoft.com/office/drawing/2014/main" id="{A45370B6-CA24-454C-81BE-4E647FFAD5DF}"/>
              </a:ext>
            </a:extLst>
          </p:cNvPr>
          <p:cNvGrpSpPr/>
          <p:nvPr/>
        </p:nvGrpSpPr>
        <p:grpSpPr>
          <a:xfrm>
            <a:off x="504038" y="1236009"/>
            <a:ext cx="3581977" cy="2364357"/>
            <a:chOff x="-787700" y="1356146"/>
            <a:chExt cx="4478313" cy="3152479"/>
          </a:xfrm>
        </p:grpSpPr>
        <p:sp>
          <p:nvSpPr>
            <p:cNvPr id="539" name="TextBox 28">
              <a:extLst>
                <a:ext uri="{FF2B5EF4-FFF2-40B4-BE49-F238E27FC236}">
                  <a16:creationId xmlns:a16="http://schemas.microsoft.com/office/drawing/2014/main" id="{3068EFF6-61A0-42EC-9BE9-719BEAD52CBE}"/>
                </a:ext>
              </a:extLst>
            </p:cNvPr>
            <p:cNvSpPr txBox="1"/>
            <p:nvPr/>
          </p:nvSpPr>
          <p:spPr>
            <a:xfrm>
              <a:off x="-636658" y="1356146"/>
              <a:ext cx="2979230" cy="584391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InPark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0" name="Rectangle 29">
              <a:extLst>
                <a:ext uri="{FF2B5EF4-FFF2-40B4-BE49-F238E27FC236}">
                  <a16:creationId xmlns:a16="http://schemas.microsoft.com/office/drawing/2014/main" id="{D3866CE6-6225-41DD-B1E9-923CE0847D4F}"/>
                </a:ext>
              </a:extLst>
            </p:cNvPr>
            <p:cNvSpPr/>
            <p:nvPr/>
          </p:nvSpPr>
          <p:spPr>
            <a:xfrm>
              <a:off x="-787700" y="1834125"/>
              <a:ext cx="4478313" cy="2674500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主事件流：用户输入“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in“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，程序从指定路径（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carReady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文件夹）读取一张图片，由程序判断是否可入。由程序判断是否可入。若可入，在屏幕上输出“欢迎光临”，同时，将图片移至指定路径（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carParking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文件夹），模拟车辆进场；不可入，在屏幕上输出“车位已满”。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其他事件流：无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后置条件：无</a:t>
              </a:r>
            </a:p>
          </p:txBody>
        </p:sp>
      </p:grpSp>
      <p:grpSp>
        <p:nvGrpSpPr>
          <p:cNvPr id="541" name="Group 4">
            <a:extLst>
              <a:ext uri="{FF2B5EF4-FFF2-40B4-BE49-F238E27FC236}">
                <a16:creationId xmlns:a16="http://schemas.microsoft.com/office/drawing/2014/main" id="{3916DF76-D4F7-4155-9B4B-90CA0E7AAE7F}"/>
              </a:ext>
            </a:extLst>
          </p:cNvPr>
          <p:cNvGrpSpPr/>
          <p:nvPr/>
        </p:nvGrpSpPr>
        <p:grpSpPr>
          <a:xfrm>
            <a:off x="704857" y="3475510"/>
            <a:ext cx="5034501" cy="3382490"/>
            <a:chOff x="6704973" y="2078429"/>
            <a:chExt cx="6294310" cy="4509989"/>
          </a:xfrm>
        </p:grpSpPr>
        <p:sp>
          <p:nvSpPr>
            <p:cNvPr id="542" name="TextBox 28">
              <a:extLst>
                <a:ext uri="{FF2B5EF4-FFF2-40B4-BE49-F238E27FC236}">
                  <a16:creationId xmlns:a16="http://schemas.microsoft.com/office/drawing/2014/main" id="{91B04E7F-CF63-44AD-B765-2D7576B3EF44}"/>
                </a:ext>
              </a:extLst>
            </p:cNvPr>
            <p:cNvSpPr txBox="1"/>
            <p:nvPr/>
          </p:nvSpPr>
          <p:spPr>
            <a:xfrm>
              <a:off x="9812524" y="2078429"/>
              <a:ext cx="3186759" cy="58507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OutPark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3" name="Rectangle 29">
              <a:extLst>
                <a:ext uri="{FF2B5EF4-FFF2-40B4-BE49-F238E27FC236}">
                  <a16:creationId xmlns:a16="http://schemas.microsoft.com/office/drawing/2014/main" id="{5F88647C-037E-41B0-B9C7-007121B84811}"/>
                </a:ext>
              </a:extLst>
            </p:cNvPr>
            <p:cNvSpPr/>
            <p:nvPr/>
          </p:nvSpPr>
          <p:spPr>
            <a:xfrm>
              <a:off x="6704973" y="2741936"/>
              <a:ext cx="4581339" cy="384648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主事件流：用户输入“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out“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，程序从指定路径（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carParking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文件夹）读取一张图片，由程序判断是否为固定车。若为固定车，直接在屏幕上输出“一路顺风”；若为非固定车，在屏幕上显示停车费数值（以“元”为单位），待工作人员收到款后，从终端输入“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charged”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字符串，屏幕输出“一路顺风”，同时，将图片移至指定路径（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carReady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文件夹），模拟车辆出场。（见图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4-2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其他事件流：无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后置条件：无</a:t>
              </a:r>
            </a:p>
          </p:txBody>
        </p:sp>
      </p:grpSp>
      <p:grpSp>
        <p:nvGrpSpPr>
          <p:cNvPr id="544" name="Group 4">
            <a:extLst>
              <a:ext uri="{FF2B5EF4-FFF2-40B4-BE49-F238E27FC236}">
                <a16:creationId xmlns:a16="http://schemas.microsoft.com/office/drawing/2014/main" id="{05DFE49A-7E0C-4CEE-B93E-060F7E40CD19}"/>
              </a:ext>
            </a:extLst>
          </p:cNvPr>
          <p:cNvGrpSpPr/>
          <p:nvPr/>
        </p:nvGrpSpPr>
        <p:grpSpPr>
          <a:xfrm>
            <a:off x="7352872" y="4230358"/>
            <a:ext cx="4652593" cy="2007453"/>
            <a:chOff x="8475416" y="2464939"/>
            <a:chExt cx="2810896" cy="741528"/>
          </a:xfrm>
        </p:grpSpPr>
        <p:sp>
          <p:nvSpPr>
            <p:cNvPr id="545" name="TextBox 28">
              <a:extLst>
                <a:ext uri="{FF2B5EF4-FFF2-40B4-BE49-F238E27FC236}">
                  <a16:creationId xmlns:a16="http://schemas.microsoft.com/office/drawing/2014/main" id="{49B8235B-31A0-4F22-AF09-E1D3B5483AC6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Test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6" name="Rectangle 29">
              <a:extLst>
                <a:ext uri="{FF2B5EF4-FFF2-40B4-BE49-F238E27FC236}">
                  <a16:creationId xmlns:a16="http://schemas.microsoft.com/office/drawing/2014/main" id="{E2A06D3D-CD98-4B64-8EFC-54DA0F0483A6}"/>
                </a:ext>
              </a:extLst>
            </p:cNvPr>
            <p:cNvSpPr/>
            <p:nvPr/>
          </p:nvSpPr>
          <p:spPr>
            <a:xfrm>
              <a:off x="8475416" y="2583219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主事件流：程序输出“欢迎进入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Test“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，用户输入”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arrange”,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启动停车场管理程序；待退出后，用户输入“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在终端输入“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模拟车辆进入，调用入场程序。在终端输入“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out”,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模拟车辆出场，调用出场程序。用户输入“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quit”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，退出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Test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程序。</a:t>
              </a:r>
            </a:p>
          </p:txBody>
        </p:sp>
      </p:grpSp>
      <p:grpSp>
        <p:nvGrpSpPr>
          <p:cNvPr id="547" name="Group 4">
            <a:extLst>
              <a:ext uri="{FF2B5EF4-FFF2-40B4-BE49-F238E27FC236}">
                <a16:creationId xmlns:a16="http://schemas.microsoft.com/office/drawing/2014/main" id="{4E357847-4957-4B49-8A0B-3F6B56D57AB3}"/>
              </a:ext>
            </a:extLst>
          </p:cNvPr>
          <p:cNvGrpSpPr/>
          <p:nvPr/>
        </p:nvGrpSpPr>
        <p:grpSpPr>
          <a:xfrm>
            <a:off x="6800705" y="388430"/>
            <a:ext cx="5270633" cy="3502285"/>
            <a:chOff x="-636658" y="1356146"/>
            <a:chExt cx="6589531" cy="4669718"/>
          </a:xfrm>
        </p:grpSpPr>
        <p:sp>
          <p:nvSpPr>
            <p:cNvPr id="548" name="TextBox 28">
              <a:extLst>
                <a:ext uri="{FF2B5EF4-FFF2-40B4-BE49-F238E27FC236}">
                  <a16:creationId xmlns:a16="http://schemas.microsoft.com/office/drawing/2014/main" id="{B0946A24-9D66-40E6-8B86-B23850277440}"/>
                </a:ext>
              </a:extLst>
            </p:cNvPr>
            <p:cNvSpPr txBox="1"/>
            <p:nvPr/>
          </p:nvSpPr>
          <p:spPr>
            <a:xfrm>
              <a:off x="-636658" y="1356146"/>
              <a:ext cx="2979230" cy="584391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Arrange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9" name="Rectangle 29">
              <a:extLst>
                <a:ext uri="{FF2B5EF4-FFF2-40B4-BE49-F238E27FC236}">
                  <a16:creationId xmlns:a16="http://schemas.microsoft.com/office/drawing/2014/main" id="{A14CBAFC-F3A6-41F6-B3C2-32E98579C577}"/>
                </a:ext>
              </a:extLst>
            </p:cNvPr>
            <p:cNvSpPr/>
            <p:nvPr/>
          </p:nvSpPr>
          <p:spPr>
            <a:xfrm>
              <a:off x="-598664" y="1851900"/>
              <a:ext cx="6551537" cy="4173964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 fontScale="5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主事件流：启动程序后，屏幕提示“请输入管理员密码”；输入错误，弹出“密码错误，请重试“；输入正确，输出”欢迎进入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Arrange“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并换行，管理员输入”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input-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car_id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换行输入固定车车牌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;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delete-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car_id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换行输入车牌号，将指定车牌从固定车中删除；输入”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update-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all_position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“,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修改总车位数；输入” 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update -fee“,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修改每小时钱的数目；输入“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vip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显示固定车车牌信息；输入”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print-position”,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输出停车场所有车位与现在剩余的车位信息；输入”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print-history-info”,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再输入”日期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 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1\n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 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2“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，显示该时间段内的非固定车的历史停靠信息；输入”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print-history-money”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，再输入” 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1-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1\n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2-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2 -money“,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显示该时间段内的应收金额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;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输入“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quit”,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退出程序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;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输入“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help“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，打印帮助信息。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其他事件流：无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后置条件：无</a:t>
              </a:r>
            </a:p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0" name="文本框 549">
            <a:extLst>
              <a:ext uri="{FF2B5EF4-FFF2-40B4-BE49-F238E27FC236}">
                <a16:creationId xmlns:a16="http://schemas.microsoft.com/office/drawing/2014/main" id="{941AC18F-FF71-47C6-99DA-C276A687D443}"/>
              </a:ext>
            </a:extLst>
          </p:cNvPr>
          <p:cNvSpPr txBox="1"/>
          <p:nvPr/>
        </p:nvSpPr>
        <p:spPr>
          <a:xfrm>
            <a:off x="4323341" y="2289774"/>
            <a:ext cx="89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</a:t>
            </a:r>
            <a:endParaRPr lang="zh-CN" altLang="en-US" sz="3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2E55BDB2-59CB-4E51-ADA5-01280C524713}"/>
              </a:ext>
            </a:extLst>
          </p:cNvPr>
          <p:cNvSpPr txBox="1"/>
          <p:nvPr/>
        </p:nvSpPr>
        <p:spPr>
          <a:xfrm>
            <a:off x="4763960" y="3287419"/>
            <a:ext cx="95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OUT</a:t>
            </a:r>
            <a:endParaRPr lang="zh-CN" altLang="en-US" sz="3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F8898253-08EE-4F6E-998A-2BA8020F2010}"/>
              </a:ext>
            </a:extLst>
          </p:cNvPr>
          <p:cNvSpPr txBox="1"/>
          <p:nvPr/>
        </p:nvSpPr>
        <p:spPr>
          <a:xfrm>
            <a:off x="5838964" y="3426341"/>
            <a:ext cx="899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ADMIN</a:t>
            </a:r>
            <a:endParaRPr lang="zh-CN" alt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738FF73D-9382-4B30-983F-E194789D9A29}"/>
              </a:ext>
            </a:extLst>
          </p:cNvPr>
          <p:cNvSpPr txBox="1"/>
          <p:nvPr/>
        </p:nvSpPr>
        <p:spPr>
          <a:xfrm>
            <a:off x="6360690" y="4328954"/>
            <a:ext cx="89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TEST</a:t>
            </a:r>
            <a:endParaRPr lang="zh-CN" alt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4" name="Rectangle 2">
            <a:extLst>
              <a:ext uri="{FF2B5EF4-FFF2-40B4-BE49-F238E27FC236}">
                <a16:creationId xmlns:a16="http://schemas.microsoft.com/office/drawing/2014/main" id="{AD6D1777-991D-4EB6-9250-DB38DC3D7C05}"/>
              </a:ext>
            </a:extLst>
          </p:cNvPr>
          <p:cNvSpPr/>
          <p:nvPr/>
        </p:nvSpPr>
        <p:spPr>
          <a:xfrm>
            <a:off x="1387187" y="747455"/>
            <a:ext cx="2840945" cy="415498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2800" b="1" dirty="0">
                <a:solidFill>
                  <a:srgbClr val="1A1D1A"/>
                </a:solidFill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4.44444E-6 L 0.11836 -4.4444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4.44444E-6 L -2.91667E-6 -4.4444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2695 -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1.25E-6 -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7.40741E-7 L 2.08333E-6 7.40741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0 L -1.45833E-6 0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0.03373 0.04398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7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4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0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518" grpId="0" animBg="1"/>
      <p:bldP spid="518" grpId="1" animBg="1"/>
      <p:bldP spid="518" grpId="2" animBg="1"/>
      <p:bldP spid="519" grpId="0" animBg="1"/>
      <p:bldP spid="519" grpId="1" animBg="1"/>
      <p:bldP spid="520" grpId="0" animBg="1"/>
      <p:bldP spid="520" grpId="1" animBg="1"/>
      <p:bldP spid="521" grpId="0" animBg="1"/>
      <p:bldP spid="521" grpId="1" animBg="1"/>
      <p:bldP spid="521" grpId="2" animBg="1"/>
      <p:bldP spid="522" grpId="0"/>
      <p:bldP spid="5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608752" y="47773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6256762" y="2420121"/>
            <a:ext cx="5665241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项目的设计与开发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包含实现各项需求所需的模块及其概述，各类接口汇总以及数据库汇总。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2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C4D3272-0AB2-40CD-80D4-CABDFFB7E90C}"/>
              </a:ext>
            </a:extLst>
          </p:cNvPr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0D902-4092-4033-951E-E06DB19A8863}"/>
              </a:ext>
            </a:extLst>
          </p:cNvPr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4" name="Freeform 20113">
              <a:extLst>
                <a:ext uri="{FF2B5EF4-FFF2-40B4-BE49-F238E27FC236}">
                  <a16:creationId xmlns:a16="http://schemas.microsoft.com/office/drawing/2014/main" id="{48B63C43-D104-474A-8D05-10058C136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>
              <a:extLst>
                <a:ext uri="{FF2B5EF4-FFF2-40B4-BE49-F238E27FC236}">
                  <a16:creationId xmlns:a16="http://schemas.microsoft.com/office/drawing/2014/main" id="{06F78A0A-9561-4BEC-A6BD-FE928BB6BF3C}"/>
                </a:ext>
              </a:extLst>
            </p:cNvPr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>
              <a:extLst>
                <a:ext uri="{FF2B5EF4-FFF2-40B4-BE49-F238E27FC236}">
                  <a16:creationId xmlns:a16="http://schemas.microsoft.com/office/drawing/2014/main" id="{315F770A-4236-4A52-B471-FD823373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>
              <a:extLst>
                <a:ext uri="{FF2B5EF4-FFF2-40B4-BE49-F238E27FC236}">
                  <a16:creationId xmlns:a16="http://schemas.microsoft.com/office/drawing/2014/main" id="{25D86302-E2C9-4A5A-A0A9-756FAE1D8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>
              <a:extLst>
                <a:ext uri="{FF2B5EF4-FFF2-40B4-BE49-F238E27FC236}">
                  <a16:creationId xmlns:a16="http://schemas.microsoft.com/office/drawing/2014/main" id="{C8B9C415-F3A4-4931-99DD-5A4DB7C2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>
              <a:extLst>
                <a:ext uri="{FF2B5EF4-FFF2-40B4-BE49-F238E27FC236}">
                  <a16:creationId xmlns:a16="http://schemas.microsoft.com/office/drawing/2014/main" id="{D03DABC9-CF6F-42E6-96B9-F7E67E6E57CE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>
              <a:extLst>
                <a:ext uri="{FF2B5EF4-FFF2-40B4-BE49-F238E27FC236}">
                  <a16:creationId xmlns:a16="http://schemas.microsoft.com/office/drawing/2014/main" id="{49DBAEA2-222C-4CD5-9F0E-FA25C5625E75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>
              <a:extLst>
                <a:ext uri="{FF2B5EF4-FFF2-40B4-BE49-F238E27FC236}">
                  <a16:creationId xmlns:a16="http://schemas.microsoft.com/office/drawing/2014/main" id="{5210C516-22DA-4A44-8FEB-DF5A44D4A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>
              <a:extLst>
                <a:ext uri="{FF2B5EF4-FFF2-40B4-BE49-F238E27FC236}">
                  <a16:creationId xmlns:a16="http://schemas.microsoft.com/office/drawing/2014/main" id="{4F1D1CEE-79CF-415B-A460-E4676F591C0C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>
              <a:extLst>
                <a:ext uri="{FF2B5EF4-FFF2-40B4-BE49-F238E27FC236}">
                  <a16:creationId xmlns:a16="http://schemas.microsoft.com/office/drawing/2014/main" id="{FF031773-7E13-4B7A-9132-3A7B201BF0D0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>
              <a:extLst>
                <a:ext uri="{FF2B5EF4-FFF2-40B4-BE49-F238E27FC236}">
                  <a16:creationId xmlns:a16="http://schemas.microsoft.com/office/drawing/2014/main" id="{EC361469-A33A-4067-AD05-EDABAEA9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>
              <a:extLst>
                <a:ext uri="{FF2B5EF4-FFF2-40B4-BE49-F238E27FC236}">
                  <a16:creationId xmlns:a16="http://schemas.microsoft.com/office/drawing/2014/main" id="{D9C28BA3-1E70-448D-A190-A4F75EA46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>
              <a:extLst>
                <a:ext uri="{FF2B5EF4-FFF2-40B4-BE49-F238E27FC236}">
                  <a16:creationId xmlns:a16="http://schemas.microsoft.com/office/drawing/2014/main" id="{1D2DED5C-8BDC-4648-97C0-B2F648EA961D}"/>
                </a:ext>
              </a:extLst>
            </p:cNvPr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>
              <a:extLst>
                <a:ext uri="{FF2B5EF4-FFF2-40B4-BE49-F238E27FC236}">
                  <a16:creationId xmlns:a16="http://schemas.microsoft.com/office/drawing/2014/main" id="{FDC1D8A5-B972-488D-B441-D0EE081D1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>
              <a:extLst>
                <a:ext uri="{FF2B5EF4-FFF2-40B4-BE49-F238E27FC236}">
                  <a16:creationId xmlns:a16="http://schemas.microsoft.com/office/drawing/2014/main" id="{27296C2A-AE02-4789-8C82-27BB5B924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>
              <a:extLst>
                <a:ext uri="{FF2B5EF4-FFF2-40B4-BE49-F238E27FC236}">
                  <a16:creationId xmlns:a16="http://schemas.microsoft.com/office/drawing/2014/main" id="{67EBEF0D-10FB-48C9-BB9A-CC28553C80DE}"/>
                </a:ext>
              </a:extLst>
            </p:cNvPr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>
              <a:extLst>
                <a:ext uri="{FF2B5EF4-FFF2-40B4-BE49-F238E27FC236}">
                  <a16:creationId xmlns:a16="http://schemas.microsoft.com/office/drawing/2014/main" id="{FCB886F7-0ED3-4415-B30D-4E85397A8C4C}"/>
                </a:ext>
              </a:extLst>
            </p:cNvPr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>
              <a:extLst>
                <a:ext uri="{FF2B5EF4-FFF2-40B4-BE49-F238E27FC236}">
                  <a16:creationId xmlns:a16="http://schemas.microsoft.com/office/drawing/2014/main" id="{B78EB3D5-7DBC-4F54-9C8C-B5BAA5F15078}"/>
                </a:ext>
              </a:extLst>
            </p:cNvPr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>
              <a:extLst>
                <a:ext uri="{FF2B5EF4-FFF2-40B4-BE49-F238E27FC236}">
                  <a16:creationId xmlns:a16="http://schemas.microsoft.com/office/drawing/2014/main" id="{EDEAB649-4107-4579-96AE-6DE0E98A8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>
              <a:extLst>
                <a:ext uri="{FF2B5EF4-FFF2-40B4-BE49-F238E27FC236}">
                  <a16:creationId xmlns:a16="http://schemas.microsoft.com/office/drawing/2014/main" id="{AAE1D286-9623-4867-948B-EBEA48AA135E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>
              <a:extLst>
                <a:ext uri="{FF2B5EF4-FFF2-40B4-BE49-F238E27FC236}">
                  <a16:creationId xmlns:a16="http://schemas.microsoft.com/office/drawing/2014/main" id="{89E3E237-6FB8-47D9-BEBB-ADDDDFA7CA10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>
              <a:extLst>
                <a:ext uri="{FF2B5EF4-FFF2-40B4-BE49-F238E27FC236}">
                  <a16:creationId xmlns:a16="http://schemas.microsoft.com/office/drawing/2014/main" id="{77A1C078-50F3-48A1-BA6E-86E90C366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>
              <a:extLst>
                <a:ext uri="{FF2B5EF4-FFF2-40B4-BE49-F238E27FC236}">
                  <a16:creationId xmlns:a16="http://schemas.microsoft.com/office/drawing/2014/main" id="{B988EEE0-FA0A-4E60-B9F8-77E133529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>
              <a:extLst>
                <a:ext uri="{FF2B5EF4-FFF2-40B4-BE49-F238E27FC236}">
                  <a16:creationId xmlns:a16="http://schemas.microsoft.com/office/drawing/2014/main" id="{C2489FFE-7361-447B-AF2B-280E04ED4878}"/>
                </a:ext>
              </a:extLst>
            </p:cNvPr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>
              <a:extLst>
                <a:ext uri="{FF2B5EF4-FFF2-40B4-BE49-F238E27FC236}">
                  <a16:creationId xmlns:a16="http://schemas.microsoft.com/office/drawing/2014/main" id="{3CD430A0-C839-4FAB-8635-2246E3BCEB87}"/>
                </a:ext>
              </a:extLst>
            </p:cNvPr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>
              <a:extLst>
                <a:ext uri="{FF2B5EF4-FFF2-40B4-BE49-F238E27FC236}">
                  <a16:creationId xmlns:a16="http://schemas.microsoft.com/office/drawing/2014/main" id="{2E7B39E9-9D5F-443C-9FE5-3F608559DE9D}"/>
                </a:ext>
              </a:extLst>
            </p:cNvPr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>
              <a:extLst>
                <a:ext uri="{FF2B5EF4-FFF2-40B4-BE49-F238E27FC236}">
                  <a16:creationId xmlns:a16="http://schemas.microsoft.com/office/drawing/2014/main" id="{C6443F61-60DD-4299-9B0C-F26EACDFC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>
              <a:extLst>
                <a:ext uri="{FF2B5EF4-FFF2-40B4-BE49-F238E27FC236}">
                  <a16:creationId xmlns:a16="http://schemas.microsoft.com/office/drawing/2014/main" id="{B9CBFE7B-EF88-499C-818B-2857BB07F50B}"/>
                </a:ext>
              </a:extLst>
            </p:cNvPr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>
              <a:extLst>
                <a:ext uri="{FF2B5EF4-FFF2-40B4-BE49-F238E27FC236}">
                  <a16:creationId xmlns:a16="http://schemas.microsoft.com/office/drawing/2014/main" id="{76053779-D970-4314-AF56-E5406200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>
              <a:extLst>
                <a:ext uri="{FF2B5EF4-FFF2-40B4-BE49-F238E27FC236}">
                  <a16:creationId xmlns:a16="http://schemas.microsoft.com/office/drawing/2014/main" id="{C29D5301-125F-42F9-AF08-E31E9B3B76A4}"/>
                </a:ext>
              </a:extLst>
            </p:cNvPr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>
              <a:extLst>
                <a:ext uri="{FF2B5EF4-FFF2-40B4-BE49-F238E27FC236}">
                  <a16:creationId xmlns:a16="http://schemas.microsoft.com/office/drawing/2014/main" id="{AEBF2882-6D99-4716-8ABA-00ECDB06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>
              <a:extLst>
                <a:ext uri="{FF2B5EF4-FFF2-40B4-BE49-F238E27FC236}">
                  <a16:creationId xmlns:a16="http://schemas.microsoft.com/office/drawing/2014/main" id="{635FE875-1F63-41D4-B8F0-9BCB90C5D2C8}"/>
                </a:ext>
              </a:extLst>
            </p:cNvPr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>
              <a:extLst>
                <a:ext uri="{FF2B5EF4-FFF2-40B4-BE49-F238E27FC236}">
                  <a16:creationId xmlns:a16="http://schemas.microsoft.com/office/drawing/2014/main" id="{0C00D8FB-E449-4A36-A1D6-443AE9A1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>
              <a:extLst>
                <a:ext uri="{FF2B5EF4-FFF2-40B4-BE49-F238E27FC236}">
                  <a16:creationId xmlns:a16="http://schemas.microsoft.com/office/drawing/2014/main" id="{A9CB22E3-8B4F-4A8C-879F-70E7B8150B5F}"/>
                </a:ext>
              </a:extLst>
            </p:cNvPr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>
              <a:extLst>
                <a:ext uri="{FF2B5EF4-FFF2-40B4-BE49-F238E27FC236}">
                  <a16:creationId xmlns:a16="http://schemas.microsoft.com/office/drawing/2014/main" id="{48E8DEE1-D0D7-413B-959A-452C9830C4C4}"/>
                </a:ext>
              </a:extLst>
            </p:cNvPr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>
              <a:extLst>
                <a:ext uri="{FF2B5EF4-FFF2-40B4-BE49-F238E27FC236}">
                  <a16:creationId xmlns:a16="http://schemas.microsoft.com/office/drawing/2014/main" id="{28B00E91-235C-4E72-BCED-1F29354A8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>
              <a:extLst>
                <a:ext uri="{FF2B5EF4-FFF2-40B4-BE49-F238E27FC236}">
                  <a16:creationId xmlns:a16="http://schemas.microsoft.com/office/drawing/2014/main" id="{CA7CA91C-2CB0-435F-8C79-9B9CB1BCEE7E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>
              <a:extLst>
                <a:ext uri="{FF2B5EF4-FFF2-40B4-BE49-F238E27FC236}">
                  <a16:creationId xmlns:a16="http://schemas.microsoft.com/office/drawing/2014/main" id="{0F2C285C-978A-4EA8-867B-49C41820C139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>
              <a:extLst>
                <a:ext uri="{FF2B5EF4-FFF2-40B4-BE49-F238E27FC236}">
                  <a16:creationId xmlns:a16="http://schemas.microsoft.com/office/drawing/2014/main" id="{00F0C2A7-0C24-4C56-B71D-5028E5FEA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>
              <a:extLst>
                <a:ext uri="{FF2B5EF4-FFF2-40B4-BE49-F238E27FC236}">
                  <a16:creationId xmlns:a16="http://schemas.microsoft.com/office/drawing/2014/main" id="{31E6091F-19DA-4D54-8535-5848AD3FB0D1}"/>
                </a:ext>
              </a:extLst>
            </p:cNvPr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>
              <a:extLst>
                <a:ext uri="{FF2B5EF4-FFF2-40B4-BE49-F238E27FC236}">
                  <a16:creationId xmlns:a16="http://schemas.microsoft.com/office/drawing/2014/main" id="{28644302-6AB3-4ABD-9A20-35965B308061}"/>
                </a:ext>
              </a:extLst>
            </p:cNvPr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>
              <a:extLst>
                <a:ext uri="{FF2B5EF4-FFF2-40B4-BE49-F238E27FC236}">
                  <a16:creationId xmlns:a16="http://schemas.microsoft.com/office/drawing/2014/main" id="{80254E31-9DBC-4A3F-9849-93B93CCAAD36}"/>
                </a:ext>
              </a:extLst>
            </p:cNvPr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>
              <a:extLst>
                <a:ext uri="{FF2B5EF4-FFF2-40B4-BE49-F238E27FC236}">
                  <a16:creationId xmlns:a16="http://schemas.microsoft.com/office/drawing/2014/main" id="{D5247AD2-5E9A-478A-97B9-BDE9AFE55895}"/>
                </a:ext>
              </a:extLst>
            </p:cNvPr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>
              <a:extLst>
                <a:ext uri="{FF2B5EF4-FFF2-40B4-BE49-F238E27FC236}">
                  <a16:creationId xmlns:a16="http://schemas.microsoft.com/office/drawing/2014/main" id="{62746CF5-DCA3-45EA-AC5F-25C9542EB44B}"/>
                </a:ext>
              </a:extLst>
            </p:cNvPr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>
              <a:extLst>
                <a:ext uri="{FF2B5EF4-FFF2-40B4-BE49-F238E27FC236}">
                  <a16:creationId xmlns:a16="http://schemas.microsoft.com/office/drawing/2014/main" id="{621EF9F6-C32A-4FC9-9148-C58E892DDBF8}"/>
                </a:ext>
              </a:extLst>
            </p:cNvPr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>
              <a:extLst>
                <a:ext uri="{FF2B5EF4-FFF2-40B4-BE49-F238E27FC236}">
                  <a16:creationId xmlns:a16="http://schemas.microsoft.com/office/drawing/2014/main" id="{0CCC1632-CDD6-4F8C-84B4-03B256033B3B}"/>
                </a:ext>
              </a:extLst>
            </p:cNvPr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>
              <a:extLst>
                <a:ext uri="{FF2B5EF4-FFF2-40B4-BE49-F238E27FC236}">
                  <a16:creationId xmlns:a16="http://schemas.microsoft.com/office/drawing/2014/main" id="{B1F9A86B-0F8C-4A29-9100-8C68818CDACC}"/>
                </a:ext>
              </a:extLst>
            </p:cNvPr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>
              <a:extLst>
                <a:ext uri="{FF2B5EF4-FFF2-40B4-BE49-F238E27FC236}">
                  <a16:creationId xmlns:a16="http://schemas.microsoft.com/office/drawing/2014/main" id="{F70158A7-F1E5-4012-824B-A9C3F21DD3B7}"/>
                </a:ext>
              </a:extLst>
            </p:cNvPr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>
              <a:extLst>
                <a:ext uri="{FF2B5EF4-FFF2-40B4-BE49-F238E27FC236}">
                  <a16:creationId xmlns:a16="http://schemas.microsoft.com/office/drawing/2014/main" id="{C57D7590-F759-421F-AE38-62889C5EA6EB}"/>
                </a:ext>
              </a:extLst>
            </p:cNvPr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>
              <a:extLst>
                <a:ext uri="{FF2B5EF4-FFF2-40B4-BE49-F238E27FC236}">
                  <a16:creationId xmlns:a16="http://schemas.microsoft.com/office/drawing/2014/main" id="{131928B4-2D5F-40E0-96E6-3D2943E6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>
              <a:extLst>
                <a:ext uri="{FF2B5EF4-FFF2-40B4-BE49-F238E27FC236}">
                  <a16:creationId xmlns:a16="http://schemas.microsoft.com/office/drawing/2014/main" id="{007DBFD9-A51E-4A1C-9EF6-221DB025E071}"/>
                </a:ext>
              </a:extLst>
            </p:cNvPr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>
              <a:extLst>
                <a:ext uri="{FF2B5EF4-FFF2-40B4-BE49-F238E27FC236}">
                  <a16:creationId xmlns:a16="http://schemas.microsoft.com/office/drawing/2014/main" id="{FB31741A-2780-459A-A07E-9C3FA6F32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>
              <a:extLst>
                <a:ext uri="{FF2B5EF4-FFF2-40B4-BE49-F238E27FC236}">
                  <a16:creationId xmlns:a16="http://schemas.microsoft.com/office/drawing/2014/main" id="{8EBFDDAF-39B3-46BE-AC46-543638A12934}"/>
                </a:ext>
              </a:extLst>
            </p:cNvPr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>
              <a:extLst>
                <a:ext uri="{FF2B5EF4-FFF2-40B4-BE49-F238E27FC236}">
                  <a16:creationId xmlns:a16="http://schemas.microsoft.com/office/drawing/2014/main" id="{4C7720F1-542B-4164-8378-9C7D6717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>
              <a:extLst>
                <a:ext uri="{FF2B5EF4-FFF2-40B4-BE49-F238E27FC236}">
                  <a16:creationId xmlns:a16="http://schemas.microsoft.com/office/drawing/2014/main" id="{DBD214E2-A1A5-465B-A9FF-D5B9A9B8B42D}"/>
                </a:ext>
              </a:extLst>
            </p:cNvPr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>
              <a:extLst>
                <a:ext uri="{FF2B5EF4-FFF2-40B4-BE49-F238E27FC236}">
                  <a16:creationId xmlns:a16="http://schemas.microsoft.com/office/drawing/2014/main" id="{2837D754-62F5-49B1-B112-550FAD693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>
              <a:extLst>
                <a:ext uri="{FF2B5EF4-FFF2-40B4-BE49-F238E27FC236}">
                  <a16:creationId xmlns:a16="http://schemas.microsoft.com/office/drawing/2014/main" id="{998B6A9C-64EC-488A-82FC-62654C19DBA6}"/>
                </a:ext>
              </a:extLst>
            </p:cNvPr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>
              <a:extLst>
                <a:ext uri="{FF2B5EF4-FFF2-40B4-BE49-F238E27FC236}">
                  <a16:creationId xmlns:a16="http://schemas.microsoft.com/office/drawing/2014/main" id="{58EAE37B-6B37-4DF5-9770-CA6CBBCE0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>
              <a:extLst>
                <a:ext uri="{FF2B5EF4-FFF2-40B4-BE49-F238E27FC236}">
                  <a16:creationId xmlns:a16="http://schemas.microsoft.com/office/drawing/2014/main" id="{14DDFA14-ABD4-437D-A752-BDB4F32C7FED}"/>
                </a:ext>
              </a:extLst>
            </p:cNvPr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>
              <a:extLst>
                <a:ext uri="{FF2B5EF4-FFF2-40B4-BE49-F238E27FC236}">
                  <a16:creationId xmlns:a16="http://schemas.microsoft.com/office/drawing/2014/main" id="{2BFC5CEF-44CD-4B3B-A936-DD5173F9A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>
              <a:extLst>
                <a:ext uri="{FF2B5EF4-FFF2-40B4-BE49-F238E27FC236}">
                  <a16:creationId xmlns:a16="http://schemas.microsoft.com/office/drawing/2014/main" id="{C5989109-E08C-44F5-889B-A11E4695CFDB}"/>
                </a:ext>
              </a:extLst>
            </p:cNvPr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>
              <a:extLst>
                <a:ext uri="{FF2B5EF4-FFF2-40B4-BE49-F238E27FC236}">
                  <a16:creationId xmlns:a16="http://schemas.microsoft.com/office/drawing/2014/main" id="{0B4E04A8-CDC9-4149-9E07-3F9AA4099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>
              <a:extLst>
                <a:ext uri="{FF2B5EF4-FFF2-40B4-BE49-F238E27FC236}">
                  <a16:creationId xmlns:a16="http://schemas.microsoft.com/office/drawing/2014/main" id="{5955EB93-B207-49CA-96F8-FCC5A2B208EB}"/>
                </a:ext>
              </a:extLst>
            </p:cNvPr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>
              <a:extLst>
                <a:ext uri="{FF2B5EF4-FFF2-40B4-BE49-F238E27FC236}">
                  <a16:creationId xmlns:a16="http://schemas.microsoft.com/office/drawing/2014/main" id="{91D4B240-7646-43CA-8936-91D7844C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>
              <a:extLst>
                <a:ext uri="{FF2B5EF4-FFF2-40B4-BE49-F238E27FC236}">
                  <a16:creationId xmlns:a16="http://schemas.microsoft.com/office/drawing/2014/main" id="{F3975EB4-6FEB-4840-8AF9-377EA5C49ADE}"/>
                </a:ext>
              </a:extLst>
            </p:cNvPr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>
              <a:extLst>
                <a:ext uri="{FF2B5EF4-FFF2-40B4-BE49-F238E27FC236}">
                  <a16:creationId xmlns:a16="http://schemas.microsoft.com/office/drawing/2014/main" id="{5AEF93D5-04CC-4E7E-A216-089268BB0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>
              <a:extLst>
                <a:ext uri="{FF2B5EF4-FFF2-40B4-BE49-F238E27FC236}">
                  <a16:creationId xmlns:a16="http://schemas.microsoft.com/office/drawing/2014/main" id="{5FA74737-C38C-448F-9048-5E806A04AA9E}"/>
                </a:ext>
              </a:extLst>
            </p:cNvPr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>
              <a:extLst>
                <a:ext uri="{FF2B5EF4-FFF2-40B4-BE49-F238E27FC236}">
                  <a16:creationId xmlns:a16="http://schemas.microsoft.com/office/drawing/2014/main" id="{4369AE5A-76AD-403B-8584-4BFD5EAE3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>
              <a:extLst>
                <a:ext uri="{FF2B5EF4-FFF2-40B4-BE49-F238E27FC236}">
                  <a16:creationId xmlns:a16="http://schemas.microsoft.com/office/drawing/2014/main" id="{F2B9992C-EF34-4877-B30E-2F9792AC96F0}"/>
                </a:ext>
              </a:extLst>
            </p:cNvPr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>
              <a:extLst>
                <a:ext uri="{FF2B5EF4-FFF2-40B4-BE49-F238E27FC236}">
                  <a16:creationId xmlns:a16="http://schemas.microsoft.com/office/drawing/2014/main" id="{D9EACEE1-F812-4666-A06D-0A448F772BE6}"/>
                </a:ext>
              </a:extLst>
            </p:cNvPr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>
              <a:extLst>
                <a:ext uri="{FF2B5EF4-FFF2-40B4-BE49-F238E27FC236}">
                  <a16:creationId xmlns:a16="http://schemas.microsoft.com/office/drawing/2014/main" id="{4BFC4C38-A94D-4167-9540-9B349DC6C8EC}"/>
                </a:ext>
              </a:extLst>
            </p:cNvPr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>
              <a:extLst>
                <a:ext uri="{FF2B5EF4-FFF2-40B4-BE49-F238E27FC236}">
                  <a16:creationId xmlns:a16="http://schemas.microsoft.com/office/drawing/2014/main" id="{05F857CD-7EAD-4449-B49C-AEA406509B45}"/>
                </a:ext>
              </a:extLst>
            </p:cNvPr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>
              <a:extLst>
                <a:ext uri="{FF2B5EF4-FFF2-40B4-BE49-F238E27FC236}">
                  <a16:creationId xmlns:a16="http://schemas.microsoft.com/office/drawing/2014/main" id="{9BD19F95-266C-4CB7-A5F2-055E698C3634}"/>
                </a:ext>
              </a:extLst>
            </p:cNvPr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>
              <a:extLst>
                <a:ext uri="{FF2B5EF4-FFF2-40B4-BE49-F238E27FC236}">
                  <a16:creationId xmlns:a16="http://schemas.microsoft.com/office/drawing/2014/main" id="{7394E0FB-BAE7-4001-8BA0-484ECB366840}"/>
                </a:ext>
              </a:extLst>
            </p:cNvPr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>
              <a:extLst>
                <a:ext uri="{FF2B5EF4-FFF2-40B4-BE49-F238E27FC236}">
                  <a16:creationId xmlns:a16="http://schemas.microsoft.com/office/drawing/2014/main" id="{67BFFACB-7747-4209-A081-05E17CD9089F}"/>
                </a:ext>
              </a:extLst>
            </p:cNvPr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>
              <a:extLst>
                <a:ext uri="{FF2B5EF4-FFF2-40B4-BE49-F238E27FC236}">
                  <a16:creationId xmlns:a16="http://schemas.microsoft.com/office/drawing/2014/main" id="{F155D0C6-B8E7-4DFF-855A-226334617CB1}"/>
                </a:ext>
              </a:extLst>
            </p:cNvPr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>
              <a:extLst>
                <a:ext uri="{FF2B5EF4-FFF2-40B4-BE49-F238E27FC236}">
                  <a16:creationId xmlns:a16="http://schemas.microsoft.com/office/drawing/2014/main" id="{06A87FC9-26C2-4173-9BCE-BBF52A44DF9A}"/>
                </a:ext>
              </a:extLst>
            </p:cNvPr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>
              <a:extLst>
                <a:ext uri="{FF2B5EF4-FFF2-40B4-BE49-F238E27FC236}">
                  <a16:creationId xmlns:a16="http://schemas.microsoft.com/office/drawing/2014/main" id="{B49C2485-CE7E-45B6-91F8-63814DC3C240}"/>
                </a:ext>
              </a:extLst>
            </p:cNvPr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>
              <a:extLst>
                <a:ext uri="{FF2B5EF4-FFF2-40B4-BE49-F238E27FC236}">
                  <a16:creationId xmlns:a16="http://schemas.microsoft.com/office/drawing/2014/main" id="{E413C4E2-D78E-49B4-B75D-F1BDD19E4BE2}"/>
                </a:ext>
              </a:extLst>
            </p:cNvPr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>
              <a:extLst>
                <a:ext uri="{FF2B5EF4-FFF2-40B4-BE49-F238E27FC236}">
                  <a16:creationId xmlns:a16="http://schemas.microsoft.com/office/drawing/2014/main" id="{DEC5A716-1FA6-4F5E-8F0E-71BB9EED0A1A}"/>
                </a:ext>
              </a:extLst>
            </p:cNvPr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>
              <a:extLst>
                <a:ext uri="{FF2B5EF4-FFF2-40B4-BE49-F238E27FC236}">
                  <a16:creationId xmlns:a16="http://schemas.microsoft.com/office/drawing/2014/main" id="{AE45BFF1-02A4-4030-86FA-482B6525C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>
              <a:extLst>
                <a:ext uri="{FF2B5EF4-FFF2-40B4-BE49-F238E27FC236}">
                  <a16:creationId xmlns:a16="http://schemas.microsoft.com/office/drawing/2014/main" id="{5000B2E9-D3EE-45E3-836A-603A6A90A36C}"/>
                </a:ext>
              </a:extLst>
            </p:cNvPr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>
              <a:extLst>
                <a:ext uri="{FF2B5EF4-FFF2-40B4-BE49-F238E27FC236}">
                  <a16:creationId xmlns:a16="http://schemas.microsoft.com/office/drawing/2014/main" id="{B0089374-5651-4E0A-9614-234D01A13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>
              <a:extLst>
                <a:ext uri="{FF2B5EF4-FFF2-40B4-BE49-F238E27FC236}">
                  <a16:creationId xmlns:a16="http://schemas.microsoft.com/office/drawing/2014/main" id="{511A9C6A-4942-4422-B033-76938EF391B3}"/>
                </a:ext>
              </a:extLst>
            </p:cNvPr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>
              <a:extLst>
                <a:ext uri="{FF2B5EF4-FFF2-40B4-BE49-F238E27FC236}">
                  <a16:creationId xmlns:a16="http://schemas.microsoft.com/office/drawing/2014/main" id="{0BD7E2D7-0A75-4B69-BD78-67686CB36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>
              <a:extLst>
                <a:ext uri="{FF2B5EF4-FFF2-40B4-BE49-F238E27FC236}">
                  <a16:creationId xmlns:a16="http://schemas.microsoft.com/office/drawing/2014/main" id="{58AD4637-9296-44F6-8CC3-9391BCA42CD6}"/>
                </a:ext>
              </a:extLst>
            </p:cNvPr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>
              <a:extLst>
                <a:ext uri="{FF2B5EF4-FFF2-40B4-BE49-F238E27FC236}">
                  <a16:creationId xmlns:a16="http://schemas.microsoft.com/office/drawing/2014/main" id="{8D26D798-0A05-4D73-8033-B3A61F1E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>
              <a:extLst>
                <a:ext uri="{FF2B5EF4-FFF2-40B4-BE49-F238E27FC236}">
                  <a16:creationId xmlns:a16="http://schemas.microsoft.com/office/drawing/2014/main" id="{CE1F9D26-41AD-4DB2-8D41-4DB0166371F8}"/>
                </a:ext>
              </a:extLst>
            </p:cNvPr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>
              <a:extLst>
                <a:ext uri="{FF2B5EF4-FFF2-40B4-BE49-F238E27FC236}">
                  <a16:creationId xmlns:a16="http://schemas.microsoft.com/office/drawing/2014/main" id="{87752910-0BE4-43CA-9DE5-4A2570AE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>
              <a:extLst>
                <a:ext uri="{FF2B5EF4-FFF2-40B4-BE49-F238E27FC236}">
                  <a16:creationId xmlns:a16="http://schemas.microsoft.com/office/drawing/2014/main" id="{3D05A997-33C4-4F1F-A241-B1360C933112}"/>
                </a:ext>
              </a:extLst>
            </p:cNvPr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B99E43A-81D0-479F-B8AD-3BD6114437E1}"/>
                </a:ext>
              </a:extLst>
            </p:cNvPr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01160A8-F91B-400B-883A-0CB41F0AC9FA}"/>
                </a:ext>
              </a:extLst>
            </p:cNvPr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>
              <a:extLst>
                <a:ext uri="{FF2B5EF4-FFF2-40B4-BE49-F238E27FC236}">
                  <a16:creationId xmlns:a16="http://schemas.microsoft.com/office/drawing/2014/main" id="{FB281A01-F53D-4779-A9BB-B5738F6FF7CE}"/>
                </a:ext>
              </a:extLst>
            </p:cNvPr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4C8380D-8E6C-47EB-908C-38F5A99891D8}"/>
              </a:ext>
            </a:extLst>
          </p:cNvPr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>
              <a:extLst>
                <a:ext uri="{FF2B5EF4-FFF2-40B4-BE49-F238E27FC236}">
                  <a16:creationId xmlns:a16="http://schemas.microsoft.com/office/drawing/2014/main" id="{F3D751CC-7059-4806-9FD7-A03F98236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>
              <a:extLst>
                <a:ext uri="{FF2B5EF4-FFF2-40B4-BE49-F238E27FC236}">
                  <a16:creationId xmlns:a16="http://schemas.microsoft.com/office/drawing/2014/main" id="{4D9D7705-A123-4DD0-BA24-C479D4CEC90B}"/>
                </a:ext>
              </a:extLst>
            </p:cNvPr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>
              <a:extLst>
                <a:ext uri="{FF2B5EF4-FFF2-40B4-BE49-F238E27FC236}">
                  <a16:creationId xmlns:a16="http://schemas.microsoft.com/office/drawing/2014/main" id="{EA4FEDDD-D102-48F1-8749-78AC05B3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>
              <a:extLst>
                <a:ext uri="{FF2B5EF4-FFF2-40B4-BE49-F238E27FC236}">
                  <a16:creationId xmlns:a16="http://schemas.microsoft.com/office/drawing/2014/main" id="{F9441EE5-8387-4429-971E-70BDE541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>
              <a:extLst>
                <a:ext uri="{FF2B5EF4-FFF2-40B4-BE49-F238E27FC236}">
                  <a16:creationId xmlns:a16="http://schemas.microsoft.com/office/drawing/2014/main" id="{F02DC8BE-DF79-4DB6-82CD-4D989CE8E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>
              <a:extLst>
                <a:ext uri="{FF2B5EF4-FFF2-40B4-BE49-F238E27FC236}">
                  <a16:creationId xmlns:a16="http://schemas.microsoft.com/office/drawing/2014/main" id="{B519A665-AC3C-48F8-BB0A-416B2BD663EF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>
              <a:extLst>
                <a:ext uri="{FF2B5EF4-FFF2-40B4-BE49-F238E27FC236}">
                  <a16:creationId xmlns:a16="http://schemas.microsoft.com/office/drawing/2014/main" id="{D867BC3D-F353-48F2-A04A-3B111C820AA3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>
              <a:extLst>
                <a:ext uri="{FF2B5EF4-FFF2-40B4-BE49-F238E27FC236}">
                  <a16:creationId xmlns:a16="http://schemas.microsoft.com/office/drawing/2014/main" id="{ED3E65A1-C4B9-4425-A225-814DF2A65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>
              <a:extLst>
                <a:ext uri="{FF2B5EF4-FFF2-40B4-BE49-F238E27FC236}">
                  <a16:creationId xmlns:a16="http://schemas.microsoft.com/office/drawing/2014/main" id="{D5BF8F38-F8D2-47B8-B34F-8B468FF88AEF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>
              <a:extLst>
                <a:ext uri="{FF2B5EF4-FFF2-40B4-BE49-F238E27FC236}">
                  <a16:creationId xmlns:a16="http://schemas.microsoft.com/office/drawing/2014/main" id="{405A13E0-C430-41FF-8DDD-F3B0ACF00CF4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>
              <a:extLst>
                <a:ext uri="{FF2B5EF4-FFF2-40B4-BE49-F238E27FC236}">
                  <a16:creationId xmlns:a16="http://schemas.microsoft.com/office/drawing/2014/main" id="{63C945F8-6AE0-434D-84C2-81724AF40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>
              <a:extLst>
                <a:ext uri="{FF2B5EF4-FFF2-40B4-BE49-F238E27FC236}">
                  <a16:creationId xmlns:a16="http://schemas.microsoft.com/office/drawing/2014/main" id="{E69B53E1-6C4F-4667-AFB0-FC6F8CB29F0D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>
              <a:extLst>
                <a:ext uri="{FF2B5EF4-FFF2-40B4-BE49-F238E27FC236}">
                  <a16:creationId xmlns:a16="http://schemas.microsoft.com/office/drawing/2014/main" id="{34C60F54-0F49-4615-9CEE-C0C60337CF5E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>
              <a:extLst>
                <a:ext uri="{FF2B5EF4-FFF2-40B4-BE49-F238E27FC236}">
                  <a16:creationId xmlns:a16="http://schemas.microsoft.com/office/drawing/2014/main" id="{C9E375DD-7DE7-4359-B196-427F17EF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>
              <a:extLst>
                <a:ext uri="{FF2B5EF4-FFF2-40B4-BE49-F238E27FC236}">
                  <a16:creationId xmlns:a16="http://schemas.microsoft.com/office/drawing/2014/main" id="{6D649FB1-AA64-4DE5-BBD6-F7D182858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>
              <a:extLst>
                <a:ext uri="{FF2B5EF4-FFF2-40B4-BE49-F238E27FC236}">
                  <a16:creationId xmlns:a16="http://schemas.microsoft.com/office/drawing/2014/main" id="{B7CE3CA2-8288-4B93-B884-27B46E6DA4E9}"/>
                </a:ext>
              </a:extLst>
            </p:cNvPr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>
              <a:extLst>
                <a:ext uri="{FF2B5EF4-FFF2-40B4-BE49-F238E27FC236}">
                  <a16:creationId xmlns:a16="http://schemas.microsoft.com/office/drawing/2014/main" id="{FE6110CD-CE26-49D0-930A-ED1D02A3A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>
              <a:extLst>
                <a:ext uri="{FF2B5EF4-FFF2-40B4-BE49-F238E27FC236}">
                  <a16:creationId xmlns:a16="http://schemas.microsoft.com/office/drawing/2014/main" id="{389B25A1-52D2-425A-9A1A-52CD8FFE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>
              <a:extLst>
                <a:ext uri="{FF2B5EF4-FFF2-40B4-BE49-F238E27FC236}">
                  <a16:creationId xmlns:a16="http://schemas.microsoft.com/office/drawing/2014/main" id="{DE3739B2-3F0A-4344-B592-D7853776B096}"/>
                </a:ext>
              </a:extLst>
            </p:cNvPr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>
              <a:extLst>
                <a:ext uri="{FF2B5EF4-FFF2-40B4-BE49-F238E27FC236}">
                  <a16:creationId xmlns:a16="http://schemas.microsoft.com/office/drawing/2014/main" id="{55CA7CC7-2203-4EE7-8446-214933E17840}"/>
                </a:ext>
              </a:extLst>
            </p:cNvPr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>
              <a:extLst>
                <a:ext uri="{FF2B5EF4-FFF2-40B4-BE49-F238E27FC236}">
                  <a16:creationId xmlns:a16="http://schemas.microsoft.com/office/drawing/2014/main" id="{C9436B3E-F43F-4E48-B55C-232911BF7461}"/>
                </a:ext>
              </a:extLst>
            </p:cNvPr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>
              <a:extLst>
                <a:ext uri="{FF2B5EF4-FFF2-40B4-BE49-F238E27FC236}">
                  <a16:creationId xmlns:a16="http://schemas.microsoft.com/office/drawing/2014/main" id="{4D7AA26F-9056-4118-8C2C-8791B14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>
              <a:extLst>
                <a:ext uri="{FF2B5EF4-FFF2-40B4-BE49-F238E27FC236}">
                  <a16:creationId xmlns:a16="http://schemas.microsoft.com/office/drawing/2014/main" id="{2577A5AD-9FEA-4694-9CCD-919A0302436D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>
              <a:extLst>
                <a:ext uri="{FF2B5EF4-FFF2-40B4-BE49-F238E27FC236}">
                  <a16:creationId xmlns:a16="http://schemas.microsoft.com/office/drawing/2014/main" id="{2F5DFB50-D145-4F1F-B507-BAE0CBEE33F3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>
              <a:extLst>
                <a:ext uri="{FF2B5EF4-FFF2-40B4-BE49-F238E27FC236}">
                  <a16:creationId xmlns:a16="http://schemas.microsoft.com/office/drawing/2014/main" id="{32685C4B-1E4A-4F59-8328-4B5822870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>
              <a:extLst>
                <a:ext uri="{FF2B5EF4-FFF2-40B4-BE49-F238E27FC236}">
                  <a16:creationId xmlns:a16="http://schemas.microsoft.com/office/drawing/2014/main" id="{FFE47A54-B735-459C-A5FF-FC42F80A23C7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>
              <a:extLst>
                <a:ext uri="{FF2B5EF4-FFF2-40B4-BE49-F238E27FC236}">
                  <a16:creationId xmlns:a16="http://schemas.microsoft.com/office/drawing/2014/main" id="{D8A0AF62-0061-4B2D-A5E5-EC5915E924CC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>
              <a:extLst>
                <a:ext uri="{FF2B5EF4-FFF2-40B4-BE49-F238E27FC236}">
                  <a16:creationId xmlns:a16="http://schemas.microsoft.com/office/drawing/2014/main" id="{7D43516E-370A-4C95-B000-38DF384E2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>
              <a:extLst>
                <a:ext uri="{FF2B5EF4-FFF2-40B4-BE49-F238E27FC236}">
                  <a16:creationId xmlns:a16="http://schemas.microsoft.com/office/drawing/2014/main" id="{3F9AD541-71A6-48B1-8777-1062D9BC0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>
              <a:extLst>
                <a:ext uri="{FF2B5EF4-FFF2-40B4-BE49-F238E27FC236}">
                  <a16:creationId xmlns:a16="http://schemas.microsoft.com/office/drawing/2014/main" id="{2B1EF791-C699-47E0-91BE-550553B1E4B9}"/>
                </a:ext>
              </a:extLst>
            </p:cNvPr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>
              <a:extLst>
                <a:ext uri="{FF2B5EF4-FFF2-40B4-BE49-F238E27FC236}">
                  <a16:creationId xmlns:a16="http://schemas.microsoft.com/office/drawing/2014/main" id="{98DCEA5F-4FE2-4756-947A-0904E0E473FE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>
              <a:extLst>
                <a:ext uri="{FF2B5EF4-FFF2-40B4-BE49-F238E27FC236}">
                  <a16:creationId xmlns:a16="http://schemas.microsoft.com/office/drawing/2014/main" id="{4F7093FE-5B9E-4C38-B779-FAD4C19A97E6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>
              <a:extLst>
                <a:ext uri="{FF2B5EF4-FFF2-40B4-BE49-F238E27FC236}">
                  <a16:creationId xmlns:a16="http://schemas.microsoft.com/office/drawing/2014/main" id="{444C046E-B549-4186-9B23-E951925B5640}"/>
                </a:ext>
              </a:extLst>
            </p:cNvPr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>
              <a:extLst>
                <a:ext uri="{FF2B5EF4-FFF2-40B4-BE49-F238E27FC236}">
                  <a16:creationId xmlns:a16="http://schemas.microsoft.com/office/drawing/2014/main" id="{93EB72C3-600B-4FAB-9432-FA46472563CF}"/>
                </a:ext>
              </a:extLst>
            </p:cNvPr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>
              <a:extLst>
                <a:ext uri="{FF2B5EF4-FFF2-40B4-BE49-F238E27FC236}">
                  <a16:creationId xmlns:a16="http://schemas.microsoft.com/office/drawing/2014/main" id="{9B5857DE-A071-4314-8B64-6E1C1DA90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>
              <a:extLst>
                <a:ext uri="{FF2B5EF4-FFF2-40B4-BE49-F238E27FC236}">
                  <a16:creationId xmlns:a16="http://schemas.microsoft.com/office/drawing/2014/main" id="{AEE7A2FB-F918-40C0-80D4-93D51742CA91}"/>
                </a:ext>
              </a:extLst>
            </p:cNvPr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>
              <a:extLst>
                <a:ext uri="{FF2B5EF4-FFF2-40B4-BE49-F238E27FC236}">
                  <a16:creationId xmlns:a16="http://schemas.microsoft.com/office/drawing/2014/main" id="{ECA5505B-A301-4641-A343-23B4B95E1785}"/>
                </a:ext>
              </a:extLst>
            </p:cNvPr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>
              <a:extLst>
                <a:ext uri="{FF2B5EF4-FFF2-40B4-BE49-F238E27FC236}">
                  <a16:creationId xmlns:a16="http://schemas.microsoft.com/office/drawing/2014/main" id="{D673F888-17D4-4F16-AC29-0004235F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>
              <a:extLst>
                <a:ext uri="{FF2B5EF4-FFF2-40B4-BE49-F238E27FC236}">
                  <a16:creationId xmlns:a16="http://schemas.microsoft.com/office/drawing/2014/main" id="{2E17D3F7-820D-4C60-88FA-AB7F0863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>
              <a:extLst>
                <a:ext uri="{FF2B5EF4-FFF2-40B4-BE49-F238E27FC236}">
                  <a16:creationId xmlns:a16="http://schemas.microsoft.com/office/drawing/2014/main" id="{33B11869-A18B-47D3-B5E0-D3CE2516A812}"/>
                </a:ext>
              </a:extLst>
            </p:cNvPr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>
              <a:extLst>
                <a:ext uri="{FF2B5EF4-FFF2-40B4-BE49-F238E27FC236}">
                  <a16:creationId xmlns:a16="http://schemas.microsoft.com/office/drawing/2014/main" id="{C60C7A24-EB74-42CA-A01E-AD9316315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>
              <a:extLst>
                <a:ext uri="{FF2B5EF4-FFF2-40B4-BE49-F238E27FC236}">
                  <a16:creationId xmlns:a16="http://schemas.microsoft.com/office/drawing/2014/main" id="{D6B5506C-1DF5-47BE-88C5-9519BDEECE4D}"/>
                </a:ext>
              </a:extLst>
            </p:cNvPr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>
              <a:extLst>
                <a:ext uri="{FF2B5EF4-FFF2-40B4-BE49-F238E27FC236}">
                  <a16:creationId xmlns:a16="http://schemas.microsoft.com/office/drawing/2014/main" id="{DDF77915-0B74-4618-865E-F653F9E7E533}"/>
                </a:ext>
              </a:extLst>
            </p:cNvPr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>
              <a:extLst>
                <a:ext uri="{FF2B5EF4-FFF2-40B4-BE49-F238E27FC236}">
                  <a16:creationId xmlns:a16="http://schemas.microsoft.com/office/drawing/2014/main" id="{78B87CE3-6E8E-4AD4-8CFD-907469191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>
              <a:extLst>
                <a:ext uri="{FF2B5EF4-FFF2-40B4-BE49-F238E27FC236}">
                  <a16:creationId xmlns:a16="http://schemas.microsoft.com/office/drawing/2014/main" id="{E70011B6-53B5-4630-A69D-CB8744EA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>
              <a:extLst>
                <a:ext uri="{FF2B5EF4-FFF2-40B4-BE49-F238E27FC236}">
                  <a16:creationId xmlns:a16="http://schemas.microsoft.com/office/drawing/2014/main" id="{4532AAE9-7C42-41C7-B9B5-FE9D604C61A8}"/>
                </a:ext>
              </a:extLst>
            </p:cNvPr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>
              <a:extLst>
                <a:ext uri="{FF2B5EF4-FFF2-40B4-BE49-F238E27FC236}">
                  <a16:creationId xmlns:a16="http://schemas.microsoft.com/office/drawing/2014/main" id="{B5CB4E13-9434-4503-B60A-8C786EABD729}"/>
                </a:ext>
              </a:extLst>
            </p:cNvPr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>
              <a:extLst>
                <a:ext uri="{FF2B5EF4-FFF2-40B4-BE49-F238E27FC236}">
                  <a16:creationId xmlns:a16="http://schemas.microsoft.com/office/drawing/2014/main" id="{A2535892-5D3F-47BD-9D41-9E528ACA1910}"/>
                </a:ext>
              </a:extLst>
            </p:cNvPr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>
              <a:extLst>
                <a:ext uri="{FF2B5EF4-FFF2-40B4-BE49-F238E27FC236}">
                  <a16:creationId xmlns:a16="http://schemas.microsoft.com/office/drawing/2014/main" id="{EA4A0619-8B41-4A1D-8E78-0616DA363AB7}"/>
                </a:ext>
              </a:extLst>
            </p:cNvPr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>
              <a:extLst>
                <a:ext uri="{FF2B5EF4-FFF2-40B4-BE49-F238E27FC236}">
                  <a16:creationId xmlns:a16="http://schemas.microsoft.com/office/drawing/2014/main" id="{459C7694-2A86-4C5C-A264-2DF551C9E358}"/>
                </a:ext>
              </a:extLst>
            </p:cNvPr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>
              <a:extLst>
                <a:ext uri="{FF2B5EF4-FFF2-40B4-BE49-F238E27FC236}">
                  <a16:creationId xmlns:a16="http://schemas.microsoft.com/office/drawing/2014/main" id="{3B98CB2E-9684-410B-9ED3-B328D8ECD097}"/>
                </a:ext>
              </a:extLst>
            </p:cNvPr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>
              <a:extLst>
                <a:ext uri="{FF2B5EF4-FFF2-40B4-BE49-F238E27FC236}">
                  <a16:creationId xmlns:a16="http://schemas.microsoft.com/office/drawing/2014/main" id="{0B424FBA-E7A6-4045-8850-C5B3B67E15D4}"/>
                </a:ext>
              </a:extLst>
            </p:cNvPr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>
              <a:extLst>
                <a:ext uri="{FF2B5EF4-FFF2-40B4-BE49-F238E27FC236}">
                  <a16:creationId xmlns:a16="http://schemas.microsoft.com/office/drawing/2014/main" id="{39852451-9D32-46F3-96D1-B895A9A2B4DD}"/>
                </a:ext>
              </a:extLst>
            </p:cNvPr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>
              <a:extLst>
                <a:ext uri="{FF2B5EF4-FFF2-40B4-BE49-F238E27FC236}">
                  <a16:creationId xmlns:a16="http://schemas.microsoft.com/office/drawing/2014/main" id="{7DFD80A3-611B-4AFD-8F8A-39E6665E5FD5}"/>
                </a:ext>
              </a:extLst>
            </p:cNvPr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>
              <a:extLst>
                <a:ext uri="{FF2B5EF4-FFF2-40B4-BE49-F238E27FC236}">
                  <a16:creationId xmlns:a16="http://schemas.microsoft.com/office/drawing/2014/main" id="{AD5C9FD8-45E0-4E0F-B2A6-8A6E07878A79}"/>
                </a:ext>
              </a:extLst>
            </p:cNvPr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>
              <a:extLst>
                <a:ext uri="{FF2B5EF4-FFF2-40B4-BE49-F238E27FC236}">
                  <a16:creationId xmlns:a16="http://schemas.microsoft.com/office/drawing/2014/main" id="{B97896EF-973B-4029-8071-8864EACFA381}"/>
                </a:ext>
              </a:extLst>
            </p:cNvPr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>
              <a:extLst>
                <a:ext uri="{FF2B5EF4-FFF2-40B4-BE49-F238E27FC236}">
                  <a16:creationId xmlns:a16="http://schemas.microsoft.com/office/drawing/2014/main" id="{AE3F8BF9-428E-44B6-9B1D-03C05F34D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>
              <a:extLst>
                <a:ext uri="{FF2B5EF4-FFF2-40B4-BE49-F238E27FC236}">
                  <a16:creationId xmlns:a16="http://schemas.microsoft.com/office/drawing/2014/main" id="{8A89165F-7384-46E8-8FFF-E9C659DDED74}"/>
                </a:ext>
              </a:extLst>
            </p:cNvPr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>
              <a:extLst>
                <a:ext uri="{FF2B5EF4-FFF2-40B4-BE49-F238E27FC236}">
                  <a16:creationId xmlns:a16="http://schemas.microsoft.com/office/drawing/2014/main" id="{3D1623C3-F433-47E9-9FA3-AEABAF2BB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>
              <a:extLst>
                <a:ext uri="{FF2B5EF4-FFF2-40B4-BE49-F238E27FC236}">
                  <a16:creationId xmlns:a16="http://schemas.microsoft.com/office/drawing/2014/main" id="{AB9B90B9-296C-4E9A-A72A-6192402EEE4E}"/>
                </a:ext>
              </a:extLst>
            </p:cNvPr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>
              <a:extLst>
                <a:ext uri="{FF2B5EF4-FFF2-40B4-BE49-F238E27FC236}">
                  <a16:creationId xmlns:a16="http://schemas.microsoft.com/office/drawing/2014/main" id="{A5AEDAE8-B63C-42C1-8862-4D1DE03A5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>
              <a:extLst>
                <a:ext uri="{FF2B5EF4-FFF2-40B4-BE49-F238E27FC236}">
                  <a16:creationId xmlns:a16="http://schemas.microsoft.com/office/drawing/2014/main" id="{5C756244-1380-447D-9040-85D09D928E60}"/>
                </a:ext>
              </a:extLst>
            </p:cNvPr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>
              <a:extLst>
                <a:ext uri="{FF2B5EF4-FFF2-40B4-BE49-F238E27FC236}">
                  <a16:creationId xmlns:a16="http://schemas.microsoft.com/office/drawing/2014/main" id="{C74CD98F-DB69-4658-8BFC-EF150FB8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>
              <a:extLst>
                <a:ext uri="{FF2B5EF4-FFF2-40B4-BE49-F238E27FC236}">
                  <a16:creationId xmlns:a16="http://schemas.microsoft.com/office/drawing/2014/main" id="{1F3EFCF4-7A0D-4D54-9F3D-0AD1BB7A5972}"/>
                </a:ext>
              </a:extLst>
            </p:cNvPr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>
              <a:extLst>
                <a:ext uri="{FF2B5EF4-FFF2-40B4-BE49-F238E27FC236}">
                  <a16:creationId xmlns:a16="http://schemas.microsoft.com/office/drawing/2014/main" id="{FDD4B0BC-318C-4AA0-B355-91EF54B95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>
              <a:extLst>
                <a:ext uri="{FF2B5EF4-FFF2-40B4-BE49-F238E27FC236}">
                  <a16:creationId xmlns:a16="http://schemas.microsoft.com/office/drawing/2014/main" id="{A84ED91E-DDC7-4FB9-851D-A52849A4D301}"/>
                </a:ext>
              </a:extLst>
            </p:cNvPr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>
              <a:extLst>
                <a:ext uri="{FF2B5EF4-FFF2-40B4-BE49-F238E27FC236}">
                  <a16:creationId xmlns:a16="http://schemas.microsoft.com/office/drawing/2014/main" id="{9B129AF3-B7E7-4C1C-B8BD-2241BE116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>
              <a:extLst>
                <a:ext uri="{FF2B5EF4-FFF2-40B4-BE49-F238E27FC236}">
                  <a16:creationId xmlns:a16="http://schemas.microsoft.com/office/drawing/2014/main" id="{957EA9C1-8CE2-40B5-A045-5F9A9DA32F0A}"/>
                </a:ext>
              </a:extLst>
            </p:cNvPr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>
              <a:extLst>
                <a:ext uri="{FF2B5EF4-FFF2-40B4-BE49-F238E27FC236}">
                  <a16:creationId xmlns:a16="http://schemas.microsoft.com/office/drawing/2014/main" id="{85DCA704-6EFE-4ACE-A36F-172AE4350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>
              <a:extLst>
                <a:ext uri="{FF2B5EF4-FFF2-40B4-BE49-F238E27FC236}">
                  <a16:creationId xmlns:a16="http://schemas.microsoft.com/office/drawing/2014/main" id="{BF873867-3F7D-435C-98AC-C254D189E0EA}"/>
                </a:ext>
              </a:extLst>
            </p:cNvPr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>
              <a:extLst>
                <a:ext uri="{FF2B5EF4-FFF2-40B4-BE49-F238E27FC236}">
                  <a16:creationId xmlns:a16="http://schemas.microsoft.com/office/drawing/2014/main" id="{12CBFB26-CC0C-4DA4-8028-48432AFD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>
              <a:extLst>
                <a:ext uri="{FF2B5EF4-FFF2-40B4-BE49-F238E27FC236}">
                  <a16:creationId xmlns:a16="http://schemas.microsoft.com/office/drawing/2014/main" id="{157EEE33-FCF7-4FDE-A1BC-94F1543EE402}"/>
                </a:ext>
              </a:extLst>
            </p:cNvPr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>
              <a:extLst>
                <a:ext uri="{FF2B5EF4-FFF2-40B4-BE49-F238E27FC236}">
                  <a16:creationId xmlns:a16="http://schemas.microsoft.com/office/drawing/2014/main" id="{01031274-A385-42A9-BFAE-8220BD47A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>
              <a:extLst>
                <a:ext uri="{FF2B5EF4-FFF2-40B4-BE49-F238E27FC236}">
                  <a16:creationId xmlns:a16="http://schemas.microsoft.com/office/drawing/2014/main" id="{8DDC304F-3CC3-469B-9A4F-52131A19B3D4}"/>
                </a:ext>
              </a:extLst>
            </p:cNvPr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>
              <a:extLst>
                <a:ext uri="{FF2B5EF4-FFF2-40B4-BE49-F238E27FC236}">
                  <a16:creationId xmlns:a16="http://schemas.microsoft.com/office/drawing/2014/main" id="{979237A1-47BA-438C-A8BF-3E8234E0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>
              <a:extLst>
                <a:ext uri="{FF2B5EF4-FFF2-40B4-BE49-F238E27FC236}">
                  <a16:creationId xmlns:a16="http://schemas.microsoft.com/office/drawing/2014/main" id="{315EE0A8-6C5A-480F-9C98-90C773269830}"/>
                </a:ext>
              </a:extLst>
            </p:cNvPr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>
              <a:extLst>
                <a:ext uri="{FF2B5EF4-FFF2-40B4-BE49-F238E27FC236}">
                  <a16:creationId xmlns:a16="http://schemas.microsoft.com/office/drawing/2014/main" id="{6851BD9A-0E50-4F8E-8AD4-96036B004A94}"/>
                </a:ext>
              </a:extLst>
            </p:cNvPr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>
              <a:extLst>
                <a:ext uri="{FF2B5EF4-FFF2-40B4-BE49-F238E27FC236}">
                  <a16:creationId xmlns:a16="http://schemas.microsoft.com/office/drawing/2014/main" id="{88161A9A-0130-4267-90FC-58E0CEB08244}"/>
                </a:ext>
              </a:extLst>
            </p:cNvPr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>
              <a:extLst>
                <a:ext uri="{FF2B5EF4-FFF2-40B4-BE49-F238E27FC236}">
                  <a16:creationId xmlns:a16="http://schemas.microsoft.com/office/drawing/2014/main" id="{4F227F7F-C4C8-4470-9E48-EEE763EF8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>
              <a:extLst>
                <a:ext uri="{FF2B5EF4-FFF2-40B4-BE49-F238E27FC236}">
                  <a16:creationId xmlns:a16="http://schemas.microsoft.com/office/drawing/2014/main" id="{3676122B-071D-43F8-82C1-05A8085FEC81}"/>
                </a:ext>
              </a:extLst>
            </p:cNvPr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>
              <a:extLst>
                <a:ext uri="{FF2B5EF4-FFF2-40B4-BE49-F238E27FC236}">
                  <a16:creationId xmlns:a16="http://schemas.microsoft.com/office/drawing/2014/main" id="{7E1C1C7C-0B5E-4571-89A8-E85E9BD0D2D1}"/>
                </a:ext>
              </a:extLst>
            </p:cNvPr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>
              <a:extLst>
                <a:ext uri="{FF2B5EF4-FFF2-40B4-BE49-F238E27FC236}">
                  <a16:creationId xmlns:a16="http://schemas.microsoft.com/office/drawing/2014/main" id="{EA9327F7-F3E3-4585-AA4D-3B4DB955058D}"/>
                </a:ext>
              </a:extLst>
            </p:cNvPr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>
              <a:extLst>
                <a:ext uri="{FF2B5EF4-FFF2-40B4-BE49-F238E27FC236}">
                  <a16:creationId xmlns:a16="http://schemas.microsoft.com/office/drawing/2014/main" id="{9F64F54C-2143-4F7F-94E5-F896B249FC80}"/>
                </a:ext>
              </a:extLst>
            </p:cNvPr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>
              <a:extLst>
                <a:ext uri="{FF2B5EF4-FFF2-40B4-BE49-F238E27FC236}">
                  <a16:creationId xmlns:a16="http://schemas.microsoft.com/office/drawing/2014/main" id="{3CA53268-4C8C-4107-BF26-135BFFCC0565}"/>
                </a:ext>
              </a:extLst>
            </p:cNvPr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>
              <a:extLst>
                <a:ext uri="{FF2B5EF4-FFF2-40B4-BE49-F238E27FC236}">
                  <a16:creationId xmlns:a16="http://schemas.microsoft.com/office/drawing/2014/main" id="{F700C421-C0CA-4B66-96F9-DE45A664923C}"/>
                </a:ext>
              </a:extLst>
            </p:cNvPr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>
              <a:extLst>
                <a:ext uri="{FF2B5EF4-FFF2-40B4-BE49-F238E27FC236}">
                  <a16:creationId xmlns:a16="http://schemas.microsoft.com/office/drawing/2014/main" id="{49760966-7CAC-41B6-9BA7-332E2EF499CA}"/>
                </a:ext>
              </a:extLst>
            </p:cNvPr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>
              <a:extLst>
                <a:ext uri="{FF2B5EF4-FFF2-40B4-BE49-F238E27FC236}">
                  <a16:creationId xmlns:a16="http://schemas.microsoft.com/office/drawing/2014/main" id="{B3F395FE-E610-4A44-898F-D05FFBBB411E}"/>
                </a:ext>
              </a:extLst>
            </p:cNvPr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>
              <a:extLst>
                <a:ext uri="{FF2B5EF4-FFF2-40B4-BE49-F238E27FC236}">
                  <a16:creationId xmlns:a16="http://schemas.microsoft.com/office/drawing/2014/main" id="{A5BD627A-2C67-40A0-9845-1DAFE687E876}"/>
                </a:ext>
              </a:extLst>
            </p:cNvPr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>
              <a:extLst>
                <a:ext uri="{FF2B5EF4-FFF2-40B4-BE49-F238E27FC236}">
                  <a16:creationId xmlns:a16="http://schemas.microsoft.com/office/drawing/2014/main" id="{E853EA2D-D6BB-465E-8E8B-9420E93D3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>
              <a:extLst>
                <a:ext uri="{FF2B5EF4-FFF2-40B4-BE49-F238E27FC236}">
                  <a16:creationId xmlns:a16="http://schemas.microsoft.com/office/drawing/2014/main" id="{E737AF64-34A5-4AF6-ABCD-3C30DFE5B9BC}"/>
                </a:ext>
              </a:extLst>
            </p:cNvPr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>
              <a:extLst>
                <a:ext uri="{FF2B5EF4-FFF2-40B4-BE49-F238E27FC236}">
                  <a16:creationId xmlns:a16="http://schemas.microsoft.com/office/drawing/2014/main" id="{A40B4785-A4B8-4D94-BE7F-DC2B6928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>
              <a:extLst>
                <a:ext uri="{FF2B5EF4-FFF2-40B4-BE49-F238E27FC236}">
                  <a16:creationId xmlns:a16="http://schemas.microsoft.com/office/drawing/2014/main" id="{46A6E6DF-CC39-4F9E-9909-C803EFA4D614}"/>
                </a:ext>
              </a:extLst>
            </p:cNvPr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>
              <a:extLst>
                <a:ext uri="{FF2B5EF4-FFF2-40B4-BE49-F238E27FC236}">
                  <a16:creationId xmlns:a16="http://schemas.microsoft.com/office/drawing/2014/main" id="{63C354DA-E532-4B6C-8479-C056CA1FE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>
              <a:extLst>
                <a:ext uri="{FF2B5EF4-FFF2-40B4-BE49-F238E27FC236}">
                  <a16:creationId xmlns:a16="http://schemas.microsoft.com/office/drawing/2014/main" id="{B976A8CD-0E4F-4BEE-94D3-771DFB841994}"/>
                </a:ext>
              </a:extLst>
            </p:cNvPr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>
              <a:extLst>
                <a:ext uri="{FF2B5EF4-FFF2-40B4-BE49-F238E27FC236}">
                  <a16:creationId xmlns:a16="http://schemas.microsoft.com/office/drawing/2014/main" id="{6F95C0C6-55E3-4C1F-8400-F8DE4161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>
              <a:extLst>
                <a:ext uri="{FF2B5EF4-FFF2-40B4-BE49-F238E27FC236}">
                  <a16:creationId xmlns:a16="http://schemas.microsoft.com/office/drawing/2014/main" id="{422BF568-B9CC-4F5D-BA59-8E3D4E76CD06}"/>
                </a:ext>
              </a:extLst>
            </p:cNvPr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>
              <a:extLst>
                <a:ext uri="{FF2B5EF4-FFF2-40B4-BE49-F238E27FC236}">
                  <a16:creationId xmlns:a16="http://schemas.microsoft.com/office/drawing/2014/main" id="{9BE68DE8-1218-4B1E-B8ED-88798898587C}"/>
                </a:ext>
              </a:extLst>
            </p:cNvPr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8EE8826-934D-4F1D-969C-494C238AEE26}"/>
              </a:ext>
            </a:extLst>
          </p:cNvPr>
          <p:cNvSpPr txBox="1"/>
          <p:nvPr/>
        </p:nvSpPr>
        <p:spPr>
          <a:xfrm>
            <a:off x="216740" y="19050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FDC5975-EF65-4514-B4E8-E8315A50CBE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弦形 198">
            <a:extLst>
              <a:ext uri="{FF2B5EF4-FFF2-40B4-BE49-F238E27FC236}">
                <a16:creationId xmlns:a16="http://schemas.microsoft.com/office/drawing/2014/main" id="{2035D1EB-DF33-4489-86BC-F21A6D0EE332}"/>
              </a:ext>
            </a:extLst>
          </p:cNvPr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>
            <a:extLst>
              <a:ext uri="{FF2B5EF4-FFF2-40B4-BE49-F238E27FC236}">
                <a16:creationId xmlns:a16="http://schemas.microsoft.com/office/drawing/2014/main" id="{61B248AD-5203-4BF9-8D42-1BC29089CD70}"/>
              </a:ext>
            </a:extLst>
          </p:cNvPr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4" name="Group 4">
            <a:extLst>
              <a:ext uri="{FF2B5EF4-FFF2-40B4-BE49-F238E27FC236}">
                <a16:creationId xmlns:a16="http://schemas.microsoft.com/office/drawing/2014/main" id="{C37B50CA-8842-4ED3-8FBB-92B11979AE88}"/>
              </a:ext>
            </a:extLst>
          </p:cNvPr>
          <p:cNvGrpSpPr/>
          <p:nvPr/>
        </p:nvGrpSpPr>
        <p:grpSpPr>
          <a:xfrm>
            <a:off x="469978" y="1463805"/>
            <a:ext cx="5373597" cy="1056259"/>
            <a:chOff x="3503711" y="1287239"/>
            <a:chExt cx="7164797" cy="1408346"/>
          </a:xfrm>
        </p:grpSpPr>
        <p:sp>
          <p:nvSpPr>
            <p:cNvPr id="205" name="TextBox 108">
              <a:extLst>
                <a:ext uri="{FF2B5EF4-FFF2-40B4-BE49-F238E27FC236}">
                  <a16:creationId xmlns:a16="http://schemas.microsoft.com/office/drawing/2014/main" id="{0CA568A6-D402-4EE0-8CDF-4C0FE4BDF5EA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4E7B57AC-A5D4-4E2B-957C-621677C5B1A7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3668058-EA9A-4A8B-92BA-0E2FFC028267}"/>
              </a:ext>
            </a:extLst>
          </p:cNvPr>
          <p:cNvSpPr txBox="1"/>
          <p:nvPr/>
        </p:nvSpPr>
        <p:spPr>
          <a:xfrm>
            <a:off x="1209875" y="847565"/>
            <a:ext cx="279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接口的汇总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D0B953B-6889-431C-9837-EDCA63D81073}"/>
              </a:ext>
            </a:extLst>
          </p:cNvPr>
          <p:cNvSpPr txBox="1"/>
          <p:nvPr/>
        </p:nvSpPr>
        <p:spPr>
          <a:xfrm>
            <a:off x="535206" y="1749577"/>
            <a:ext cx="56113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一，</a:t>
            </a:r>
            <a:r>
              <a:rPr lang="en-US" altLang="zh-CN" sz="1400" dirty="0" err="1"/>
              <a:t>DateBase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r>
              <a:rPr lang="zh-CN" altLang="en-US" sz="1100" dirty="0"/>
              <a:t>实现该接口的类：</a:t>
            </a:r>
            <a:r>
              <a:rPr lang="en-US" altLang="zh-CN" sz="1100" dirty="0" err="1"/>
              <a:t>DateBaseImplement</a:t>
            </a:r>
            <a:endParaRPr lang="en-US" altLang="zh-CN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方法</a:t>
            </a:r>
            <a:endParaRPr lang="en-US" altLang="zh-CN" sz="1100" dirty="0"/>
          </a:p>
          <a:p>
            <a:r>
              <a:rPr lang="en-US" altLang="zh-CN" sz="1100" dirty="0"/>
              <a:t>1</a:t>
            </a:r>
            <a:r>
              <a:rPr lang="en-US" altLang="zh-CN" sz="1100" dirty="0">
                <a:cs typeface="+mn-ea"/>
                <a:sym typeface="+mn-lt"/>
              </a:rPr>
              <a:t>public </a:t>
            </a:r>
            <a:r>
              <a:rPr lang="en-US" altLang="zh-CN" sz="1100" dirty="0" err="1">
                <a:cs typeface="+mn-ea"/>
                <a:sym typeface="+mn-lt"/>
              </a:rPr>
              <a:t>boolean</a:t>
            </a:r>
            <a:r>
              <a:rPr lang="en-US" altLang="zh-CN" sz="1100" dirty="0">
                <a:cs typeface="+mn-ea"/>
                <a:sym typeface="+mn-lt"/>
              </a:rPr>
              <a:t> </a:t>
            </a:r>
            <a:r>
              <a:rPr lang="en-US" altLang="zh-CN" sz="1100" dirty="0" err="1">
                <a:cs typeface="+mn-ea"/>
                <a:sym typeface="+mn-lt"/>
              </a:rPr>
              <a:t>add_update_delete</a:t>
            </a:r>
            <a:r>
              <a:rPr lang="en-US" altLang="zh-CN" sz="1100" dirty="0">
                <a:cs typeface="+mn-ea"/>
                <a:sym typeface="+mn-lt"/>
              </a:rPr>
              <a:t>(String </a:t>
            </a:r>
            <a:r>
              <a:rPr lang="en-US" altLang="zh-CN" sz="1100" dirty="0" err="1">
                <a:cs typeface="+mn-ea"/>
                <a:sym typeface="+mn-lt"/>
              </a:rPr>
              <a:t>sql</a:t>
            </a:r>
            <a:r>
              <a:rPr lang="en-US" altLang="zh-CN" sz="1100" dirty="0">
                <a:cs typeface="+mn-ea"/>
                <a:sym typeface="+mn-lt"/>
              </a:rPr>
              <a:t>);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>
                <a:cs typeface="+mn-ea"/>
                <a:sym typeface="+mn-lt"/>
              </a:rPr>
              <a:t>2.public List&lt;Map&lt;String, Object&gt;&gt; </a:t>
            </a:r>
            <a:r>
              <a:rPr lang="en-US" altLang="zh-CN" sz="1100" dirty="0" err="1">
                <a:cs typeface="+mn-ea"/>
                <a:sym typeface="+mn-lt"/>
              </a:rPr>
              <a:t>executeQuery</a:t>
            </a:r>
            <a:r>
              <a:rPr lang="en-US" altLang="zh-CN" sz="1100" dirty="0">
                <a:cs typeface="+mn-ea"/>
                <a:sym typeface="+mn-lt"/>
              </a:rPr>
              <a:t>(String </a:t>
            </a:r>
            <a:r>
              <a:rPr lang="en-US" altLang="zh-CN" sz="1100" dirty="0" err="1">
                <a:cs typeface="+mn-ea"/>
                <a:sym typeface="+mn-lt"/>
              </a:rPr>
              <a:t>sql</a:t>
            </a:r>
            <a:r>
              <a:rPr lang="en-US" altLang="zh-CN" sz="1100" dirty="0">
                <a:cs typeface="+mn-ea"/>
                <a:sym typeface="+mn-lt"/>
              </a:rPr>
              <a:t>, Object[] params);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40071674-A200-41F3-8CBB-FA30D33ED8D7}"/>
              </a:ext>
            </a:extLst>
          </p:cNvPr>
          <p:cNvSpPr txBox="1"/>
          <p:nvPr/>
        </p:nvSpPr>
        <p:spPr>
          <a:xfrm>
            <a:off x="601432" y="2506050"/>
            <a:ext cx="491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为要执行的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指令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返回值：执行成功返回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true,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否则返回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false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用途：执行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指令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只支持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insert,delete,update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*/</a:t>
            </a:r>
          </a:p>
          <a:p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1192F9B-2DA3-4EA6-90E5-B948CA723074}"/>
              </a:ext>
            </a:extLst>
          </p:cNvPr>
          <p:cNvSpPr txBox="1"/>
          <p:nvPr/>
        </p:nvSpPr>
        <p:spPr>
          <a:xfrm>
            <a:off x="794204" y="3824124"/>
            <a:ext cx="542024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语句，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* 返回值：被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List&lt;Map&lt;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String,Object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&gt;&gt;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封装好的查询语句查到的结果集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* 用途：执行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查询语句，把结果集合放在一个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List&lt;Map&lt;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String,Object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&gt;&gt;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里面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*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/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endParaRPr lang="zh-CN" altLang="en-US" dirty="0"/>
          </a:p>
        </p:txBody>
      </p:sp>
      <p:grpSp>
        <p:nvGrpSpPr>
          <p:cNvPr id="215" name="Group 4">
            <a:extLst>
              <a:ext uri="{FF2B5EF4-FFF2-40B4-BE49-F238E27FC236}">
                <a16:creationId xmlns:a16="http://schemas.microsoft.com/office/drawing/2014/main" id="{9BB7D193-78F5-40B4-BC34-B577DD390ACB}"/>
              </a:ext>
            </a:extLst>
          </p:cNvPr>
          <p:cNvGrpSpPr/>
          <p:nvPr/>
        </p:nvGrpSpPr>
        <p:grpSpPr>
          <a:xfrm>
            <a:off x="6766388" y="571702"/>
            <a:ext cx="5373597" cy="1056259"/>
            <a:chOff x="3503711" y="1287239"/>
            <a:chExt cx="7164797" cy="1408346"/>
          </a:xfrm>
        </p:grpSpPr>
        <p:sp>
          <p:nvSpPr>
            <p:cNvPr id="216" name="TextBox 108">
              <a:extLst>
                <a:ext uri="{FF2B5EF4-FFF2-40B4-BE49-F238E27FC236}">
                  <a16:creationId xmlns:a16="http://schemas.microsoft.com/office/drawing/2014/main" id="{A44BB878-DCF9-480E-98EA-EE8A397F7183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7" name="Rectangle 2">
              <a:extLst>
                <a:ext uri="{FF2B5EF4-FFF2-40B4-BE49-F238E27FC236}">
                  <a16:creationId xmlns:a16="http://schemas.microsoft.com/office/drawing/2014/main" id="{D4164589-8BA3-4F64-A183-763040B02586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FD14312-799C-4DE6-9301-9E3AF44D917D}"/>
              </a:ext>
            </a:extLst>
          </p:cNvPr>
          <p:cNvSpPr txBox="1"/>
          <p:nvPr/>
        </p:nvSpPr>
        <p:spPr>
          <a:xfrm>
            <a:off x="6831616" y="857474"/>
            <a:ext cx="561139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二，</a:t>
            </a:r>
            <a:r>
              <a:rPr lang="en-US" altLang="zh-CN" sz="1400" dirty="0" err="1"/>
              <a:t>FileAction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r>
              <a:rPr lang="zh-CN" altLang="en-US" sz="1100" dirty="0"/>
              <a:t>实现该接口的类：</a:t>
            </a:r>
            <a:r>
              <a:rPr lang="en-US" altLang="zh-CN" sz="1100" dirty="0" err="1"/>
              <a:t>FileActionImplement</a:t>
            </a:r>
            <a:endParaRPr lang="en-US" altLang="zh-CN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方法</a:t>
            </a:r>
            <a:endParaRPr lang="en-US" altLang="zh-CN" sz="1100" dirty="0"/>
          </a:p>
          <a:p>
            <a:r>
              <a:rPr lang="en-US" altLang="zh-CN" sz="1100" dirty="0"/>
              <a:t>1.public void </a:t>
            </a:r>
            <a:r>
              <a:rPr lang="en-US" altLang="zh-CN" sz="1100" dirty="0" err="1"/>
              <a:t>readFile</a:t>
            </a:r>
            <a:r>
              <a:rPr lang="en-US" altLang="zh-CN" sz="1100" dirty="0"/>
              <a:t>(String </a:t>
            </a:r>
            <a:r>
              <a:rPr lang="en-US" altLang="zh-CN" sz="1100" dirty="0" err="1"/>
              <a:t>fileName</a:t>
            </a:r>
            <a:r>
              <a:rPr lang="en-US" altLang="zh-CN" sz="1100" dirty="0"/>
              <a:t>);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>
                <a:cs typeface="+mn-ea"/>
                <a:sym typeface="+mn-lt"/>
              </a:rPr>
              <a:t>2.public void </a:t>
            </a:r>
            <a:r>
              <a:rPr lang="en-US" altLang="zh-CN" sz="1100" dirty="0" err="1">
                <a:cs typeface="+mn-ea"/>
                <a:sym typeface="+mn-lt"/>
              </a:rPr>
              <a:t>moveFile</a:t>
            </a:r>
            <a:r>
              <a:rPr lang="en-US" altLang="zh-CN" sz="1100" dirty="0">
                <a:cs typeface="+mn-ea"/>
                <a:sym typeface="+mn-lt"/>
              </a:rPr>
              <a:t>(String </a:t>
            </a:r>
            <a:r>
              <a:rPr lang="en-US" altLang="zh-CN" sz="1100" dirty="0" err="1">
                <a:cs typeface="+mn-ea"/>
                <a:sym typeface="+mn-lt"/>
              </a:rPr>
              <a:t>fileName</a:t>
            </a:r>
            <a:r>
              <a:rPr lang="en-US" altLang="zh-CN" sz="1100" dirty="0">
                <a:cs typeface="+mn-ea"/>
                <a:sym typeface="+mn-lt"/>
              </a:rPr>
              <a:t>, String </a:t>
            </a:r>
            <a:r>
              <a:rPr lang="en-US" altLang="zh-CN" sz="1100" dirty="0" err="1">
                <a:cs typeface="+mn-ea"/>
                <a:sym typeface="+mn-lt"/>
              </a:rPr>
              <a:t>resuorce</a:t>
            </a:r>
            <a:r>
              <a:rPr lang="en-US" altLang="zh-CN" sz="1100" dirty="0">
                <a:cs typeface="+mn-ea"/>
                <a:sym typeface="+mn-lt"/>
              </a:rPr>
              <a:t>, String destination);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93295AA-5531-4CFA-85EC-AB037FA38952}"/>
              </a:ext>
            </a:extLst>
          </p:cNvPr>
          <p:cNvSpPr txBox="1"/>
          <p:nvPr/>
        </p:nvSpPr>
        <p:spPr>
          <a:xfrm>
            <a:off x="6903350" y="1552596"/>
            <a:ext cx="491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String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类型的文件名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返回值：无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用处：从文件系统指定位置读图片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/</a:t>
            </a:r>
          </a:p>
          <a:p>
            <a:endParaRPr lang="zh-CN" altLang="en-US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0D53D20-1E96-43C1-AA91-9ADF7CC33CDD}"/>
              </a:ext>
            </a:extLst>
          </p:cNvPr>
          <p:cNvSpPr txBox="1"/>
          <p:nvPr/>
        </p:nvSpPr>
        <p:spPr>
          <a:xfrm>
            <a:off x="6948213" y="2808989"/>
            <a:ext cx="542024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fileName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为文件名，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resuorce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为文件源路径，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destination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为文件目标路径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返回值：无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用处：将文件从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resouce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转移到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destination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*/</a:t>
            </a:r>
          </a:p>
          <a:p>
            <a:endParaRPr lang="zh-CN" altLang="en-US" dirty="0"/>
          </a:p>
        </p:txBody>
      </p:sp>
      <p:grpSp>
        <p:nvGrpSpPr>
          <p:cNvPr id="226" name="Group 4">
            <a:extLst>
              <a:ext uri="{FF2B5EF4-FFF2-40B4-BE49-F238E27FC236}">
                <a16:creationId xmlns:a16="http://schemas.microsoft.com/office/drawing/2014/main" id="{DBA08591-651A-42E3-A482-ED0B364F6A85}"/>
              </a:ext>
            </a:extLst>
          </p:cNvPr>
          <p:cNvGrpSpPr/>
          <p:nvPr/>
        </p:nvGrpSpPr>
        <p:grpSpPr>
          <a:xfrm>
            <a:off x="7099433" y="4020924"/>
            <a:ext cx="5373597" cy="1056259"/>
            <a:chOff x="3503711" y="1287239"/>
            <a:chExt cx="7164797" cy="1408346"/>
          </a:xfrm>
        </p:grpSpPr>
        <p:sp>
          <p:nvSpPr>
            <p:cNvPr id="227" name="TextBox 108">
              <a:extLst>
                <a:ext uri="{FF2B5EF4-FFF2-40B4-BE49-F238E27FC236}">
                  <a16:creationId xmlns:a16="http://schemas.microsoft.com/office/drawing/2014/main" id="{F240D39E-9763-48BC-92C0-F90B5D41853E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8" name="Rectangle 2">
              <a:extLst>
                <a:ext uri="{FF2B5EF4-FFF2-40B4-BE49-F238E27FC236}">
                  <a16:creationId xmlns:a16="http://schemas.microsoft.com/office/drawing/2014/main" id="{22640183-5B2F-4E4F-BCB5-4FF66BB62E69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65D8683-E2DA-45C1-A49F-3E55E7F63349}"/>
              </a:ext>
            </a:extLst>
          </p:cNvPr>
          <p:cNvSpPr txBox="1"/>
          <p:nvPr/>
        </p:nvSpPr>
        <p:spPr>
          <a:xfrm>
            <a:off x="6964154" y="4192299"/>
            <a:ext cx="561139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三，</a:t>
            </a:r>
            <a:r>
              <a:rPr lang="en-US" altLang="zh-CN" sz="1400" dirty="0"/>
              <a:t>Judge</a:t>
            </a:r>
          </a:p>
          <a:p>
            <a:r>
              <a:rPr lang="en-US" altLang="zh-CN" sz="1100" dirty="0"/>
              <a:t>      </a:t>
            </a:r>
            <a:r>
              <a:rPr lang="zh-CN" altLang="en-US" sz="1100" dirty="0"/>
              <a:t>实现该接口的类：</a:t>
            </a:r>
            <a:r>
              <a:rPr lang="en-US" altLang="zh-CN" sz="1100" dirty="0" err="1"/>
              <a:t>JudgeImplement</a:t>
            </a:r>
            <a:endParaRPr lang="en-US" altLang="zh-CN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方法</a:t>
            </a:r>
            <a:endParaRPr lang="en-US" altLang="zh-CN" sz="1100" dirty="0"/>
          </a:p>
          <a:p>
            <a:r>
              <a:rPr lang="en-US" altLang="zh-CN" sz="1100" dirty="0"/>
              <a:t>1.public String judge(String path) 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67AFF73B-1D6E-4AA6-80F8-EB7AEF38C9A6}"/>
              </a:ext>
            </a:extLst>
          </p:cNvPr>
          <p:cNvSpPr txBox="1"/>
          <p:nvPr/>
        </p:nvSpPr>
        <p:spPr>
          <a:xfrm>
            <a:off x="7230887" y="5063169"/>
            <a:ext cx="491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参数：用于识别的车牌图片的路径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返回值：车牌号存放的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.properties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文件名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用处：读取车牌，将其写到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.properties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文件中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3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11111E-6 L 0.03372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9" grpId="0" animBg="1"/>
      <p:bldP spid="200" grpId="0" animBg="1"/>
      <p:bldP spid="207" grpId="0"/>
      <p:bldP spid="208" grpId="0"/>
      <p:bldP spid="210" grpId="0"/>
      <p:bldP spid="212" grpId="0"/>
      <p:bldP spid="219" grpId="0"/>
      <p:bldP spid="220" grpId="0"/>
      <p:bldP spid="221" grpId="0"/>
      <p:bldP spid="230" grpId="0"/>
      <p:bldP spid="2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C4D3272-0AB2-40CD-80D4-CABDFFB7E90C}"/>
              </a:ext>
            </a:extLst>
          </p:cNvPr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0D902-4092-4033-951E-E06DB19A8863}"/>
              </a:ext>
            </a:extLst>
          </p:cNvPr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4" name="Freeform 20113">
              <a:extLst>
                <a:ext uri="{FF2B5EF4-FFF2-40B4-BE49-F238E27FC236}">
                  <a16:creationId xmlns:a16="http://schemas.microsoft.com/office/drawing/2014/main" id="{48B63C43-D104-474A-8D05-10058C136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>
              <a:extLst>
                <a:ext uri="{FF2B5EF4-FFF2-40B4-BE49-F238E27FC236}">
                  <a16:creationId xmlns:a16="http://schemas.microsoft.com/office/drawing/2014/main" id="{06F78A0A-9561-4BEC-A6BD-FE928BB6BF3C}"/>
                </a:ext>
              </a:extLst>
            </p:cNvPr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>
              <a:extLst>
                <a:ext uri="{FF2B5EF4-FFF2-40B4-BE49-F238E27FC236}">
                  <a16:creationId xmlns:a16="http://schemas.microsoft.com/office/drawing/2014/main" id="{315F770A-4236-4A52-B471-FD823373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>
              <a:extLst>
                <a:ext uri="{FF2B5EF4-FFF2-40B4-BE49-F238E27FC236}">
                  <a16:creationId xmlns:a16="http://schemas.microsoft.com/office/drawing/2014/main" id="{25D86302-E2C9-4A5A-A0A9-756FAE1D8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>
              <a:extLst>
                <a:ext uri="{FF2B5EF4-FFF2-40B4-BE49-F238E27FC236}">
                  <a16:creationId xmlns:a16="http://schemas.microsoft.com/office/drawing/2014/main" id="{C8B9C415-F3A4-4931-99DD-5A4DB7C2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>
              <a:extLst>
                <a:ext uri="{FF2B5EF4-FFF2-40B4-BE49-F238E27FC236}">
                  <a16:creationId xmlns:a16="http://schemas.microsoft.com/office/drawing/2014/main" id="{D03DABC9-CF6F-42E6-96B9-F7E67E6E57CE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>
              <a:extLst>
                <a:ext uri="{FF2B5EF4-FFF2-40B4-BE49-F238E27FC236}">
                  <a16:creationId xmlns:a16="http://schemas.microsoft.com/office/drawing/2014/main" id="{49DBAEA2-222C-4CD5-9F0E-FA25C5625E75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>
              <a:extLst>
                <a:ext uri="{FF2B5EF4-FFF2-40B4-BE49-F238E27FC236}">
                  <a16:creationId xmlns:a16="http://schemas.microsoft.com/office/drawing/2014/main" id="{5210C516-22DA-4A44-8FEB-DF5A44D4A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>
              <a:extLst>
                <a:ext uri="{FF2B5EF4-FFF2-40B4-BE49-F238E27FC236}">
                  <a16:creationId xmlns:a16="http://schemas.microsoft.com/office/drawing/2014/main" id="{4F1D1CEE-79CF-415B-A460-E4676F591C0C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>
              <a:extLst>
                <a:ext uri="{FF2B5EF4-FFF2-40B4-BE49-F238E27FC236}">
                  <a16:creationId xmlns:a16="http://schemas.microsoft.com/office/drawing/2014/main" id="{FF031773-7E13-4B7A-9132-3A7B201BF0D0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>
              <a:extLst>
                <a:ext uri="{FF2B5EF4-FFF2-40B4-BE49-F238E27FC236}">
                  <a16:creationId xmlns:a16="http://schemas.microsoft.com/office/drawing/2014/main" id="{EC361469-A33A-4067-AD05-EDABAEA9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>
              <a:extLst>
                <a:ext uri="{FF2B5EF4-FFF2-40B4-BE49-F238E27FC236}">
                  <a16:creationId xmlns:a16="http://schemas.microsoft.com/office/drawing/2014/main" id="{D9C28BA3-1E70-448D-A190-A4F75EA46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>
              <a:extLst>
                <a:ext uri="{FF2B5EF4-FFF2-40B4-BE49-F238E27FC236}">
                  <a16:creationId xmlns:a16="http://schemas.microsoft.com/office/drawing/2014/main" id="{1D2DED5C-8BDC-4648-97C0-B2F648EA961D}"/>
                </a:ext>
              </a:extLst>
            </p:cNvPr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>
              <a:extLst>
                <a:ext uri="{FF2B5EF4-FFF2-40B4-BE49-F238E27FC236}">
                  <a16:creationId xmlns:a16="http://schemas.microsoft.com/office/drawing/2014/main" id="{FDC1D8A5-B972-488D-B441-D0EE081D1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>
              <a:extLst>
                <a:ext uri="{FF2B5EF4-FFF2-40B4-BE49-F238E27FC236}">
                  <a16:creationId xmlns:a16="http://schemas.microsoft.com/office/drawing/2014/main" id="{27296C2A-AE02-4789-8C82-27BB5B924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>
              <a:extLst>
                <a:ext uri="{FF2B5EF4-FFF2-40B4-BE49-F238E27FC236}">
                  <a16:creationId xmlns:a16="http://schemas.microsoft.com/office/drawing/2014/main" id="{67EBEF0D-10FB-48C9-BB9A-CC28553C80DE}"/>
                </a:ext>
              </a:extLst>
            </p:cNvPr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>
              <a:extLst>
                <a:ext uri="{FF2B5EF4-FFF2-40B4-BE49-F238E27FC236}">
                  <a16:creationId xmlns:a16="http://schemas.microsoft.com/office/drawing/2014/main" id="{FCB886F7-0ED3-4415-B30D-4E85397A8C4C}"/>
                </a:ext>
              </a:extLst>
            </p:cNvPr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>
              <a:extLst>
                <a:ext uri="{FF2B5EF4-FFF2-40B4-BE49-F238E27FC236}">
                  <a16:creationId xmlns:a16="http://schemas.microsoft.com/office/drawing/2014/main" id="{B78EB3D5-7DBC-4F54-9C8C-B5BAA5F15078}"/>
                </a:ext>
              </a:extLst>
            </p:cNvPr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>
              <a:extLst>
                <a:ext uri="{FF2B5EF4-FFF2-40B4-BE49-F238E27FC236}">
                  <a16:creationId xmlns:a16="http://schemas.microsoft.com/office/drawing/2014/main" id="{EDEAB649-4107-4579-96AE-6DE0E98A8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>
              <a:extLst>
                <a:ext uri="{FF2B5EF4-FFF2-40B4-BE49-F238E27FC236}">
                  <a16:creationId xmlns:a16="http://schemas.microsoft.com/office/drawing/2014/main" id="{AAE1D286-9623-4867-948B-EBEA48AA135E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>
              <a:extLst>
                <a:ext uri="{FF2B5EF4-FFF2-40B4-BE49-F238E27FC236}">
                  <a16:creationId xmlns:a16="http://schemas.microsoft.com/office/drawing/2014/main" id="{89E3E237-6FB8-47D9-BEBB-ADDDDFA7CA10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>
              <a:extLst>
                <a:ext uri="{FF2B5EF4-FFF2-40B4-BE49-F238E27FC236}">
                  <a16:creationId xmlns:a16="http://schemas.microsoft.com/office/drawing/2014/main" id="{77A1C078-50F3-48A1-BA6E-86E90C366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>
              <a:extLst>
                <a:ext uri="{FF2B5EF4-FFF2-40B4-BE49-F238E27FC236}">
                  <a16:creationId xmlns:a16="http://schemas.microsoft.com/office/drawing/2014/main" id="{B988EEE0-FA0A-4E60-B9F8-77E133529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>
              <a:extLst>
                <a:ext uri="{FF2B5EF4-FFF2-40B4-BE49-F238E27FC236}">
                  <a16:creationId xmlns:a16="http://schemas.microsoft.com/office/drawing/2014/main" id="{C2489FFE-7361-447B-AF2B-280E04ED4878}"/>
                </a:ext>
              </a:extLst>
            </p:cNvPr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>
              <a:extLst>
                <a:ext uri="{FF2B5EF4-FFF2-40B4-BE49-F238E27FC236}">
                  <a16:creationId xmlns:a16="http://schemas.microsoft.com/office/drawing/2014/main" id="{3CD430A0-C839-4FAB-8635-2246E3BCEB87}"/>
                </a:ext>
              </a:extLst>
            </p:cNvPr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>
              <a:extLst>
                <a:ext uri="{FF2B5EF4-FFF2-40B4-BE49-F238E27FC236}">
                  <a16:creationId xmlns:a16="http://schemas.microsoft.com/office/drawing/2014/main" id="{2E7B39E9-9D5F-443C-9FE5-3F608559DE9D}"/>
                </a:ext>
              </a:extLst>
            </p:cNvPr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>
              <a:extLst>
                <a:ext uri="{FF2B5EF4-FFF2-40B4-BE49-F238E27FC236}">
                  <a16:creationId xmlns:a16="http://schemas.microsoft.com/office/drawing/2014/main" id="{C6443F61-60DD-4299-9B0C-F26EACDFC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>
              <a:extLst>
                <a:ext uri="{FF2B5EF4-FFF2-40B4-BE49-F238E27FC236}">
                  <a16:creationId xmlns:a16="http://schemas.microsoft.com/office/drawing/2014/main" id="{B9CBFE7B-EF88-499C-818B-2857BB07F50B}"/>
                </a:ext>
              </a:extLst>
            </p:cNvPr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>
              <a:extLst>
                <a:ext uri="{FF2B5EF4-FFF2-40B4-BE49-F238E27FC236}">
                  <a16:creationId xmlns:a16="http://schemas.microsoft.com/office/drawing/2014/main" id="{76053779-D970-4314-AF56-E5406200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>
              <a:extLst>
                <a:ext uri="{FF2B5EF4-FFF2-40B4-BE49-F238E27FC236}">
                  <a16:creationId xmlns:a16="http://schemas.microsoft.com/office/drawing/2014/main" id="{C29D5301-125F-42F9-AF08-E31E9B3B76A4}"/>
                </a:ext>
              </a:extLst>
            </p:cNvPr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>
              <a:extLst>
                <a:ext uri="{FF2B5EF4-FFF2-40B4-BE49-F238E27FC236}">
                  <a16:creationId xmlns:a16="http://schemas.microsoft.com/office/drawing/2014/main" id="{AEBF2882-6D99-4716-8ABA-00ECDB06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>
              <a:extLst>
                <a:ext uri="{FF2B5EF4-FFF2-40B4-BE49-F238E27FC236}">
                  <a16:creationId xmlns:a16="http://schemas.microsoft.com/office/drawing/2014/main" id="{635FE875-1F63-41D4-B8F0-9BCB90C5D2C8}"/>
                </a:ext>
              </a:extLst>
            </p:cNvPr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>
              <a:extLst>
                <a:ext uri="{FF2B5EF4-FFF2-40B4-BE49-F238E27FC236}">
                  <a16:creationId xmlns:a16="http://schemas.microsoft.com/office/drawing/2014/main" id="{0C00D8FB-E449-4A36-A1D6-443AE9A1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>
              <a:extLst>
                <a:ext uri="{FF2B5EF4-FFF2-40B4-BE49-F238E27FC236}">
                  <a16:creationId xmlns:a16="http://schemas.microsoft.com/office/drawing/2014/main" id="{A9CB22E3-8B4F-4A8C-879F-70E7B8150B5F}"/>
                </a:ext>
              </a:extLst>
            </p:cNvPr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>
              <a:extLst>
                <a:ext uri="{FF2B5EF4-FFF2-40B4-BE49-F238E27FC236}">
                  <a16:creationId xmlns:a16="http://schemas.microsoft.com/office/drawing/2014/main" id="{48E8DEE1-D0D7-413B-959A-452C9830C4C4}"/>
                </a:ext>
              </a:extLst>
            </p:cNvPr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>
              <a:extLst>
                <a:ext uri="{FF2B5EF4-FFF2-40B4-BE49-F238E27FC236}">
                  <a16:creationId xmlns:a16="http://schemas.microsoft.com/office/drawing/2014/main" id="{28B00E91-235C-4E72-BCED-1F29354A8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>
              <a:extLst>
                <a:ext uri="{FF2B5EF4-FFF2-40B4-BE49-F238E27FC236}">
                  <a16:creationId xmlns:a16="http://schemas.microsoft.com/office/drawing/2014/main" id="{CA7CA91C-2CB0-435F-8C79-9B9CB1BCEE7E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>
              <a:extLst>
                <a:ext uri="{FF2B5EF4-FFF2-40B4-BE49-F238E27FC236}">
                  <a16:creationId xmlns:a16="http://schemas.microsoft.com/office/drawing/2014/main" id="{0F2C285C-978A-4EA8-867B-49C41820C139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>
              <a:extLst>
                <a:ext uri="{FF2B5EF4-FFF2-40B4-BE49-F238E27FC236}">
                  <a16:creationId xmlns:a16="http://schemas.microsoft.com/office/drawing/2014/main" id="{00F0C2A7-0C24-4C56-B71D-5028E5FEA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>
              <a:extLst>
                <a:ext uri="{FF2B5EF4-FFF2-40B4-BE49-F238E27FC236}">
                  <a16:creationId xmlns:a16="http://schemas.microsoft.com/office/drawing/2014/main" id="{31E6091F-19DA-4D54-8535-5848AD3FB0D1}"/>
                </a:ext>
              </a:extLst>
            </p:cNvPr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>
              <a:extLst>
                <a:ext uri="{FF2B5EF4-FFF2-40B4-BE49-F238E27FC236}">
                  <a16:creationId xmlns:a16="http://schemas.microsoft.com/office/drawing/2014/main" id="{28644302-6AB3-4ABD-9A20-35965B308061}"/>
                </a:ext>
              </a:extLst>
            </p:cNvPr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>
              <a:extLst>
                <a:ext uri="{FF2B5EF4-FFF2-40B4-BE49-F238E27FC236}">
                  <a16:creationId xmlns:a16="http://schemas.microsoft.com/office/drawing/2014/main" id="{80254E31-9DBC-4A3F-9849-93B93CCAAD36}"/>
                </a:ext>
              </a:extLst>
            </p:cNvPr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>
              <a:extLst>
                <a:ext uri="{FF2B5EF4-FFF2-40B4-BE49-F238E27FC236}">
                  <a16:creationId xmlns:a16="http://schemas.microsoft.com/office/drawing/2014/main" id="{D5247AD2-5E9A-478A-97B9-BDE9AFE55895}"/>
                </a:ext>
              </a:extLst>
            </p:cNvPr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>
              <a:extLst>
                <a:ext uri="{FF2B5EF4-FFF2-40B4-BE49-F238E27FC236}">
                  <a16:creationId xmlns:a16="http://schemas.microsoft.com/office/drawing/2014/main" id="{62746CF5-DCA3-45EA-AC5F-25C9542EB44B}"/>
                </a:ext>
              </a:extLst>
            </p:cNvPr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>
              <a:extLst>
                <a:ext uri="{FF2B5EF4-FFF2-40B4-BE49-F238E27FC236}">
                  <a16:creationId xmlns:a16="http://schemas.microsoft.com/office/drawing/2014/main" id="{621EF9F6-C32A-4FC9-9148-C58E892DDBF8}"/>
                </a:ext>
              </a:extLst>
            </p:cNvPr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>
              <a:extLst>
                <a:ext uri="{FF2B5EF4-FFF2-40B4-BE49-F238E27FC236}">
                  <a16:creationId xmlns:a16="http://schemas.microsoft.com/office/drawing/2014/main" id="{0CCC1632-CDD6-4F8C-84B4-03B256033B3B}"/>
                </a:ext>
              </a:extLst>
            </p:cNvPr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>
              <a:extLst>
                <a:ext uri="{FF2B5EF4-FFF2-40B4-BE49-F238E27FC236}">
                  <a16:creationId xmlns:a16="http://schemas.microsoft.com/office/drawing/2014/main" id="{B1F9A86B-0F8C-4A29-9100-8C68818CDACC}"/>
                </a:ext>
              </a:extLst>
            </p:cNvPr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>
              <a:extLst>
                <a:ext uri="{FF2B5EF4-FFF2-40B4-BE49-F238E27FC236}">
                  <a16:creationId xmlns:a16="http://schemas.microsoft.com/office/drawing/2014/main" id="{F70158A7-F1E5-4012-824B-A9C3F21DD3B7}"/>
                </a:ext>
              </a:extLst>
            </p:cNvPr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>
              <a:extLst>
                <a:ext uri="{FF2B5EF4-FFF2-40B4-BE49-F238E27FC236}">
                  <a16:creationId xmlns:a16="http://schemas.microsoft.com/office/drawing/2014/main" id="{C57D7590-F759-421F-AE38-62889C5EA6EB}"/>
                </a:ext>
              </a:extLst>
            </p:cNvPr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>
              <a:extLst>
                <a:ext uri="{FF2B5EF4-FFF2-40B4-BE49-F238E27FC236}">
                  <a16:creationId xmlns:a16="http://schemas.microsoft.com/office/drawing/2014/main" id="{131928B4-2D5F-40E0-96E6-3D2943E6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>
              <a:extLst>
                <a:ext uri="{FF2B5EF4-FFF2-40B4-BE49-F238E27FC236}">
                  <a16:creationId xmlns:a16="http://schemas.microsoft.com/office/drawing/2014/main" id="{007DBFD9-A51E-4A1C-9EF6-221DB025E071}"/>
                </a:ext>
              </a:extLst>
            </p:cNvPr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>
              <a:extLst>
                <a:ext uri="{FF2B5EF4-FFF2-40B4-BE49-F238E27FC236}">
                  <a16:creationId xmlns:a16="http://schemas.microsoft.com/office/drawing/2014/main" id="{FB31741A-2780-459A-A07E-9C3FA6F32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>
              <a:extLst>
                <a:ext uri="{FF2B5EF4-FFF2-40B4-BE49-F238E27FC236}">
                  <a16:creationId xmlns:a16="http://schemas.microsoft.com/office/drawing/2014/main" id="{8EBFDDAF-39B3-46BE-AC46-543638A12934}"/>
                </a:ext>
              </a:extLst>
            </p:cNvPr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>
              <a:extLst>
                <a:ext uri="{FF2B5EF4-FFF2-40B4-BE49-F238E27FC236}">
                  <a16:creationId xmlns:a16="http://schemas.microsoft.com/office/drawing/2014/main" id="{4C7720F1-542B-4164-8378-9C7D6717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>
              <a:extLst>
                <a:ext uri="{FF2B5EF4-FFF2-40B4-BE49-F238E27FC236}">
                  <a16:creationId xmlns:a16="http://schemas.microsoft.com/office/drawing/2014/main" id="{DBD214E2-A1A5-465B-A9FF-D5B9A9B8B42D}"/>
                </a:ext>
              </a:extLst>
            </p:cNvPr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>
              <a:extLst>
                <a:ext uri="{FF2B5EF4-FFF2-40B4-BE49-F238E27FC236}">
                  <a16:creationId xmlns:a16="http://schemas.microsoft.com/office/drawing/2014/main" id="{2837D754-62F5-49B1-B112-550FAD693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>
              <a:extLst>
                <a:ext uri="{FF2B5EF4-FFF2-40B4-BE49-F238E27FC236}">
                  <a16:creationId xmlns:a16="http://schemas.microsoft.com/office/drawing/2014/main" id="{998B6A9C-64EC-488A-82FC-62654C19DBA6}"/>
                </a:ext>
              </a:extLst>
            </p:cNvPr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>
              <a:extLst>
                <a:ext uri="{FF2B5EF4-FFF2-40B4-BE49-F238E27FC236}">
                  <a16:creationId xmlns:a16="http://schemas.microsoft.com/office/drawing/2014/main" id="{58EAE37B-6B37-4DF5-9770-CA6CBBCE0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>
              <a:extLst>
                <a:ext uri="{FF2B5EF4-FFF2-40B4-BE49-F238E27FC236}">
                  <a16:creationId xmlns:a16="http://schemas.microsoft.com/office/drawing/2014/main" id="{14DDFA14-ABD4-437D-A752-BDB4F32C7FED}"/>
                </a:ext>
              </a:extLst>
            </p:cNvPr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>
              <a:extLst>
                <a:ext uri="{FF2B5EF4-FFF2-40B4-BE49-F238E27FC236}">
                  <a16:creationId xmlns:a16="http://schemas.microsoft.com/office/drawing/2014/main" id="{2BFC5CEF-44CD-4B3B-A936-DD5173F9A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>
              <a:extLst>
                <a:ext uri="{FF2B5EF4-FFF2-40B4-BE49-F238E27FC236}">
                  <a16:creationId xmlns:a16="http://schemas.microsoft.com/office/drawing/2014/main" id="{C5989109-E08C-44F5-889B-A11E4695CFDB}"/>
                </a:ext>
              </a:extLst>
            </p:cNvPr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>
              <a:extLst>
                <a:ext uri="{FF2B5EF4-FFF2-40B4-BE49-F238E27FC236}">
                  <a16:creationId xmlns:a16="http://schemas.microsoft.com/office/drawing/2014/main" id="{0B4E04A8-CDC9-4149-9E07-3F9AA4099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>
              <a:extLst>
                <a:ext uri="{FF2B5EF4-FFF2-40B4-BE49-F238E27FC236}">
                  <a16:creationId xmlns:a16="http://schemas.microsoft.com/office/drawing/2014/main" id="{5955EB93-B207-49CA-96F8-FCC5A2B208EB}"/>
                </a:ext>
              </a:extLst>
            </p:cNvPr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>
              <a:extLst>
                <a:ext uri="{FF2B5EF4-FFF2-40B4-BE49-F238E27FC236}">
                  <a16:creationId xmlns:a16="http://schemas.microsoft.com/office/drawing/2014/main" id="{91D4B240-7646-43CA-8936-91D7844C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>
              <a:extLst>
                <a:ext uri="{FF2B5EF4-FFF2-40B4-BE49-F238E27FC236}">
                  <a16:creationId xmlns:a16="http://schemas.microsoft.com/office/drawing/2014/main" id="{F3975EB4-6FEB-4840-8AF9-377EA5C49ADE}"/>
                </a:ext>
              </a:extLst>
            </p:cNvPr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>
              <a:extLst>
                <a:ext uri="{FF2B5EF4-FFF2-40B4-BE49-F238E27FC236}">
                  <a16:creationId xmlns:a16="http://schemas.microsoft.com/office/drawing/2014/main" id="{5AEF93D5-04CC-4E7E-A216-089268BB0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>
              <a:extLst>
                <a:ext uri="{FF2B5EF4-FFF2-40B4-BE49-F238E27FC236}">
                  <a16:creationId xmlns:a16="http://schemas.microsoft.com/office/drawing/2014/main" id="{5FA74737-C38C-448F-9048-5E806A04AA9E}"/>
                </a:ext>
              </a:extLst>
            </p:cNvPr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>
              <a:extLst>
                <a:ext uri="{FF2B5EF4-FFF2-40B4-BE49-F238E27FC236}">
                  <a16:creationId xmlns:a16="http://schemas.microsoft.com/office/drawing/2014/main" id="{4369AE5A-76AD-403B-8584-4BFD5EAE3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>
              <a:extLst>
                <a:ext uri="{FF2B5EF4-FFF2-40B4-BE49-F238E27FC236}">
                  <a16:creationId xmlns:a16="http://schemas.microsoft.com/office/drawing/2014/main" id="{F2B9992C-EF34-4877-B30E-2F9792AC96F0}"/>
                </a:ext>
              </a:extLst>
            </p:cNvPr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>
              <a:extLst>
                <a:ext uri="{FF2B5EF4-FFF2-40B4-BE49-F238E27FC236}">
                  <a16:creationId xmlns:a16="http://schemas.microsoft.com/office/drawing/2014/main" id="{D9EACEE1-F812-4666-A06D-0A448F772BE6}"/>
                </a:ext>
              </a:extLst>
            </p:cNvPr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>
              <a:extLst>
                <a:ext uri="{FF2B5EF4-FFF2-40B4-BE49-F238E27FC236}">
                  <a16:creationId xmlns:a16="http://schemas.microsoft.com/office/drawing/2014/main" id="{4BFC4C38-A94D-4167-9540-9B349DC6C8EC}"/>
                </a:ext>
              </a:extLst>
            </p:cNvPr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>
              <a:extLst>
                <a:ext uri="{FF2B5EF4-FFF2-40B4-BE49-F238E27FC236}">
                  <a16:creationId xmlns:a16="http://schemas.microsoft.com/office/drawing/2014/main" id="{05F857CD-7EAD-4449-B49C-AEA406509B45}"/>
                </a:ext>
              </a:extLst>
            </p:cNvPr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>
              <a:extLst>
                <a:ext uri="{FF2B5EF4-FFF2-40B4-BE49-F238E27FC236}">
                  <a16:creationId xmlns:a16="http://schemas.microsoft.com/office/drawing/2014/main" id="{9BD19F95-266C-4CB7-A5F2-055E698C3634}"/>
                </a:ext>
              </a:extLst>
            </p:cNvPr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>
              <a:extLst>
                <a:ext uri="{FF2B5EF4-FFF2-40B4-BE49-F238E27FC236}">
                  <a16:creationId xmlns:a16="http://schemas.microsoft.com/office/drawing/2014/main" id="{7394E0FB-BAE7-4001-8BA0-484ECB366840}"/>
                </a:ext>
              </a:extLst>
            </p:cNvPr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>
              <a:extLst>
                <a:ext uri="{FF2B5EF4-FFF2-40B4-BE49-F238E27FC236}">
                  <a16:creationId xmlns:a16="http://schemas.microsoft.com/office/drawing/2014/main" id="{67BFFACB-7747-4209-A081-05E17CD9089F}"/>
                </a:ext>
              </a:extLst>
            </p:cNvPr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>
              <a:extLst>
                <a:ext uri="{FF2B5EF4-FFF2-40B4-BE49-F238E27FC236}">
                  <a16:creationId xmlns:a16="http://schemas.microsoft.com/office/drawing/2014/main" id="{F155D0C6-B8E7-4DFF-855A-226334617CB1}"/>
                </a:ext>
              </a:extLst>
            </p:cNvPr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>
              <a:extLst>
                <a:ext uri="{FF2B5EF4-FFF2-40B4-BE49-F238E27FC236}">
                  <a16:creationId xmlns:a16="http://schemas.microsoft.com/office/drawing/2014/main" id="{06A87FC9-26C2-4173-9BCE-BBF52A44DF9A}"/>
                </a:ext>
              </a:extLst>
            </p:cNvPr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>
              <a:extLst>
                <a:ext uri="{FF2B5EF4-FFF2-40B4-BE49-F238E27FC236}">
                  <a16:creationId xmlns:a16="http://schemas.microsoft.com/office/drawing/2014/main" id="{B49C2485-CE7E-45B6-91F8-63814DC3C240}"/>
                </a:ext>
              </a:extLst>
            </p:cNvPr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>
              <a:extLst>
                <a:ext uri="{FF2B5EF4-FFF2-40B4-BE49-F238E27FC236}">
                  <a16:creationId xmlns:a16="http://schemas.microsoft.com/office/drawing/2014/main" id="{E413C4E2-D78E-49B4-B75D-F1BDD19E4BE2}"/>
                </a:ext>
              </a:extLst>
            </p:cNvPr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>
              <a:extLst>
                <a:ext uri="{FF2B5EF4-FFF2-40B4-BE49-F238E27FC236}">
                  <a16:creationId xmlns:a16="http://schemas.microsoft.com/office/drawing/2014/main" id="{DEC5A716-1FA6-4F5E-8F0E-71BB9EED0A1A}"/>
                </a:ext>
              </a:extLst>
            </p:cNvPr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>
              <a:extLst>
                <a:ext uri="{FF2B5EF4-FFF2-40B4-BE49-F238E27FC236}">
                  <a16:creationId xmlns:a16="http://schemas.microsoft.com/office/drawing/2014/main" id="{AE45BFF1-02A4-4030-86FA-482B6525C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>
              <a:extLst>
                <a:ext uri="{FF2B5EF4-FFF2-40B4-BE49-F238E27FC236}">
                  <a16:creationId xmlns:a16="http://schemas.microsoft.com/office/drawing/2014/main" id="{5000B2E9-D3EE-45E3-836A-603A6A90A36C}"/>
                </a:ext>
              </a:extLst>
            </p:cNvPr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>
              <a:extLst>
                <a:ext uri="{FF2B5EF4-FFF2-40B4-BE49-F238E27FC236}">
                  <a16:creationId xmlns:a16="http://schemas.microsoft.com/office/drawing/2014/main" id="{B0089374-5651-4E0A-9614-234D01A13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>
              <a:extLst>
                <a:ext uri="{FF2B5EF4-FFF2-40B4-BE49-F238E27FC236}">
                  <a16:creationId xmlns:a16="http://schemas.microsoft.com/office/drawing/2014/main" id="{511A9C6A-4942-4422-B033-76938EF391B3}"/>
                </a:ext>
              </a:extLst>
            </p:cNvPr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>
              <a:extLst>
                <a:ext uri="{FF2B5EF4-FFF2-40B4-BE49-F238E27FC236}">
                  <a16:creationId xmlns:a16="http://schemas.microsoft.com/office/drawing/2014/main" id="{0BD7E2D7-0A75-4B69-BD78-67686CB36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>
              <a:extLst>
                <a:ext uri="{FF2B5EF4-FFF2-40B4-BE49-F238E27FC236}">
                  <a16:creationId xmlns:a16="http://schemas.microsoft.com/office/drawing/2014/main" id="{58AD4637-9296-44F6-8CC3-9391BCA42CD6}"/>
                </a:ext>
              </a:extLst>
            </p:cNvPr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>
              <a:extLst>
                <a:ext uri="{FF2B5EF4-FFF2-40B4-BE49-F238E27FC236}">
                  <a16:creationId xmlns:a16="http://schemas.microsoft.com/office/drawing/2014/main" id="{8D26D798-0A05-4D73-8033-B3A61F1E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>
              <a:extLst>
                <a:ext uri="{FF2B5EF4-FFF2-40B4-BE49-F238E27FC236}">
                  <a16:creationId xmlns:a16="http://schemas.microsoft.com/office/drawing/2014/main" id="{CE1F9D26-41AD-4DB2-8D41-4DB0166371F8}"/>
                </a:ext>
              </a:extLst>
            </p:cNvPr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>
              <a:extLst>
                <a:ext uri="{FF2B5EF4-FFF2-40B4-BE49-F238E27FC236}">
                  <a16:creationId xmlns:a16="http://schemas.microsoft.com/office/drawing/2014/main" id="{87752910-0BE4-43CA-9DE5-4A2570AE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>
              <a:extLst>
                <a:ext uri="{FF2B5EF4-FFF2-40B4-BE49-F238E27FC236}">
                  <a16:creationId xmlns:a16="http://schemas.microsoft.com/office/drawing/2014/main" id="{3D05A997-33C4-4F1F-A241-B1360C933112}"/>
                </a:ext>
              </a:extLst>
            </p:cNvPr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B99E43A-81D0-479F-B8AD-3BD6114437E1}"/>
                </a:ext>
              </a:extLst>
            </p:cNvPr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01160A8-F91B-400B-883A-0CB41F0AC9FA}"/>
                </a:ext>
              </a:extLst>
            </p:cNvPr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>
              <a:extLst>
                <a:ext uri="{FF2B5EF4-FFF2-40B4-BE49-F238E27FC236}">
                  <a16:creationId xmlns:a16="http://schemas.microsoft.com/office/drawing/2014/main" id="{FB281A01-F53D-4779-A9BB-B5738F6FF7CE}"/>
                </a:ext>
              </a:extLst>
            </p:cNvPr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4C8380D-8E6C-47EB-908C-38F5A99891D8}"/>
              </a:ext>
            </a:extLst>
          </p:cNvPr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>
              <a:extLst>
                <a:ext uri="{FF2B5EF4-FFF2-40B4-BE49-F238E27FC236}">
                  <a16:creationId xmlns:a16="http://schemas.microsoft.com/office/drawing/2014/main" id="{F3D751CC-7059-4806-9FD7-A03F98236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>
              <a:extLst>
                <a:ext uri="{FF2B5EF4-FFF2-40B4-BE49-F238E27FC236}">
                  <a16:creationId xmlns:a16="http://schemas.microsoft.com/office/drawing/2014/main" id="{4D9D7705-A123-4DD0-BA24-C479D4CEC90B}"/>
                </a:ext>
              </a:extLst>
            </p:cNvPr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>
              <a:extLst>
                <a:ext uri="{FF2B5EF4-FFF2-40B4-BE49-F238E27FC236}">
                  <a16:creationId xmlns:a16="http://schemas.microsoft.com/office/drawing/2014/main" id="{EA4FEDDD-D102-48F1-8749-78AC05B3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>
              <a:extLst>
                <a:ext uri="{FF2B5EF4-FFF2-40B4-BE49-F238E27FC236}">
                  <a16:creationId xmlns:a16="http://schemas.microsoft.com/office/drawing/2014/main" id="{F9441EE5-8387-4429-971E-70BDE541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>
              <a:extLst>
                <a:ext uri="{FF2B5EF4-FFF2-40B4-BE49-F238E27FC236}">
                  <a16:creationId xmlns:a16="http://schemas.microsoft.com/office/drawing/2014/main" id="{F02DC8BE-DF79-4DB6-82CD-4D989CE8E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>
              <a:extLst>
                <a:ext uri="{FF2B5EF4-FFF2-40B4-BE49-F238E27FC236}">
                  <a16:creationId xmlns:a16="http://schemas.microsoft.com/office/drawing/2014/main" id="{B519A665-AC3C-48F8-BB0A-416B2BD663EF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>
              <a:extLst>
                <a:ext uri="{FF2B5EF4-FFF2-40B4-BE49-F238E27FC236}">
                  <a16:creationId xmlns:a16="http://schemas.microsoft.com/office/drawing/2014/main" id="{D867BC3D-F353-48F2-A04A-3B111C820AA3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>
              <a:extLst>
                <a:ext uri="{FF2B5EF4-FFF2-40B4-BE49-F238E27FC236}">
                  <a16:creationId xmlns:a16="http://schemas.microsoft.com/office/drawing/2014/main" id="{ED3E65A1-C4B9-4425-A225-814DF2A65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>
              <a:extLst>
                <a:ext uri="{FF2B5EF4-FFF2-40B4-BE49-F238E27FC236}">
                  <a16:creationId xmlns:a16="http://schemas.microsoft.com/office/drawing/2014/main" id="{D5BF8F38-F8D2-47B8-B34F-8B468FF88AEF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>
              <a:extLst>
                <a:ext uri="{FF2B5EF4-FFF2-40B4-BE49-F238E27FC236}">
                  <a16:creationId xmlns:a16="http://schemas.microsoft.com/office/drawing/2014/main" id="{405A13E0-C430-41FF-8DDD-F3B0ACF00CF4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>
              <a:extLst>
                <a:ext uri="{FF2B5EF4-FFF2-40B4-BE49-F238E27FC236}">
                  <a16:creationId xmlns:a16="http://schemas.microsoft.com/office/drawing/2014/main" id="{63C945F8-6AE0-434D-84C2-81724AF40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>
              <a:extLst>
                <a:ext uri="{FF2B5EF4-FFF2-40B4-BE49-F238E27FC236}">
                  <a16:creationId xmlns:a16="http://schemas.microsoft.com/office/drawing/2014/main" id="{E69B53E1-6C4F-4667-AFB0-FC6F8CB29F0D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>
              <a:extLst>
                <a:ext uri="{FF2B5EF4-FFF2-40B4-BE49-F238E27FC236}">
                  <a16:creationId xmlns:a16="http://schemas.microsoft.com/office/drawing/2014/main" id="{34C60F54-0F49-4615-9CEE-C0C60337CF5E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>
              <a:extLst>
                <a:ext uri="{FF2B5EF4-FFF2-40B4-BE49-F238E27FC236}">
                  <a16:creationId xmlns:a16="http://schemas.microsoft.com/office/drawing/2014/main" id="{C9E375DD-7DE7-4359-B196-427F17EF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>
              <a:extLst>
                <a:ext uri="{FF2B5EF4-FFF2-40B4-BE49-F238E27FC236}">
                  <a16:creationId xmlns:a16="http://schemas.microsoft.com/office/drawing/2014/main" id="{6D649FB1-AA64-4DE5-BBD6-F7D182858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>
              <a:extLst>
                <a:ext uri="{FF2B5EF4-FFF2-40B4-BE49-F238E27FC236}">
                  <a16:creationId xmlns:a16="http://schemas.microsoft.com/office/drawing/2014/main" id="{B7CE3CA2-8288-4B93-B884-27B46E6DA4E9}"/>
                </a:ext>
              </a:extLst>
            </p:cNvPr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>
              <a:extLst>
                <a:ext uri="{FF2B5EF4-FFF2-40B4-BE49-F238E27FC236}">
                  <a16:creationId xmlns:a16="http://schemas.microsoft.com/office/drawing/2014/main" id="{FE6110CD-CE26-49D0-930A-ED1D02A3A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>
              <a:extLst>
                <a:ext uri="{FF2B5EF4-FFF2-40B4-BE49-F238E27FC236}">
                  <a16:creationId xmlns:a16="http://schemas.microsoft.com/office/drawing/2014/main" id="{389B25A1-52D2-425A-9A1A-52CD8FFE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>
              <a:extLst>
                <a:ext uri="{FF2B5EF4-FFF2-40B4-BE49-F238E27FC236}">
                  <a16:creationId xmlns:a16="http://schemas.microsoft.com/office/drawing/2014/main" id="{DE3739B2-3F0A-4344-B592-D7853776B096}"/>
                </a:ext>
              </a:extLst>
            </p:cNvPr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>
              <a:extLst>
                <a:ext uri="{FF2B5EF4-FFF2-40B4-BE49-F238E27FC236}">
                  <a16:creationId xmlns:a16="http://schemas.microsoft.com/office/drawing/2014/main" id="{55CA7CC7-2203-4EE7-8446-214933E17840}"/>
                </a:ext>
              </a:extLst>
            </p:cNvPr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>
              <a:extLst>
                <a:ext uri="{FF2B5EF4-FFF2-40B4-BE49-F238E27FC236}">
                  <a16:creationId xmlns:a16="http://schemas.microsoft.com/office/drawing/2014/main" id="{C9436B3E-F43F-4E48-B55C-232911BF7461}"/>
                </a:ext>
              </a:extLst>
            </p:cNvPr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>
              <a:extLst>
                <a:ext uri="{FF2B5EF4-FFF2-40B4-BE49-F238E27FC236}">
                  <a16:creationId xmlns:a16="http://schemas.microsoft.com/office/drawing/2014/main" id="{4D7AA26F-9056-4118-8C2C-8791B14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>
              <a:extLst>
                <a:ext uri="{FF2B5EF4-FFF2-40B4-BE49-F238E27FC236}">
                  <a16:creationId xmlns:a16="http://schemas.microsoft.com/office/drawing/2014/main" id="{2577A5AD-9FEA-4694-9CCD-919A0302436D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>
              <a:extLst>
                <a:ext uri="{FF2B5EF4-FFF2-40B4-BE49-F238E27FC236}">
                  <a16:creationId xmlns:a16="http://schemas.microsoft.com/office/drawing/2014/main" id="{2F5DFB50-D145-4F1F-B507-BAE0CBEE33F3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>
              <a:extLst>
                <a:ext uri="{FF2B5EF4-FFF2-40B4-BE49-F238E27FC236}">
                  <a16:creationId xmlns:a16="http://schemas.microsoft.com/office/drawing/2014/main" id="{32685C4B-1E4A-4F59-8328-4B5822870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>
              <a:extLst>
                <a:ext uri="{FF2B5EF4-FFF2-40B4-BE49-F238E27FC236}">
                  <a16:creationId xmlns:a16="http://schemas.microsoft.com/office/drawing/2014/main" id="{FFE47A54-B735-459C-A5FF-FC42F80A23C7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>
              <a:extLst>
                <a:ext uri="{FF2B5EF4-FFF2-40B4-BE49-F238E27FC236}">
                  <a16:creationId xmlns:a16="http://schemas.microsoft.com/office/drawing/2014/main" id="{D8A0AF62-0061-4B2D-A5E5-EC5915E924CC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>
              <a:extLst>
                <a:ext uri="{FF2B5EF4-FFF2-40B4-BE49-F238E27FC236}">
                  <a16:creationId xmlns:a16="http://schemas.microsoft.com/office/drawing/2014/main" id="{7D43516E-370A-4C95-B000-38DF384E2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>
              <a:extLst>
                <a:ext uri="{FF2B5EF4-FFF2-40B4-BE49-F238E27FC236}">
                  <a16:creationId xmlns:a16="http://schemas.microsoft.com/office/drawing/2014/main" id="{3F9AD541-71A6-48B1-8777-1062D9BC0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>
              <a:extLst>
                <a:ext uri="{FF2B5EF4-FFF2-40B4-BE49-F238E27FC236}">
                  <a16:creationId xmlns:a16="http://schemas.microsoft.com/office/drawing/2014/main" id="{2B1EF791-C699-47E0-91BE-550553B1E4B9}"/>
                </a:ext>
              </a:extLst>
            </p:cNvPr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>
              <a:extLst>
                <a:ext uri="{FF2B5EF4-FFF2-40B4-BE49-F238E27FC236}">
                  <a16:creationId xmlns:a16="http://schemas.microsoft.com/office/drawing/2014/main" id="{98DCEA5F-4FE2-4756-947A-0904E0E473FE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>
              <a:extLst>
                <a:ext uri="{FF2B5EF4-FFF2-40B4-BE49-F238E27FC236}">
                  <a16:creationId xmlns:a16="http://schemas.microsoft.com/office/drawing/2014/main" id="{4F7093FE-5B9E-4C38-B779-FAD4C19A97E6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>
              <a:extLst>
                <a:ext uri="{FF2B5EF4-FFF2-40B4-BE49-F238E27FC236}">
                  <a16:creationId xmlns:a16="http://schemas.microsoft.com/office/drawing/2014/main" id="{444C046E-B549-4186-9B23-E951925B5640}"/>
                </a:ext>
              </a:extLst>
            </p:cNvPr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>
              <a:extLst>
                <a:ext uri="{FF2B5EF4-FFF2-40B4-BE49-F238E27FC236}">
                  <a16:creationId xmlns:a16="http://schemas.microsoft.com/office/drawing/2014/main" id="{93EB72C3-600B-4FAB-9432-FA46472563CF}"/>
                </a:ext>
              </a:extLst>
            </p:cNvPr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>
              <a:extLst>
                <a:ext uri="{FF2B5EF4-FFF2-40B4-BE49-F238E27FC236}">
                  <a16:creationId xmlns:a16="http://schemas.microsoft.com/office/drawing/2014/main" id="{9B5857DE-A071-4314-8B64-6E1C1DA90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>
              <a:extLst>
                <a:ext uri="{FF2B5EF4-FFF2-40B4-BE49-F238E27FC236}">
                  <a16:creationId xmlns:a16="http://schemas.microsoft.com/office/drawing/2014/main" id="{AEE7A2FB-F918-40C0-80D4-93D51742CA91}"/>
                </a:ext>
              </a:extLst>
            </p:cNvPr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>
              <a:extLst>
                <a:ext uri="{FF2B5EF4-FFF2-40B4-BE49-F238E27FC236}">
                  <a16:creationId xmlns:a16="http://schemas.microsoft.com/office/drawing/2014/main" id="{ECA5505B-A301-4641-A343-23B4B95E1785}"/>
                </a:ext>
              </a:extLst>
            </p:cNvPr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>
              <a:extLst>
                <a:ext uri="{FF2B5EF4-FFF2-40B4-BE49-F238E27FC236}">
                  <a16:creationId xmlns:a16="http://schemas.microsoft.com/office/drawing/2014/main" id="{D673F888-17D4-4F16-AC29-0004235F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>
              <a:extLst>
                <a:ext uri="{FF2B5EF4-FFF2-40B4-BE49-F238E27FC236}">
                  <a16:creationId xmlns:a16="http://schemas.microsoft.com/office/drawing/2014/main" id="{2E17D3F7-820D-4C60-88FA-AB7F0863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>
              <a:extLst>
                <a:ext uri="{FF2B5EF4-FFF2-40B4-BE49-F238E27FC236}">
                  <a16:creationId xmlns:a16="http://schemas.microsoft.com/office/drawing/2014/main" id="{33B11869-A18B-47D3-B5E0-D3CE2516A812}"/>
                </a:ext>
              </a:extLst>
            </p:cNvPr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>
              <a:extLst>
                <a:ext uri="{FF2B5EF4-FFF2-40B4-BE49-F238E27FC236}">
                  <a16:creationId xmlns:a16="http://schemas.microsoft.com/office/drawing/2014/main" id="{C60C7A24-EB74-42CA-A01E-AD9316315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>
              <a:extLst>
                <a:ext uri="{FF2B5EF4-FFF2-40B4-BE49-F238E27FC236}">
                  <a16:creationId xmlns:a16="http://schemas.microsoft.com/office/drawing/2014/main" id="{D6B5506C-1DF5-47BE-88C5-9519BDEECE4D}"/>
                </a:ext>
              </a:extLst>
            </p:cNvPr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>
              <a:extLst>
                <a:ext uri="{FF2B5EF4-FFF2-40B4-BE49-F238E27FC236}">
                  <a16:creationId xmlns:a16="http://schemas.microsoft.com/office/drawing/2014/main" id="{DDF77915-0B74-4618-865E-F653F9E7E533}"/>
                </a:ext>
              </a:extLst>
            </p:cNvPr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>
              <a:extLst>
                <a:ext uri="{FF2B5EF4-FFF2-40B4-BE49-F238E27FC236}">
                  <a16:creationId xmlns:a16="http://schemas.microsoft.com/office/drawing/2014/main" id="{78B87CE3-6E8E-4AD4-8CFD-907469191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>
              <a:extLst>
                <a:ext uri="{FF2B5EF4-FFF2-40B4-BE49-F238E27FC236}">
                  <a16:creationId xmlns:a16="http://schemas.microsoft.com/office/drawing/2014/main" id="{E70011B6-53B5-4630-A69D-CB8744EA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>
              <a:extLst>
                <a:ext uri="{FF2B5EF4-FFF2-40B4-BE49-F238E27FC236}">
                  <a16:creationId xmlns:a16="http://schemas.microsoft.com/office/drawing/2014/main" id="{4532AAE9-7C42-41C7-B9B5-FE9D604C61A8}"/>
                </a:ext>
              </a:extLst>
            </p:cNvPr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>
              <a:extLst>
                <a:ext uri="{FF2B5EF4-FFF2-40B4-BE49-F238E27FC236}">
                  <a16:creationId xmlns:a16="http://schemas.microsoft.com/office/drawing/2014/main" id="{B5CB4E13-9434-4503-B60A-8C786EABD729}"/>
                </a:ext>
              </a:extLst>
            </p:cNvPr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>
              <a:extLst>
                <a:ext uri="{FF2B5EF4-FFF2-40B4-BE49-F238E27FC236}">
                  <a16:creationId xmlns:a16="http://schemas.microsoft.com/office/drawing/2014/main" id="{A2535892-5D3F-47BD-9D41-9E528ACA1910}"/>
                </a:ext>
              </a:extLst>
            </p:cNvPr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>
              <a:extLst>
                <a:ext uri="{FF2B5EF4-FFF2-40B4-BE49-F238E27FC236}">
                  <a16:creationId xmlns:a16="http://schemas.microsoft.com/office/drawing/2014/main" id="{EA4A0619-8B41-4A1D-8E78-0616DA363AB7}"/>
                </a:ext>
              </a:extLst>
            </p:cNvPr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>
              <a:extLst>
                <a:ext uri="{FF2B5EF4-FFF2-40B4-BE49-F238E27FC236}">
                  <a16:creationId xmlns:a16="http://schemas.microsoft.com/office/drawing/2014/main" id="{459C7694-2A86-4C5C-A264-2DF551C9E358}"/>
                </a:ext>
              </a:extLst>
            </p:cNvPr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>
              <a:extLst>
                <a:ext uri="{FF2B5EF4-FFF2-40B4-BE49-F238E27FC236}">
                  <a16:creationId xmlns:a16="http://schemas.microsoft.com/office/drawing/2014/main" id="{3B98CB2E-9684-410B-9ED3-B328D8ECD097}"/>
                </a:ext>
              </a:extLst>
            </p:cNvPr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>
              <a:extLst>
                <a:ext uri="{FF2B5EF4-FFF2-40B4-BE49-F238E27FC236}">
                  <a16:creationId xmlns:a16="http://schemas.microsoft.com/office/drawing/2014/main" id="{0B424FBA-E7A6-4045-8850-C5B3B67E15D4}"/>
                </a:ext>
              </a:extLst>
            </p:cNvPr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>
              <a:extLst>
                <a:ext uri="{FF2B5EF4-FFF2-40B4-BE49-F238E27FC236}">
                  <a16:creationId xmlns:a16="http://schemas.microsoft.com/office/drawing/2014/main" id="{39852451-9D32-46F3-96D1-B895A9A2B4DD}"/>
                </a:ext>
              </a:extLst>
            </p:cNvPr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>
              <a:extLst>
                <a:ext uri="{FF2B5EF4-FFF2-40B4-BE49-F238E27FC236}">
                  <a16:creationId xmlns:a16="http://schemas.microsoft.com/office/drawing/2014/main" id="{7DFD80A3-611B-4AFD-8F8A-39E6665E5FD5}"/>
                </a:ext>
              </a:extLst>
            </p:cNvPr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>
              <a:extLst>
                <a:ext uri="{FF2B5EF4-FFF2-40B4-BE49-F238E27FC236}">
                  <a16:creationId xmlns:a16="http://schemas.microsoft.com/office/drawing/2014/main" id="{AD5C9FD8-45E0-4E0F-B2A6-8A6E07878A79}"/>
                </a:ext>
              </a:extLst>
            </p:cNvPr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>
              <a:extLst>
                <a:ext uri="{FF2B5EF4-FFF2-40B4-BE49-F238E27FC236}">
                  <a16:creationId xmlns:a16="http://schemas.microsoft.com/office/drawing/2014/main" id="{B97896EF-973B-4029-8071-8864EACFA381}"/>
                </a:ext>
              </a:extLst>
            </p:cNvPr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>
              <a:extLst>
                <a:ext uri="{FF2B5EF4-FFF2-40B4-BE49-F238E27FC236}">
                  <a16:creationId xmlns:a16="http://schemas.microsoft.com/office/drawing/2014/main" id="{AE3F8BF9-428E-44B6-9B1D-03C05F34D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>
              <a:extLst>
                <a:ext uri="{FF2B5EF4-FFF2-40B4-BE49-F238E27FC236}">
                  <a16:creationId xmlns:a16="http://schemas.microsoft.com/office/drawing/2014/main" id="{8A89165F-7384-46E8-8FFF-E9C659DDED74}"/>
                </a:ext>
              </a:extLst>
            </p:cNvPr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>
              <a:extLst>
                <a:ext uri="{FF2B5EF4-FFF2-40B4-BE49-F238E27FC236}">
                  <a16:creationId xmlns:a16="http://schemas.microsoft.com/office/drawing/2014/main" id="{3D1623C3-F433-47E9-9FA3-AEABAF2BB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>
              <a:extLst>
                <a:ext uri="{FF2B5EF4-FFF2-40B4-BE49-F238E27FC236}">
                  <a16:creationId xmlns:a16="http://schemas.microsoft.com/office/drawing/2014/main" id="{AB9B90B9-296C-4E9A-A72A-6192402EEE4E}"/>
                </a:ext>
              </a:extLst>
            </p:cNvPr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>
              <a:extLst>
                <a:ext uri="{FF2B5EF4-FFF2-40B4-BE49-F238E27FC236}">
                  <a16:creationId xmlns:a16="http://schemas.microsoft.com/office/drawing/2014/main" id="{A5AEDAE8-B63C-42C1-8862-4D1DE03A5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>
              <a:extLst>
                <a:ext uri="{FF2B5EF4-FFF2-40B4-BE49-F238E27FC236}">
                  <a16:creationId xmlns:a16="http://schemas.microsoft.com/office/drawing/2014/main" id="{5C756244-1380-447D-9040-85D09D928E60}"/>
                </a:ext>
              </a:extLst>
            </p:cNvPr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>
              <a:extLst>
                <a:ext uri="{FF2B5EF4-FFF2-40B4-BE49-F238E27FC236}">
                  <a16:creationId xmlns:a16="http://schemas.microsoft.com/office/drawing/2014/main" id="{C74CD98F-DB69-4658-8BFC-EF150FB8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>
              <a:extLst>
                <a:ext uri="{FF2B5EF4-FFF2-40B4-BE49-F238E27FC236}">
                  <a16:creationId xmlns:a16="http://schemas.microsoft.com/office/drawing/2014/main" id="{1F3EFCF4-7A0D-4D54-9F3D-0AD1BB7A5972}"/>
                </a:ext>
              </a:extLst>
            </p:cNvPr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>
              <a:extLst>
                <a:ext uri="{FF2B5EF4-FFF2-40B4-BE49-F238E27FC236}">
                  <a16:creationId xmlns:a16="http://schemas.microsoft.com/office/drawing/2014/main" id="{FDD4B0BC-318C-4AA0-B355-91EF54B95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>
              <a:extLst>
                <a:ext uri="{FF2B5EF4-FFF2-40B4-BE49-F238E27FC236}">
                  <a16:creationId xmlns:a16="http://schemas.microsoft.com/office/drawing/2014/main" id="{A84ED91E-DDC7-4FB9-851D-A52849A4D301}"/>
                </a:ext>
              </a:extLst>
            </p:cNvPr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>
              <a:extLst>
                <a:ext uri="{FF2B5EF4-FFF2-40B4-BE49-F238E27FC236}">
                  <a16:creationId xmlns:a16="http://schemas.microsoft.com/office/drawing/2014/main" id="{9B129AF3-B7E7-4C1C-B8BD-2241BE116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>
              <a:extLst>
                <a:ext uri="{FF2B5EF4-FFF2-40B4-BE49-F238E27FC236}">
                  <a16:creationId xmlns:a16="http://schemas.microsoft.com/office/drawing/2014/main" id="{957EA9C1-8CE2-40B5-A045-5F9A9DA32F0A}"/>
                </a:ext>
              </a:extLst>
            </p:cNvPr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>
              <a:extLst>
                <a:ext uri="{FF2B5EF4-FFF2-40B4-BE49-F238E27FC236}">
                  <a16:creationId xmlns:a16="http://schemas.microsoft.com/office/drawing/2014/main" id="{85DCA704-6EFE-4ACE-A36F-172AE4350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>
              <a:extLst>
                <a:ext uri="{FF2B5EF4-FFF2-40B4-BE49-F238E27FC236}">
                  <a16:creationId xmlns:a16="http://schemas.microsoft.com/office/drawing/2014/main" id="{BF873867-3F7D-435C-98AC-C254D189E0EA}"/>
                </a:ext>
              </a:extLst>
            </p:cNvPr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>
              <a:extLst>
                <a:ext uri="{FF2B5EF4-FFF2-40B4-BE49-F238E27FC236}">
                  <a16:creationId xmlns:a16="http://schemas.microsoft.com/office/drawing/2014/main" id="{12CBFB26-CC0C-4DA4-8028-48432AFD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>
              <a:extLst>
                <a:ext uri="{FF2B5EF4-FFF2-40B4-BE49-F238E27FC236}">
                  <a16:creationId xmlns:a16="http://schemas.microsoft.com/office/drawing/2014/main" id="{157EEE33-FCF7-4FDE-A1BC-94F1543EE402}"/>
                </a:ext>
              </a:extLst>
            </p:cNvPr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>
              <a:extLst>
                <a:ext uri="{FF2B5EF4-FFF2-40B4-BE49-F238E27FC236}">
                  <a16:creationId xmlns:a16="http://schemas.microsoft.com/office/drawing/2014/main" id="{01031274-A385-42A9-BFAE-8220BD47A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>
              <a:extLst>
                <a:ext uri="{FF2B5EF4-FFF2-40B4-BE49-F238E27FC236}">
                  <a16:creationId xmlns:a16="http://schemas.microsoft.com/office/drawing/2014/main" id="{8DDC304F-3CC3-469B-9A4F-52131A19B3D4}"/>
                </a:ext>
              </a:extLst>
            </p:cNvPr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>
              <a:extLst>
                <a:ext uri="{FF2B5EF4-FFF2-40B4-BE49-F238E27FC236}">
                  <a16:creationId xmlns:a16="http://schemas.microsoft.com/office/drawing/2014/main" id="{979237A1-47BA-438C-A8BF-3E8234E0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>
              <a:extLst>
                <a:ext uri="{FF2B5EF4-FFF2-40B4-BE49-F238E27FC236}">
                  <a16:creationId xmlns:a16="http://schemas.microsoft.com/office/drawing/2014/main" id="{315EE0A8-6C5A-480F-9C98-90C773269830}"/>
                </a:ext>
              </a:extLst>
            </p:cNvPr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>
              <a:extLst>
                <a:ext uri="{FF2B5EF4-FFF2-40B4-BE49-F238E27FC236}">
                  <a16:creationId xmlns:a16="http://schemas.microsoft.com/office/drawing/2014/main" id="{6851BD9A-0E50-4F8E-8AD4-96036B004A94}"/>
                </a:ext>
              </a:extLst>
            </p:cNvPr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>
              <a:extLst>
                <a:ext uri="{FF2B5EF4-FFF2-40B4-BE49-F238E27FC236}">
                  <a16:creationId xmlns:a16="http://schemas.microsoft.com/office/drawing/2014/main" id="{88161A9A-0130-4267-90FC-58E0CEB08244}"/>
                </a:ext>
              </a:extLst>
            </p:cNvPr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>
              <a:extLst>
                <a:ext uri="{FF2B5EF4-FFF2-40B4-BE49-F238E27FC236}">
                  <a16:creationId xmlns:a16="http://schemas.microsoft.com/office/drawing/2014/main" id="{4F227F7F-C4C8-4470-9E48-EEE763EF8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>
              <a:extLst>
                <a:ext uri="{FF2B5EF4-FFF2-40B4-BE49-F238E27FC236}">
                  <a16:creationId xmlns:a16="http://schemas.microsoft.com/office/drawing/2014/main" id="{3676122B-071D-43F8-82C1-05A8085FEC81}"/>
                </a:ext>
              </a:extLst>
            </p:cNvPr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>
              <a:extLst>
                <a:ext uri="{FF2B5EF4-FFF2-40B4-BE49-F238E27FC236}">
                  <a16:creationId xmlns:a16="http://schemas.microsoft.com/office/drawing/2014/main" id="{7E1C1C7C-0B5E-4571-89A8-E85E9BD0D2D1}"/>
                </a:ext>
              </a:extLst>
            </p:cNvPr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>
              <a:extLst>
                <a:ext uri="{FF2B5EF4-FFF2-40B4-BE49-F238E27FC236}">
                  <a16:creationId xmlns:a16="http://schemas.microsoft.com/office/drawing/2014/main" id="{EA9327F7-F3E3-4585-AA4D-3B4DB955058D}"/>
                </a:ext>
              </a:extLst>
            </p:cNvPr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>
              <a:extLst>
                <a:ext uri="{FF2B5EF4-FFF2-40B4-BE49-F238E27FC236}">
                  <a16:creationId xmlns:a16="http://schemas.microsoft.com/office/drawing/2014/main" id="{9F64F54C-2143-4F7F-94E5-F896B249FC80}"/>
                </a:ext>
              </a:extLst>
            </p:cNvPr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>
              <a:extLst>
                <a:ext uri="{FF2B5EF4-FFF2-40B4-BE49-F238E27FC236}">
                  <a16:creationId xmlns:a16="http://schemas.microsoft.com/office/drawing/2014/main" id="{3CA53268-4C8C-4107-BF26-135BFFCC0565}"/>
                </a:ext>
              </a:extLst>
            </p:cNvPr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>
              <a:extLst>
                <a:ext uri="{FF2B5EF4-FFF2-40B4-BE49-F238E27FC236}">
                  <a16:creationId xmlns:a16="http://schemas.microsoft.com/office/drawing/2014/main" id="{F700C421-C0CA-4B66-96F9-DE45A664923C}"/>
                </a:ext>
              </a:extLst>
            </p:cNvPr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>
              <a:extLst>
                <a:ext uri="{FF2B5EF4-FFF2-40B4-BE49-F238E27FC236}">
                  <a16:creationId xmlns:a16="http://schemas.microsoft.com/office/drawing/2014/main" id="{49760966-7CAC-41B6-9BA7-332E2EF499CA}"/>
                </a:ext>
              </a:extLst>
            </p:cNvPr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>
              <a:extLst>
                <a:ext uri="{FF2B5EF4-FFF2-40B4-BE49-F238E27FC236}">
                  <a16:creationId xmlns:a16="http://schemas.microsoft.com/office/drawing/2014/main" id="{B3F395FE-E610-4A44-898F-D05FFBBB411E}"/>
                </a:ext>
              </a:extLst>
            </p:cNvPr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>
              <a:extLst>
                <a:ext uri="{FF2B5EF4-FFF2-40B4-BE49-F238E27FC236}">
                  <a16:creationId xmlns:a16="http://schemas.microsoft.com/office/drawing/2014/main" id="{A5BD627A-2C67-40A0-9845-1DAFE687E876}"/>
                </a:ext>
              </a:extLst>
            </p:cNvPr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>
              <a:extLst>
                <a:ext uri="{FF2B5EF4-FFF2-40B4-BE49-F238E27FC236}">
                  <a16:creationId xmlns:a16="http://schemas.microsoft.com/office/drawing/2014/main" id="{E853EA2D-D6BB-465E-8E8B-9420E93D3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>
              <a:extLst>
                <a:ext uri="{FF2B5EF4-FFF2-40B4-BE49-F238E27FC236}">
                  <a16:creationId xmlns:a16="http://schemas.microsoft.com/office/drawing/2014/main" id="{E737AF64-34A5-4AF6-ABCD-3C30DFE5B9BC}"/>
                </a:ext>
              </a:extLst>
            </p:cNvPr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>
              <a:extLst>
                <a:ext uri="{FF2B5EF4-FFF2-40B4-BE49-F238E27FC236}">
                  <a16:creationId xmlns:a16="http://schemas.microsoft.com/office/drawing/2014/main" id="{A40B4785-A4B8-4D94-BE7F-DC2B6928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>
              <a:extLst>
                <a:ext uri="{FF2B5EF4-FFF2-40B4-BE49-F238E27FC236}">
                  <a16:creationId xmlns:a16="http://schemas.microsoft.com/office/drawing/2014/main" id="{46A6E6DF-CC39-4F9E-9909-C803EFA4D614}"/>
                </a:ext>
              </a:extLst>
            </p:cNvPr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>
              <a:extLst>
                <a:ext uri="{FF2B5EF4-FFF2-40B4-BE49-F238E27FC236}">
                  <a16:creationId xmlns:a16="http://schemas.microsoft.com/office/drawing/2014/main" id="{63C354DA-E532-4B6C-8479-C056CA1FE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>
              <a:extLst>
                <a:ext uri="{FF2B5EF4-FFF2-40B4-BE49-F238E27FC236}">
                  <a16:creationId xmlns:a16="http://schemas.microsoft.com/office/drawing/2014/main" id="{B976A8CD-0E4F-4BEE-94D3-771DFB841994}"/>
                </a:ext>
              </a:extLst>
            </p:cNvPr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>
              <a:extLst>
                <a:ext uri="{FF2B5EF4-FFF2-40B4-BE49-F238E27FC236}">
                  <a16:creationId xmlns:a16="http://schemas.microsoft.com/office/drawing/2014/main" id="{6F95C0C6-55E3-4C1F-8400-F8DE4161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>
              <a:extLst>
                <a:ext uri="{FF2B5EF4-FFF2-40B4-BE49-F238E27FC236}">
                  <a16:creationId xmlns:a16="http://schemas.microsoft.com/office/drawing/2014/main" id="{422BF568-B9CC-4F5D-BA59-8E3D4E76CD06}"/>
                </a:ext>
              </a:extLst>
            </p:cNvPr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>
              <a:extLst>
                <a:ext uri="{FF2B5EF4-FFF2-40B4-BE49-F238E27FC236}">
                  <a16:creationId xmlns:a16="http://schemas.microsoft.com/office/drawing/2014/main" id="{9BE68DE8-1218-4B1E-B8ED-88798898587C}"/>
                </a:ext>
              </a:extLst>
            </p:cNvPr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8EE8826-934D-4F1D-969C-494C238AEE26}"/>
              </a:ext>
            </a:extLst>
          </p:cNvPr>
          <p:cNvSpPr txBox="1"/>
          <p:nvPr/>
        </p:nvSpPr>
        <p:spPr>
          <a:xfrm>
            <a:off x="216740" y="19050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FDC5975-EF65-4514-B4E8-E8315A50CBE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弦形 198">
            <a:extLst>
              <a:ext uri="{FF2B5EF4-FFF2-40B4-BE49-F238E27FC236}">
                <a16:creationId xmlns:a16="http://schemas.microsoft.com/office/drawing/2014/main" id="{2035D1EB-DF33-4489-86BC-F21A6D0EE332}"/>
              </a:ext>
            </a:extLst>
          </p:cNvPr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>
            <a:extLst>
              <a:ext uri="{FF2B5EF4-FFF2-40B4-BE49-F238E27FC236}">
                <a16:creationId xmlns:a16="http://schemas.microsoft.com/office/drawing/2014/main" id="{61B248AD-5203-4BF9-8D42-1BC29089CD70}"/>
              </a:ext>
            </a:extLst>
          </p:cNvPr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4" name="Group 4">
            <a:extLst>
              <a:ext uri="{FF2B5EF4-FFF2-40B4-BE49-F238E27FC236}">
                <a16:creationId xmlns:a16="http://schemas.microsoft.com/office/drawing/2014/main" id="{C37B50CA-8842-4ED3-8FBB-92B11979AE88}"/>
              </a:ext>
            </a:extLst>
          </p:cNvPr>
          <p:cNvGrpSpPr/>
          <p:nvPr/>
        </p:nvGrpSpPr>
        <p:grpSpPr>
          <a:xfrm>
            <a:off x="469978" y="1463805"/>
            <a:ext cx="5373597" cy="1056259"/>
            <a:chOff x="3503711" y="1287239"/>
            <a:chExt cx="7164797" cy="1408346"/>
          </a:xfrm>
        </p:grpSpPr>
        <p:sp>
          <p:nvSpPr>
            <p:cNvPr id="205" name="TextBox 108">
              <a:extLst>
                <a:ext uri="{FF2B5EF4-FFF2-40B4-BE49-F238E27FC236}">
                  <a16:creationId xmlns:a16="http://schemas.microsoft.com/office/drawing/2014/main" id="{0CA568A6-D402-4EE0-8CDF-4C0FE4BDF5EA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4E7B57AC-A5D4-4E2B-957C-621677C5B1A7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3668058-EA9A-4A8B-92BA-0E2FFC028267}"/>
              </a:ext>
            </a:extLst>
          </p:cNvPr>
          <p:cNvSpPr txBox="1"/>
          <p:nvPr/>
        </p:nvSpPr>
        <p:spPr>
          <a:xfrm>
            <a:off x="1209875" y="847565"/>
            <a:ext cx="279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数据表的汇总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D0B953B-6889-431C-9837-EDCA63D81073}"/>
              </a:ext>
            </a:extLst>
          </p:cNvPr>
          <p:cNvSpPr txBox="1"/>
          <p:nvPr/>
        </p:nvSpPr>
        <p:spPr>
          <a:xfrm>
            <a:off x="535206" y="1749577"/>
            <a:ext cx="3389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一，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表（固定车表）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endParaRPr lang="zh-CN" altLang="en-US" sz="1100" dirty="0"/>
          </a:p>
        </p:txBody>
      </p:sp>
      <p:grpSp>
        <p:nvGrpSpPr>
          <p:cNvPr id="215" name="Group 4">
            <a:extLst>
              <a:ext uri="{FF2B5EF4-FFF2-40B4-BE49-F238E27FC236}">
                <a16:creationId xmlns:a16="http://schemas.microsoft.com/office/drawing/2014/main" id="{9BB7D193-78F5-40B4-BC34-B577DD390ACB}"/>
              </a:ext>
            </a:extLst>
          </p:cNvPr>
          <p:cNvGrpSpPr/>
          <p:nvPr/>
        </p:nvGrpSpPr>
        <p:grpSpPr>
          <a:xfrm>
            <a:off x="6766388" y="571702"/>
            <a:ext cx="5373597" cy="1056259"/>
            <a:chOff x="3503711" y="1287239"/>
            <a:chExt cx="7164797" cy="1408346"/>
          </a:xfrm>
        </p:grpSpPr>
        <p:sp>
          <p:nvSpPr>
            <p:cNvPr id="216" name="TextBox 108">
              <a:extLst>
                <a:ext uri="{FF2B5EF4-FFF2-40B4-BE49-F238E27FC236}">
                  <a16:creationId xmlns:a16="http://schemas.microsoft.com/office/drawing/2014/main" id="{A44BB878-DCF9-480E-98EA-EE8A397F7183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7" name="Rectangle 2">
              <a:extLst>
                <a:ext uri="{FF2B5EF4-FFF2-40B4-BE49-F238E27FC236}">
                  <a16:creationId xmlns:a16="http://schemas.microsoft.com/office/drawing/2014/main" id="{D4164589-8BA3-4F64-A183-763040B02586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FD14312-799C-4DE6-9301-9E3AF44D917D}"/>
              </a:ext>
            </a:extLst>
          </p:cNvPr>
          <p:cNvSpPr txBox="1"/>
          <p:nvPr/>
        </p:nvSpPr>
        <p:spPr>
          <a:xfrm>
            <a:off x="6744042" y="3527425"/>
            <a:ext cx="56113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四，</a:t>
            </a:r>
            <a:r>
              <a:rPr lang="en-US" altLang="zh-CN" sz="1400" dirty="0"/>
              <a:t>history</a:t>
            </a:r>
            <a:r>
              <a:rPr lang="zh-CN" altLang="en-US" sz="1400" dirty="0"/>
              <a:t>表（历史信息表，存放所有出场的车辆记录）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grpSp>
        <p:nvGrpSpPr>
          <p:cNvPr id="226" name="Group 4">
            <a:extLst>
              <a:ext uri="{FF2B5EF4-FFF2-40B4-BE49-F238E27FC236}">
                <a16:creationId xmlns:a16="http://schemas.microsoft.com/office/drawing/2014/main" id="{DBA08591-651A-42E3-A482-ED0B364F6A85}"/>
              </a:ext>
            </a:extLst>
          </p:cNvPr>
          <p:cNvGrpSpPr/>
          <p:nvPr/>
        </p:nvGrpSpPr>
        <p:grpSpPr>
          <a:xfrm>
            <a:off x="7099433" y="4020924"/>
            <a:ext cx="5373597" cy="1056259"/>
            <a:chOff x="3503711" y="1287239"/>
            <a:chExt cx="7164797" cy="1408346"/>
          </a:xfrm>
        </p:grpSpPr>
        <p:sp>
          <p:nvSpPr>
            <p:cNvPr id="227" name="TextBox 108">
              <a:extLst>
                <a:ext uri="{FF2B5EF4-FFF2-40B4-BE49-F238E27FC236}">
                  <a16:creationId xmlns:a16="http://schemas.microsoft.com/office/drawing/2014/main" id="{F240D39E-9763-48BC-92C0-F90B5D41853E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8" name="Rectangle 2">
              <a:extLst>
                <a:ext uri="{FF2B5EF4-FFF2-40B4-BE49-F238E27FC236}">
                  <a16:creationId xmlns:a16="http://schemas.microsoft.com/office/drawing/2014/main" id="{22640183-5B2F-4E4F-BCB5-4FF66BB62E69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65D8683-E2DA-45C1-A49F-3E55E7F63349}"/>
              </a:ext>
            </a:extLst>
          </p:cNvPr>
          <p:cNvSpPr txBox="1"/>
          <p:nvPr/>
        </p:nvSpPr>
        <p:spPr>
          <a:xfrm>
            <a:off x="6527932" y="1278110"/>
            <a:ext cx="359479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三，</a:t>
            </a:r>
            <a:r>
              <a:rPr lang="en-US" altLang="zh-CN" sz="1400" dirty="0"/>
              <a:t>status</a:t>
            </a:r>
            <a:r>
              <a:rPr lang="zh-CN" altLang="en-US" sz="1400" dirty="0"/>
              <a:t>表（正在停放的车辆信息汇总）</a:t>
            </a:r>
            <a:endParaRPr lang="en-US" altLang="zh-CN" sz="14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pic>
        <p:nvPicPr>
          <p:cNvPr id="196" name="图片 195">
            <a:extLst>
              <a:ext uri="{FF2B5EF4-FFF2-40B4-BE49-F238E27FC236}">
                <a16:creationId xmlns:a16="http://schemas.microsoft.com/office/drawing/2014/main" id="{9E948656-A001-49C8-AAD2-EF8386D6F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4" y="2018108"/>
            <a:ext cx="2609850" cy="1200150"/>
          </a:xfrm>
          <a:prstGeom prst="rect">
            <a:avLst/>
          </a:prstGeom>
        </p:spPr>
      </p:pic>
      <p:sp>
        <p:nvSpPr>
          <p:cNvPr id="222" name="文本框 221">
            <a:extLst>
              <a:ext uri="{FF2B5EF4-FFF2-40B4-BE49-F238E27FC236}">
                <a16:creationId xmlns:a16="http://schemas.microsoft.com/office/drawing/2014/main" id="{4E55778A-1664-466F-AB19-3AB87C7C5F05}"/>
              </a:ext>
            </a:extLst>
          </p:cNvPr>
          <p:cNvSpPr txBox="1"/>
          <p:nvPr/>
        </p:nvSpPr>
        <p:spPr>
          <a:xfrm>
            <a:off x="535206" y="3501989"/>
            <a:ext cx="56113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二，</a:t>
            </a:r>
            <a:r>
              <a:rPr lang="en-US" altLang="zh-CN" sz="1400" dirty="0" err="1"/>
              <a:t>position_num</a:t>
            </a:r>
            <a:r>
              <a:rPr lang="zh-CN" altLang="en-US" sz="1400" dirty="0"/>
              <a:t>表（车位数量表）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endParaRPr lang="zh-CN" altLang="en-US" sz="1100" dirty="0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000D82D3-7013-4BFD-8B5D-FF02AC7EC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4" y="3925900"/>
            <a:ext cx="2762250" cy="885825"/>
          </a:xfrm>
          <a:prstGeom prst="rect">
            <a:avLst/>
          </a:prstGeom>
        </p:spPr>
      </p:pic>
      <p:sp>
        <p:nvSpPr>
          <p:cNvPr id="203" name="文本框 202">
            <a:extLst>
              <a:ext uri="{FF2B5EF4-FFF2-40B4-BE49-F238E27FC236}">
                <a16:creationId xmlns:a16="http://schemas.microsoft.com/office/drawing/2014/main" id="{A3EDB2AF-E541-44BF-A1E9-C4ED856E9A77}"/>
              </a:ext>
            </a:extLst>
          </p:cNvPr>
          <p:cNvSpPr txBox="1"/>
          <p:nvPr/>
        </p:nvSpPr>
        <p:spPr>
          <a:xfrm>
            <a:off x="683037" y="4938683"/>
            <a:ext cx="2897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        （总车位）            （可用车位）</a:t>
            </a:r>
            <a:endParaRPr lang="zh-CN" altLang="en-US" dirty="0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4F2CEA3F-9C53-496A-9BB5-4B05917E2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50" y="1663494"/>
            <a:ext cx="4927898" cy="1419903"/>
          </a:xfrm>
          <a:prstGeom prst="rect">
            <a:avLst/>
          </a:prstGeom>
        </p:spPr>
      </p:pic>
      <p:pic>
        <p:nvPicPr>
          <p:cNvPr id="214" name="图片 213">
            <a:extLst>
              <a:ext uri="{FF2B5EF4-FFF2-40B4-BE49-F238E27FC236}">
                <a16:creationId xmlns:a16="http://schemas.microsoft.com/office/drawing/2014/main" id="{8CF6AE9D-1821-445A-B70B-14630BF97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3" y="3897523"/>
            <a:ext cx="5187712" cy="17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11111E-6 L 0.03372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9" grpId="0" animBg="1"/>
      <p:bldP spid="200" grpId="0" animBg="1"/>
      <p:bldP spid="207" grpId="0"/>
      <p:bldP spid="208" grpId="0"/>
      <p:bldP spid="219" grpId="0"/>
      <p:bldP spid="230" grpId="0"/>
      <p:bldP spid="222" grpId="0"/>
      <p:bldP spid="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1">
            <a:extLst>
              <a:ext uri="{FF2B5EF4-FFF2-40B4-BE49-F238E27FC236}">
                <a16:creationId xmlns:a16="http://schemas.microsoft.com/office/drawing/2014/main" id="{EE4EA5B6-D3D0-49A0-85C4-B6FC91C0124D}"/>
              </a:ext>
            </a:extLst>
          </p:cNvPr>
          <p:cNvSpPr/>
          <p:nvPr/>
        </p:nvSpPr>
        <p:spPr bwMode="auto">
          <a:xfrm rot="4042629">
            <a:off x="208816" y="3248906"/>
            <a:ext cx="141497" cy="123096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D2D5DD-9112-4098-96E9-2E31003A07C3}"/>
              </a:ext>
            </a:extLst>
          </p:cNvPr>
          <p:cNvGrpSpPr/>
          <p:nvPr/>
        </p:nvGrpSpPr>
        <p:grpSpPr>
          <a:xfrm>
            <a:off x="-155216" y="3770136"/>
            <a:ext cx="4718253" cy="3539719"/>
            <a:chOff x="-605826" y="4125608"/>
            <a:chExt cx="4718253" cy="3539719"/>
          </a:xfrm>
        </p:grpSpPr>
        <p:sp>
          <p:nvSpPr>
            <p:cNvPr id="4" name="Freeform 190">
              <a:extLst>
                <a:ext uri="{FF2B5EF4-FFF2-40B4-BE49-F238E27FC236}">
                  <a16:creationId xmlns:a16="http://schemas.microsoft.com/office/drawing/2014/main" id="{0F2112FD-27EC-4213-8277-BF8FA019365C}"/>
                </a:ext>
              </a:extLst>
            </p:cNvPr>
            <p:cNvSpPr/>
            <p:nvPr/>
          </p:nvSpPr>
          <p:spPr bwMode="auto">
            <a:xfrm rot="4042629">
              <a:off x="440991" y="4533907"/>
              <a:ext cx="121192" cy="106598"/>
            </a:xfrm>
            <a:custGeom>
              <a:avLst/>
              <a:gdLst>
                <a:gd name="T0" fmla="*/ 41 w 81"/>
                <a:gd name="T1" fmla="*/ 0 h 71"/>
                <a:gd name="T2" fmla="*/ 24 w 81"/>
                <a:gd name="T3" fmla="*/ 4 h 71"/>
                <a:gd name="T4" fmla="*/ 9 w 81"/>
                <a:gd name="T5" fmla="*/ 52 h 71"/>
                <a:gd name="T6" fmla="*/ 41 w 81"/>
                <a:gd name="T7" fmla="*/ 71 h 71"/>
                <a:gd name="T8" fmla="*/ 57 w 81"/>
                <a:gd name="T9" fmla="*/ 67 h 71"/>
                <a:gd name="T10" fmla="*/ 72 w 81"/>
                <a:gd name="T11" fmla="*/ 19 h 71"/>
                <a:gd name="T12" fmla="*/ 41 w 8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1">
                  <a:moveTo>
                    <a:pt x="41" y="0"/>
                  </a:moveTo>
                  <a:cubicBezTo>
                    <a:pt x="35" y="0"/>
                    <a:pt x="30" y="2"/>
                    <a:pt x="24" y="4"/>
                  </a:cubicBezTo>
                  <a:cubicBezTo>
                    <a:pt x="7" y="14"/>
                    <a:pt x="0" y="35"/>
                    <a:pt x="9" y="52"/>
                  </a:cubicBezTo>
                  <a:cubicBezTo>
                    <a:pt x="16" y="64"/>
                    <a:pt x="28" y="71"/>
                    <a:pt x="41" y="71"/>
                  </a:cubicBezTo>
                  <a:cubicBezTo>
                    <a:pt x="46" y="71"/>
                    <a:pt x="52" y="70"/>
                    <a:pt x="57" y="67"/>
                  </a:cubicBezTo>
                  <a:cubicBezTo>
                    <a:pt x="75" y="58"/>
                    <a:pt x="81" y="37"/>
                    <a:pt x="72" y="19"/>
                  </a:cubicBezTo>
                  <a:cubicBezTo>
                    <a:pt x="66" y="7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91">
              <a:extLst>
                <a:ext uri="{FF2B5EF4-FFF2-40B4-BE49-F238E27FC236}">
                  <a16:creationId xmlns:a16="http://schemas.microsoft.com/office/drawing/2014/main" id="{E2F8C3A3-7F96-4517-9F29-865CEA22DD0D}"/>
                </a:ext>
              </a:extLst>
            </p:cNvPr>
            <p:cNvSpPr/>
            <p:nvPr/>
          </p:nvSpPr>
          <p:spPr bwMode="auto">
            <a:xfrm rot="4042629">
              <a:off x="2984771" y="6644316"/>
              <a:ext cx="121827" cy="105329"/>
            </a:xfrm>
            <a:custGeom>
              <a:avLst/>
              <a:gdLst>
                <a:gd name="T0" fmla="*/ 41 w 81"/>
                <a:gd name="T1" fmla="*/ 0 h 70"/>
                <a:gd name="T2" fmla="*/ 24 w 81"/>
                <a:gd name="T3" fmla="*/ 4 h 70"/>
                <a:gd name="T4" fmla="*/ 9 w 81"/>
                <a:gd name="T5" fmla="*/ 51 h 70"/>
                <a:gd name="T6" fmla="*/ 41 w 81"/>
                <a:gd name="T7" fmla="*/ 70 h 70"/>
                <a:gd name="T8" fmla="*/ 57 w 81"/>
                <a:gd name="T9" fmla="*/ 66 h 70"/>
                <a:gd name="T10" fmla="*/ 72 w 81"/>
                <a:gd name="T11" fmla="*/ 19 h 70"/>
                <a:gd name="T12" fmla="*/ 41 w 81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0">
                  <a:moveTo>
                    <a:pt x="41" y="0"/>
                  </a:moveTo>
                  <a:cubicBezTo>
                    <a:pt x="35" y="0"/>
                    <a:pt x="30" y="1"/>
                    <a:pt x="24" y="4"/>
                  </a:cubicBezTo>
                  <a:cubicBezTo>
                    <a:pt x="7" y="13"/>
                    <a:pt x="0" y="34"/>
                    <a:pt x="9" y="51"/>
                  </a:cubicBezTo>
                  <a:cubicBezTo>
                    <a:pt x="16" y="64"/>
                    <a:pt x="28" y="70"/>
                    <a:pt x="41" y="70"/>
                  </a:cubicBezTo>
                  <a:cubicBezTo>
                    <a:pt x="46" y="70"/>
                    <a:pt x="52" y="69"/>
                    <a:pt x="57" y="66"/>
                  </a:cubicBezTo>
                  <a:cubicBezTo>
                    <a:pt x="75" y="57"/>
                    <a:pt x="81" y="36"/>
                    <a:pt x="72" y="19"/>
                  </a:cubicBezTo>
                  <a:cubicBezTo>
                    <a:pt x="66" y="6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92">
              <a:extLst>
                <a:ext uri="{FF2B5EF4-FFF2-40B4-BE49-F238E27FC236}">
                  <a16:creationId xmlns:a16="http://schemas.microsoft.com/office/drawing/2014/main" id="{1BAA382C-3288-455B-A40C-FA5722C808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86148" y="7019125"/>
              <a:ext cx="84391" cy="82487"/>
            </a:xfrm>
            <a:custGeom>
              <a:avLst/>
              <a:gdLst>
                <a:gd name="T0" fmla="*/ 53 w 56"/>
                <a:gd name="T1" fmla="*/ 40 h 55"/>
                <a:gd name="T2" fmla="*/ 19 w 56"/>
                <a:gd name="T3" fmla="*/ 53 h 55"/>
                <a:gd name="T4" fmla="*/ 28 w 56"/>
                <a:gd name="T5" fmla="*/ 55 h 55"/>
                <a:gd name="T6" fmla="*/ 41 w 56"/>
                <a:gd name="T7" fmla="*/ 51 h 55"/>
                <a:gd name="T8" fmla="*/ 53 w 56"/>
                <a:gd name="T9" fmla="*/ 40 h 55"/>
                <a:gd name="T10" fmla="*/ 28 w 56"/>
                <a:gd name="T11" fmla="*/ 0 h 55"/>
                <a:gd name="T12" fmla="*/ 15 w 56"/>
                <a:gd name="T13" fmla="*/ 3 h 55"/>
                <a:gd name="T14" fmla="*/ 4 w 56"/>
                <a:gd name="T15" fmla="*/ 15 h 55"/>
                <a:gd name="T16" fmla="*/ 1 w 56"/>
                <a:gd name="T17" fmla="*/ 26 h 55"/>
                <a:gd name="T18" fmla="*/ 4 w 56"/>
                <a:gd name="T19" fmla="*/ 40 h 55"/>
                <a:gd name="T20" fmla="*/ 13 w 56"/>
                <a:gd name="T21" fmla="*/ 50 h 55"/>
                <a:gd name="T22" fmla="*/ 55 w 56"/>
                <a:gd name="T23" fmla="*/ 34 h 55"/>
                <a:gd name="T24" fmla="*/ 53 w 56"/>
                <a:gd name="T25" fmla="*/ 14 h 55"/>
                <a:gd name="T26" fmla="*/ 28 w 56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53" y="40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4"/>
                    <a:pt x="25" y="55"/>
                    <a:pt x="28" y="55"/>
                  </a:cubicBezTo>
                  <a:cubicBezTo>
                    <a:pt x="32" y="55"/>
                    <a:pt x="37" y="54"/>
                    <a:pt x="41" y="51"/>
                  </a:cubicBezTo>
                  <a:cubicBezTo>
                    <a:pt x="46" y="49"/>
                    <a:pt x="50" y="45"/>
                    <a:pt x="53" y="40"/>
                  </a:cubicBezTo>
                  <a:moveTo>
                    <a:pt x="28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0" y="5"/>
                    <a:pt x="6" y="10"/>
                    <a:pt x="4" y="1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6" y="44"/>
                    <a:pt x="9" y="48"/>
                    <a:pt x="13" y="5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27"/>
                    <a:pt x="56" y="20"/>
                    <a:pt x="53" y="14"/>
                  </a:cubicBezTo>
                  <a:cubicBezTo>
                    <a:pt x="48" y="5"/>
                    <a:pt x="38" y="0"/>
                    <a:pt x="2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93">
              <a:extLst>
                <a:ext uri="{FF2B5EF4-FFF2-40B4-BE49-F238E27FC236}">
                  <a16:creationId xmlns:a16="http://schemas.microsoft.com/office/drawing/2014/main" id="{248FA2B1-0BDF-4F63-9360-B09C621FBE4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78680" y="7035720"/>
              <a:ext cx="80584" cy="57106"/>
            </a:xfrm>
            <a:custGeom>
              <a:avLst/>
              <a:gdLst>
                <a:gd name="T0" fmla="*/ 54 w 54"/>
                <a:gd name="T1" fmla="*/ 19 h 38"/>
                <a:gd name="T2" fmla="*/ 12 w 54"/>
                <a:gd name="T3" fmla="*/ 35 h 38"/>
                <a:gd name="T4" fmla="*/ 18 w 54"/>
                <a:gd name="T5" fmla="*/ 38 h 38"/>
                <a:gd name="T6" fmla="*/ 52 w 54"/>
                <a:gd name="T7" fmla="*/ 25 h 38"/>
                <a:gd name="T8" fmla="*/ 54 w 54"/>
                <a:gd name="T9" fmla="*/ 19 h 38"/>
                <a:gd name="T10" fmla="*/ 3 w 54"/>
                <a:gd name="T11" fmla="*/ 0 h 38"/>
                <a:gd name="T12" fmla="*/ 0 w 54"/>
                <a:gd name="T13" fmla="*/ 11 h 38"/>
                <a:gd name="T14" fmla="*/ 3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54" y="19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6" y="37"/>
                    <a:pt x="18" y="38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3"/>
                    <a:pt x="53" y="21"/>
                    <a:pt x="54" y="19"/>
                  </a:cubicBezTo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94">
              <a:extLst>
                <a:ext uri="{FF2B5EF4-FFF2-40B4-BE49-F238E27FC236}">
                  <a16:creationId xmlns:a16="http://schemas.microsoft.com/office/drawing/2014/main" id="{25BC3A1A-833F-4289-8FAA-6449F2D95EF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4524" y="4730087"/>
              <a:ext cx="88198" cy="82487"/>
            </a:xfrm>
            <a:custGeom>
              <a:avLst/>
              <a:gdLst>
                <a:gd name="T0" fmla="*/ 58 w 59"/>
                <a:gd name="T1" fmla="*/ 35 h 55"/>
                <a:gd name="T2" fmla="*/ 28 w 59"/>
                <a:gd name="T3" fmla="*/ 55 h 55"/>
                <a:gd name="T4" fmla="*/ 31 w 59"/>
                <a:gd name="T5" fmla="*/ 55 h 55"/>
                <a:gd name="T6" fmla="*/ 44 w 59"/>
                <a:gd name="T7" fmla="*/ 52 h 55"/>
                <a:gd name="T8" fmla="*/ 58 w 59"/>
                <a:gd name="T9" fmla="*/ 35 h 55"/>
                <a:gd name="T10" fmla="*/ 31 w 59"/>
                <a:gd name="T11" fmla="*/ 0 h 55"/>
                <a:gd name="T12" fmla="*/ 18 w 59"/>
                <a:gd name="T13" fmla="*/ 3 h 55"/>
                <a:gd name="T14" fmla="*/ 7 w 59"/>
                <a:gd name="T15" fmla="*/ 40 h 55"/>
                <a:gd name="T16" fmla="*/ 22 w 59"/>
                <a:gd name="T17" fmla="*/ 53 h 55"/>
                <a:gd name="T18" fmla="*/ 59 w 59"/>
                <a:gd name="T19" fmla="*/ 28 h 55"/>
                <a:gd name="T20" fmla="*/ 55 w 59"/>
                <a:gd name="T21" fmla="*/ 14 h 55"/>
                <a:gd name="T22" fmla="*/ 31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58" y="3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1" y="48"/>
                    <a:pt x="55" y="42"/>
                    <a:pt x="58" y="35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0" y="46"/>
                    <a:pt x="15" y="51"/>
                    <a:pt x="22" y="53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4"/>
                    <a:pt x="58" y="19"/>
                    <a:pt x="55" y="14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id="{834C4224-BF31-46DD-97BC-D820D6823E8D}"/>
                </a:ext>
              </a:extLst>
            </p:cNvPr>
            <p:cNvSpPr/>
            <p:nvPr/>
          </p:nvSpPr>
          <p:spPr bwMode="auto">
            <a:xfrm rot="4042629">
              <a:off x="128039" y="4774309"/>
              <a:ext cx="55203" cy="40609"/>
            </a:xfrm>
            <a:custGeom>
              <a:avLst/>
              <a:gdLst>
                <a:gd name="T0" fmla="*/ 37 w 37"/>
                <a:gd name="T1" fmla="*/ 0 h 27"/>
                <a:gd name="T2" fmla="*/ 0 w 37"/>
                <a:gd name="T3" fmla="*/ 25 h 27"/>
                <a:gd name="T4" fmla="*/ 6 w 37"/>
                <a:gd name="T5" fmla="*/ 27 h 27"/>
                <a:gd name="T6" fmla="*/ 36 w 37"/>
                <a:gd name="T7" fmla="*/ 7 h 27"/>
                <a:gd name="T8" fmla="*/ 37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6"/>
                    <a:pt x="6" y="2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5"/>
                    <a:pt x="37" y="2"/>
                    <a:pt x="3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96">
              <a:extLst>
                <a:ext uri="{FF2B5EF4-FFF2-40B4-BE49-F238E27FC236}">
                  <a16:creationId xmlns:a16="http://schemas.microsoft.com/office/drawing/2014/main" id="{0C9B6C26-F624-4AF6-9E52-8A750DA4A704}"/>
                </a:ext>
              </a:extLst>
            </p:cNvPr>
            <p:cNvSpPr/>
            <p:nvPr/>
          </p:nvSpPr>
          <p:spPr bwMode="auto">
            <a:xfrm rot="4042629">
              <a:off x="2916878" y="7576812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9 w 63"/>
                <a:gd name="T3" fmla="*/ 3 h 55"/>
                <a:gd name="T4" fmla="*/ 7 w 63"/>
                <a:gd name="T5" fmla="*/ 40 h 55"/>
                <a:gd name="T6" fmla="*/ 31 w 63"/>
                <a:gd name="T7" fmla="*/ 55 h 55"/>
                <a:gd name="T8" fmla="*/ 44 w 63"/>
                <a:gd name="T9" fmla="*/ 52 h 55"/>
                <a:gd name="T10" fmla="*/ 56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3" y="1"/>
                    <a:pt x="19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6" y="55"/>
                    <a:pt x="40" y="54"/>
                    <a:pt x="44" y="52"/>
                  </a:cubicBezTo>
                  <a:cubicBezTo>
                    <a:pt x="58" y="45"/>
                    <a:pt x="63" y="28"/>
                    <a:pt x="56" y="15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97">
              <a:extLst>
                <a:ext uri="{FF2B5EF4-FFF2-40B4-BE49-F238E27FC236}">
                  <a16:creationId xmlns:a16="http://schemas.microsoft.com/office/drawing/2014/main" id="{C9340706-DF62-4885-8F65-39C019DEE2DE}"/>
                </a:ext>
              </a:extLst>
            </p:cNvPr>
            <p:cNvSpPr/>
            <p:nvPr/>
          </p:nvSpPr>
          <p:spPr bwMode="auto">
            <a:xfrm rot="4042629">
              <a:off x="3278143" y="7280427"/>
              <a:ext cx="81218" cy="46320"/>
            </a:xfrm>
            <a:custGeom>
              <a:avLst/>
              <a:gdLst>
                <a:gd name="T0" fmla="*/ 1 w 54"/>
                <a:gd name="T1" fmla="*/ 0 h 31"/>
                <a:gd name="T2" fmla="*/ 4 w 54"/>
                <a:gd name="T3" fmla="*/ 16 h 31"/>
                <a:gd name="T4" fmla="*/ 28 w 54"/>
                <a:gd name="T5" fmla="*/ 31 h 31"/>
                <a:gd name="T6" fmla="*/ 41 w 54"/>
                <a:gd name="T7" fmla="*/ 28 h 31"/>
                <a:gd name="T8" fmla="*/ 54 w 54"/>
                <a:gd name="T9" fmla="*/ 14 h 31"/>
                <a:gd name="T10" fmla="*/ 35 w 54"/>
                <a:gd name="T11" fmla="*/ 18 h 31"/>
                <a:gd name="T12" fmla="*/ 1 w 5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1">
                  <a:moveTo>
                    <a:pt x="1" y="0"/>
                  </a:moveTo>
                  <a:cubicBezTo>
                    <a:pt x="0" y="5"/>
                    <a:pt x="1" y="11"/>
                    <a:pt x="4" y="16"/>
                  </a:cubicBezTo>
                  <a:cubicBezTo>
                    <a:pt x="9" y="26"/>
                    <a:pt x="18" y="31"/>
                    <a:pt x="28" y="31"/>
                  </a:cubicBezTo>
                  <a:cubicBezTo>
                    <a:pt x="33" y="31"/>
                    <a:pt x="37" y="30"/>
                    <a:pt x="41" y="28"/>
                  </a:cubicBezTo>
                  <a:cubicBezTo>
                    <a:pt x="47" y="25"/>
                    <a:pt x="51" y="19"/>
                    <a:pt x="54" y="14"/>
                  </a:cubicBezTo>
                  <a:cubicBezTo>
                    <a:pt x="48" y="17"/>
                    <a:pt x="41" y="18"/>
                    <a:pt x="35" y="18"/>
                  </a:cubicBezTo>
                  <a:cubicBezTo>
                    <a:pt x="22" y="18"/>
                    <a:pt x="9" y="11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98">
              <a:extLst>
                <a:ext uri="{FF2B5EF4-FFF2-40B4-BE49-F238E27FC236}">
                  <a16:creationId xmlns:a16="http://schemas.microsoft.com/office/drawing/2014/main" id="{3807E500-2011-47C9-84E2-1300FAE994BD}"/>
                </a:ext>
              </a:extLst>
            </p:cNvPr>
            <p:cNvSpPr/>
            <p:nvPr/>
          </p:nvSpPr>
          <p:spPr bwMode="auto">
            <a:xfrm rot="4042629">
              <a:off x="-182404" y="4378923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8 w 63"/>
                <a:gd name="T3" fmla="*/ 3 h 55"/>
                <a:gd name="T4" fmla="*/ 7 w 63"/>
                <a:gd name="T5" fmla="*/ 41 h 55"/>
                <a:gd name="T6" fmla="*/ 31 w 63"/>
                <a:gd name="T7" fmla="*/ 55 h 55"/>
                <a:gd name="T8" fmla="*/ 44 w 63"/>
                <a:gd name="T9" fmla="*/ 52 h 55"/>
                <a:gd name="T10" fmla="*/ 55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1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3" y="28"/>
                    <a:pt x="55" y="15"/>
                  </a:cubicBezTo>
                  <a:cubicBezTo>
                    <a:pt x="51" y="6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99">
              <a:extLst>
                <a:ext uri="{FF2B5EF4-FFF2-40B4-BE49-F238E27FC236}">
                  <a16:creationId xmlns:a16="http://schemas.microsoft.com/office/drawing/2014/main" id="{445E29A0-C694-460B-BD8D-092ECCD30905}"/>
                </a:ext>
              </a:extLst>
            </p:cNvPr>
            <p:cNvSpPr/>
            <p:nvPr/>
          </p:nvSpPr>
          <p:spPr bwMode="auto">
            <a:xfrm rot="4042629">
              <a:off x="-429696" y="4798448"/>
              <a:ext cx="93274" cy="82487"/>
            </a:xfrm>
            <a:custGeom>
              <a:avLst/>
              <a:gdLst>
                <a:gd name="T0" fmla="*/ 31 w 62"/>
                <a:gd name="T1" fmla="*/ 0 h 55"/>
                <a:gd name="T2" fmla="*/ 18 w 62"/>
                <a:gd name="T3" fmla="*/ 3 h 55"/>
                <a:gd name="T4" fmla="*/ 7 w 62"/>
                <a:gd name="T5" fmla="*/ 40 h 55"/>
                <a:gd name="T6" fmla="*/ 31 w 62"/>
                <a:gd name="T7" fmla="*/ 55 h 55"/>
                <a:gd name="T8" fmla="*/ 44 w 62"/>
                <a:gd name="T9" fmla="*/ 52 h 55"/>
                <a:gd name="T10" fmla="*/ 55 w 62"/>
                <a:gd name="T11" fmla="*/ 14 h 55"/>
                <a:gd name="T12" fmla="*/ 31 w 62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49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2" y="28"/>
                    <a:pt x="55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0">
              <a:extLst>
                <a:ext uri="{FF2B5EF4-FFF2-40B4-BE49-F238E27FC236}">
                  <a16:creationId xmlns:a16="http://schemas.microsoft.com/office/drawing/2014/main" id="{8EED2BC8-9151-4A39-B836-0179F1F4163A}"/>
                </a:ext>
              </a:extLst>
            </p:cNvPr>
            <p:cNvSpPr/>
            <p:nvPr/>
          </p:nvSpPr>
          <p:spPr bwMode="auto">
            <a:xfrm rot="4042629">
              <a:off x="503699" y="5271747"/>
              <a:ext cx="85660" cy="75507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1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1" y="47"/>
                  </a:cubicBezTo>
                  <a:cubicBezTo>
                    <a:pt x="53" y="41"/>
                    <a:pt x="57" y="26"/>
                    <a:pt x="51" y="14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">
              <a:extLst>
                <a:ext uri="{FF2B5EF4-FFF2-40B4-BE49-F238E27FC236}">
                  <a16:creationId xmlns:a16="http://schemas.microsoft.com/office/drawing/2014/main" id="{0925E7FD-C86F-4CA6-8227-6C22CB9D1F26}"/>
                </a:ext>
              </a:extLst>
            </p:cNvPr>
            <p:cNvSpPr/>
            <p:nvPr/>
          </p:nvSpPr>
          <p:spPr bwMode="auto">
            <a:xfrm rot="4042629">
              <a:off x="559865" y="5024089"/>
              <a:ext cx="58375" cy="50761"/>
            </a:xfrm>
            <a:custGeom>
              <a:avLst/>
              <a:gdLst>
                <a:gd name="T0" fmla="*/ 19 w 39"/>
                <a:gd name="T1" fmla="*/ 0 h 34"/>
                <a:gd name="T2" fmla="*/ 11 w 39"/>
                <a:gd name="T3" fmla="*/ 2 h 34"/>
                <a:gd name="T4" fmla="*/ 4 w 39"/>
                <a:gd name="T5" fmla="*/ 25 h 34"/>
                <a:gd name="T6" fmla="*/ 19 w 39"/>
                <a:gd name="T7" fmla="*/ 34 h 34"/>
                <a:gd name="T8" fmla="*/ 27 w 39"/>
                <a:gd name="T9" fmla="*/ 32 h 34"/>
                <a:gd name="T10" fmla="*/ 34 w 39"/>
                <a:gd name="T11" fmla="*/ 9 h 34"/>
                <a:gd name="T12" fmla="*/ 19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6"/>
                    <a:pt x="0" y="17"/>
                    <a:pt x="4" y="25"/>
                  </a:cubicBezTo>
                  <a:cubicBezTo>
                    <a:pt x="7" y="31"/>
                    <a:pt x="13" y="34"/>
                    <a:pt x="19" y="34"/>
                  </a:cubicBezTo>
                  <a:cubicBezTo>
                    <a:pt x="22" y="34"/>
                    <a:pt x="25" y="34"/>
                    <a:pt x="27" y="32"/>
                  </a:cubicBezTo>
                  <a:cubicBezTo>
                    <a:pt x="35" y="28"/>
                    <a:pt x="39" y="18"/>
                    <a:pt x="34" y="9"/>
                  </a:cubicBezTo>
                  <a:cubicBezTo>
                    <a:pt x="31" y="3"/>
                    <a:pt x="25" y="0"/>
                    <a:pt x="1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2">
              <a:extLst>
                <a:ext uri="{FF2B5EF4-FFF2-40B4-BE49-F238E27FC236}">
                  <a16:creationId xmlns:a16="http://schemas.microsoft.com/office/drawing/2014/main" id="{8B26EDBB-331F-43A4-8C51-3FFEC4999383}"/>
                </a:ext>
              </a:extLst>
            </p:cNvPr>
            <p:cNvSpPr/>
            <p:nvPr/>
          </p:nvSpPr>
          <p:spPr bwMode="auto">
            <a:xfrm rot="4042629">
              <a:off x="2558525" y="6679970"/>
              <a:ext cx="58375" cy="51396"/>
            </a:xfrm>
            <a:custGeom>
              <a:avLst/>
              <a:gdLst>
                <a:gd name="T0" fmla="*/ 20 w 39"/>
                <a:gd name="T1" fmla="*/ 0 h 34"/>
                <a:gd name="T2" fmla="*/ 12 w 39"/>
                <a:gd name="T3" fmla="*/ 2 h 34"/>
                <a:gd name="T4" fmla="*/ 5 w 39"/>
                <a:gd name="T5" fmla="*/ 25 h 34"/>
                <a:gd name="T6" fmla="*/ 20 w 39"/>
                <a:gd name="T7" fmla="*/ 34 h 34"/>
                <a:gd name="T8" fmla="*/ 28 w 39"/>
                <a:gd name="T9" fmla="*/ 32 h 34"/>
                <a:gd name="T10" fmla="*/ 35 w 39"/>
                <a:gd name="T11" fmla="*/ 9 h 34"/>
                <a:gd name="T12" fmla="*/ 20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20" y="0"/>
                  </a:moveTo>
                  <a:cubicBezTo>
                    <a:pt x="17" y="0"/>
                    <a:pt x="14" y="1"/>
                    <a:pt x="12" y="2"/>
                  </a:cubicBezTo>
                  <a:cubicBezTo>
                    <a:pt x="3" y="6"/>
                    <a:pt x="0" y="17"/>
                    <a:pt x="5" y="25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2" y="34"/>
                    <a:pt x="25" y="33"/>
                    <a:pt x="28" y="32"/>
                  </a:cubicBezTo>
                  <a:cubicBezTo>
                    <a:pt x="36" y="28"/>
                    <a:pt x="39" y="17"/>
                    <a:pt x="35" y="9"/>
                  </a:cubicBezTo>
                  <a:cubicBezTo>
                    <a:pt x="32" y="3"/>
                    <a:pt x="26" y="0"/>
                    <a:pt x="20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3">
              <a:extLst>
                <a:ext uri="{FF2B5EF4-FFF2-40B4-BE49-F238E27FC236}">
                  <a16:creationId xmlns:a16="http://schemas.microsoft.com/office/drawing/2014/main" id="{1CC0DFBC-B417-4974-A70B-DC02A9E68FC7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068254" y="5888758"/>
              <a:ext cx="85660" cy="72969"/>
            </a:xfrm>
            <a:custGeom>
              <a:avLst/>
              <a:gdLst>
                <a:gd name="T0" fmla="*/ 45 w 57"/>
                <a:gd name="T1" fmla="*/ 6 h 49"/>
                <a:gd name="T2" fmla="*/ 40 w 57"/>
                <a:gd name="T3" fmla="*/ 47 h 49"/>
                <a:gd name="T4" fmla="*/ 51 w 57"/>
                <a:gd name="T5" fmla="*/ 13 h 49"/>
                <a:gd name="T6" fmla="*/ 45 w 57"/>
                <a:gd name="T7" fmla="*/ 6 h 49"/>
                <a:gd name="T8" fmla="*/ 28 w 57"/>
                <a:gd name="T9" fmla="*/ 0 h 49"/>
                <a:gd name="T10" fmla="*/ 17 w 57"/>
                <a:gd name="T11" fmla="*/ 3 h 49"/>
                <a:gd name="T12" fmla="*/ 6 w 57"/>
                <a:gd name="T13" fmla="*/ 36 h 49"/>
                <a:gd name="T14" fmla="*/ 29 w 57"/>
                <a:gd name="T15" fmla="*/ 49 h 49"/>
                <a:gd name="T16" fmla="*/ 35 w 57"/>
                <a:gd name="T17" fmla="*/ 49 h 49"/>
                <a:gd name="T18" fmla="*/ 41 w 57"/>
                <a:gd name="T19" fmla="*/ 3 h 49"/>
                <a:gd name="T20" fmla="*/ 28 w 5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5" y="6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52" y="40"/>
                    <a:pt x="57" y="25"/>
                    <a:pt x="51" y="13"/>
                  </a:cubicBezTo>
                  <a:cubicBezTo>
                    <a:pt x="49" y="10"/>
                    <a:pt x="47" y="8"/>
                    <a:pt x="45" y="6"/>
                  </a:cubicBezTo>
                  <a:moveTo>
                    <a:pt x="28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4"/>
                    <a:pt x="6" y="36"/>
                  </a:cubicBezTo>
                  <a:cubicBezTo>
                    <a:pt x="11" y="45"/>
                    <a:pt x="20" y="49"/>
                    <a:pt x="29" y="49"/>
                  </a:cubicBezTo>
                  <a:cubicBezTo>
                    <a:pt x="31" y="49"/>
                    <a:pt x="33" y="49"/>
                    <a:pt x="35" y="4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4">
              <a:extLst>
                <a:ext uri="{FF2B5EF4-FFF2-40B4-BE49-F238E27FC236}">
                  <a16:creationId xmlns:a16="http://schemas.microsoft.com/office/drawing/2014/main" id="{3ED48657-0904-4714-9F52-8F617703D33C}"/>
                </a:ext>
              </a:extLst>
            </p:cNvPr>
            <p:cNvSpPr/>
            <p:nvPr/>
          </p:nvSpPr>
          <p:spPr bwMode="auto">
            <a:xfrm rot="4042629">
              <a:off x="1108132" y="5907940"/>
              <a:ext cx="15228" cy="68528"/>
            </a:xfrm>
            <a:custGeom>
              <a:avLst/>
              <a:gdLst>
                <a:gd name="T0" fmla="*/ 6 w 10"/>
                <a:gd name="T1" fmla="*/ 0 h 46"/>
                <a:gd name="T2" fmla="*/ 0 w 10"/>
                <a:gd name="T3" fmla="*/ 46 h 46"/>
                <a:gd name="T4" fmla="*/ 5 w 10"/>
                <a:gd name="T5" fmla="*/ 44 h 46"/>
                <a:gd name="T6" fmla="*/ 5 w 10"/>
                <a:gd name="T7" fmla="*/ 44 h 46"/>
                <a:gd name="T8" fmla="*/ 10 w 10"/>
                <a:gd name="T9" fmla="*/ 3 h 46"/>
                <a:gd name="T10" fmla="*/ 6 w 1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id="{699FBC36-43BE-4278-8740-BFD9D1B36260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580036" y="6309220"/>
              <a:ext cx="78045" cy="74873"/>
            </a:xfrm>
            <a:custGeom>
              <a:avLst/>
              <a:gdLst>
                <a:gd name="T0" fmla="*/ 1 w 52"/>
                <a:gd name="T1" fmla="*/ 23 h 50"/>
                <a:gd name="T2" fmla="*/ 4 w 52"/>
                <a:gd name="T3" fmla="*/ 37 h 50"/>
                <a:gd name="T4" fmla="*/ 26 w 52"/>
                <a:gd name="T5" fmla="*/ 50 h 50"/>
                <a:gd name="T6" fmla="*/ 37 w 52"/>
                <a:gd name="T7" fmla="*/ 47 h 50"/>
                <a:gd name="T8" fmla="*/ 42 w 52"/>
                <a:gd name="T9" fmla="*/ 44 h 50"/>
                <a:gd name="T10" fmla="*/ 1 w 52"/>
                <a:gd name="T11" fmla="*/ 23 h 50"/>
                <a:gd name="T12" fmla="*/ 26 w 52"/>
                <a:gd name="T13" fmla="*/ 0 h 50"/>
                <a:gd name="T14" fmla="*/ 14 w 52"/>
                <a:gd name="T15" fmla="*/ 3 h 50"/>
                <a:gd name="T16" fmla="*/ 2 w 52"/>
                <a:gd name="T17" fmla="*/ 18 h 50"/>
                <a:gd name="T18" fmla="*/ 45 w 52"/>
                <a:gd name="T19" fmla="*/ 40 h 50"/>
                <a:gd name="T20" fmla="*/ 48 w 52"/>
                <a:gd name="T21" fmla="*/ 14 h 50"/>
                <a:gd name="T22" fmla="*/ 26 w 52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0">
                  <a:moveTo>
                    <a:pt x="1" y="23"/>
                  </a:moveTo>
                  <a:cubicBezTo>
                    <a:pt x="0" y="28"/>
                    <a:pt x="1" y="32"/>
                    <a:pt x="4" y="37"/>
                  </a:cubicBezTo>
                  <a:cubicBezTo>
                    <a:pt x="8" y="45"/>
                    <a:pt x="17" y="50"/>
                    <a:pt x="26" y="50"/>
                  </a:cubicBezTo>
                  <a:cubicBezTo>
                    <a:pt x="29" y="50"/>
                    <a:pt x="33" y="49"/>
                    <a:pt x="37" y="47"/>
                  </a:cubicBezTo>
                  <a:cubicBezTo>
                    <a:pt x="39" y="46"/>
                    <a:pt x="40" y="45"/>
                    <a:pt x="42" y="44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8" y="6"/>
                    <a:pt x="4" y="12"/>
                    <a:pt x="2" y="1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1" y="33"/>
                    <a:pt x="52" y="22"/>
                    <a:pt x="48" y="14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6">
              <a:extLst>
                <a:ext uri="{FF2B5EF4-FFF2-40B4-BE49-F238E27FC236}">
                  <a16:creationId xmlns:a16="http://schemas.microsoft.com/office/drawing/2014/main" id="{7571033B-47FF-43C0-AE64-3E2EC6FAF56B}"/>
                </a:ext>
              </a:extLst>
            </p:cNvPr>
            <p:cNvSpPr/>
            <p:nvPr/>
          </p:nvSpPr>
          <p:spPr bwMode="auto">
            <a:xfrm rot="4042629">
              <a:off x="1575741" y="6326450"/>
              <a:ext cx="65989" cy="38706"/>
            </a:xfrm>
            <a:custGeom>
              <a:avLst/>
              <a:gdLst>
                <a:gd name="T0" fmla="*/ 1 w 44"/>
                <a:gd name="T1" fmla="*/ 0 h 26"/>
                <a:gd name="T2" fmla="*/ 0 w 44"/>
                <a:gd name="T3" fmla="*/ 5 h 26"/>
                <a:gd name="T4" fmla="*/ 41 w 44"/>
                <a:gd name="T5" fmla="*/ 26 h 26"/>
                <a:gd name="T6" fmla="*/ 44 w 44"/>
                <a:gd name="T7" fmla="*/ 22 h 26"/>
                <a:gd name="T8" fmla="*/ 1 w 4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id="{8F179A5A-C5D1-43EC-BC81-78DBD41D6B52}"/>
                </a:ext>
              </a:extLst>
            </p:cNvPr>
            <p:cNvSpPr/>
            <p:nvPr/>
          </p:nvSpPr>
          <p:spPr bwMode="auto">
            <a:xfrm rot="4042629">
              <a:off x="2296672" y="6770425"/>
              <a:ext cx="85025" cy="74873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0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0" y="47"/>
                  </a:cubicBezTo>
                  <a:cubicBezTo>
                    <a:pt x="52" y="41"/>
                    <a:pt x="57" y="26"/>
                    <a:pt x="51" y="14"/>
                  </a:cubicBezTo>
                  <a:cubicBezTo>
                    <a:pt x="46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8">
              <a:extLst>
                <a:ext uri="{FF2B5EF4-FFF2-40B4-BE49-F238E27FC236}">
                  <a16:creationId xmlns:a16="http://schemas.microsoft.com/office/drawing/2014/main" id="{CE137F08-A812-41AD-A445-8A85EA86E57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534383" y="7042035"/>
              <a:ext cx="53934" cy="46954"/>
            </a:xfrm>
            <a:custGeom>
              <a:avLst/>
              <a:gdLst>
                <a:gd name="T0" fmla="*/ 27 w 36"/>
                <a:gd name="T1" fmla="*/ 3 h 31"/>
                <a:gd name="T2" fmla="*/ 19 w 36"/>
                <a:gd name="T3" fmla="*/ 31 h 31"/>
                <a:gd name="T4" fmla="*/ 25 w 36"/>
                <a:gd name="T5" fmla="*/ 30 h 31"/>
                <a:gd name="T6" fmla="*/ 32 w 36"/>
                <a:gd name="T7" fmla="*/ 9 h 31"/>
                <a:gd name="T8" fmla="*/ 27 w 36"/>
                <a:gd name="T9" fmla="*/ 3 h 31"/>
                <a:gd name="T10" fmla="*/ 18 w 36"/>
                <a:gd name="T11" fmla="*/ 0 h 31"/>
                <a:gd name="T12" fmla="*/ 11 w 36"/>
                <a:gd name="T13" fmla="*/ 2 h 31"/>
                <a:gd name="T14" fmla="*/ 4 w 36"/>
                <a:gd name="T15" fmla="*/ 23 h 31"/>
                <a:gd name="T16" fmla="*/ 14 w 36"/>
                <a:gd name="T17" fmla="*/ 31 h 31"/>
                <a:gd name="T18" fmla="*/ 22 w 36"/>
                <a:gd name="T19" fmla="*/ 1 h 31"/>
                <a:gd name="T20" fmla="*/ 18 w 36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1">
                  <a:moveTo>
                    <a:pt x="27" y="3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31"/>
                    <a:pt x="25" y="30"/>
                  </a:cubicBezTo>
                  <a:cubicBezTo>
                    <a:pt x="33" y="26"/>
                    <a:pt x="36" y="16"/>
                    <a:pt x="32" y="9"/>
                  </a:cubicBezTo>
                  <a:cubicBezTo>
                    <a:pt x="30" y="6"/>
                    <a:pt x="29" y="4"/>
                    <a:pt x="27" y="3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1" y="2"/>
                  </a:cubicBezTo>
                  <a:cubicBezTo>
                    <a:pt x="3" y="6"/>
                    <a:pt x="0" y="16"/>
                    <a:pt x="4" y="23"/>
                  </a:cubicBezTo>
                  <a:cubicBezTo>
                    <a:pt x="6" y="27"/>
                    <a:pt x="10" y="30"/>
                    <a:pt x="14" y="3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19" y="0"/>
                    <a:pt x="1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9">
              <a:extLst>
                <a:ext uri="{FF2B5EF4-FFF2-40B4-BE49-F238E27FC236}">
                  <a16:creationId xmlns:a16="http://schemas.microsoft.com/office/drawing/2014/main" id="{D9B7D78A-8DD1-4FDA-AC04-6345CBB9F275}"/>
                </a:ext>
              </a:extLst>
            </p:cNvPr>
            <p:cNvSpPr/>
            <p:nvPr/>
          </p:nvSpPr>
          <p:spPr bwMode="auto">
            <a:xfrm rot="4042629">
              <a:off x="2552101" y="7046867"/>
              <a:ext cx="19670" cy="45051"/>
            </a:xfrm>
            <a:custGeom>
              <a:avLst/>
              <a:gdLst>
                <a:gd name="T0" fmla="*/ 8 w 13"/>
                <a:gd name="T1" fmla="*/ 0 h 30"/>
                <a:gd name="T2" fmla="*/ 0 w 13"/>
                <a:gd name="T3" fmla="*/ 30 h 30"/>
                <a:gd name="T4" fmla="*/ 4 w 13"/>
                <a:gd name="T5" fmla="*/ 30 h 30"/>
                <a:gd name="T6" fmla="*/ 5 w 13"/>
                <a:gd name="T7" fmla="*/ 30 h 30"/>
                <a:gd name="T8" fmla="*/ 13 w 13"/>
                <a:gd name="T9" fmla="*/ 2 h 30"/>
                <a:gd name="T10" fmla="*/ 8 w 1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0">
                  <a:moveTo>
                    <a:pt x="8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3" y="30"/>
                    <a:pt x="4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10">
              <a:extLst>
                <a:ext uri="{FF2B5EF4-FFF2-40B4-BE49-F238E27FC236}">
                  <a16:creationId xmlns:a16="http://schemas.microsoft.com/office/drawing/2014/main" id="{1EDF1D9A-0AA7-4D3E-9ABA-C1A194CD55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06639" y="5111378"/>
              <a:ext cx="48223" cy="46954"/>
            </a:xfrm>
            <a:custGeom>
              <a:avLst/>
              <a:gdLst>
                <a:gd name="T0" fmla="*/ 1 w 32"/>
                <a:gd name="T1" fmla="*/ 11 h 31"/>
                <a:gd name="T2" fmla="*/ 2 w 32"/>
                <a:gd name="T3" fmla="*/ 22 h 31"/>
                <a:gd name="T4" fmla="*/ 16 w 32"/>
                <a:gd name="T5" fmla="*/ 31 h 31"/>
                <a:gd name="T6" fmla="*/ 23 w 32"/>
                <a:gd name="T7" fmla="*/ 29 h 31"/>
                <a:gd name="T8" fmla="*/ 30 w 32"/>
                <a:gd name="T9" fmla="*/ 22 h 31"/>
                <a:gd name="T10" fmla="*/ 1 w 32"/>
                <a:gd name="T11" fmla="*/ 11 h 31"/>
                <a:gd name="T12" fmla="*/ 16 w 32"/>
                <a:gd name="T13" fmla="*/ 0 h 31"/>
                <a:gd name="T14" fmla="*/ 8 w 32"/>
                <a:gd name="T15" fmla="*/ 1 h 31"/>
                <a:gd name="T16" fmla="*/ 3 w 32"/>
                <a:gd name="T17" fmla="*/ 7 h 31"/>
                <a:gd name="T18" fmla="*/ 31 w 32"/>
                <a:gd name="T19" fmla="*/ 17 h 31"/>
                <a:gd name="T20" fmla="*/ 30 w 32"/>
                <a:gd name="T21" fmla="*/ 8 h 31"/>
                <a:gd name="T22" fmla="*/ 16 w 3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1">
                  <a:moveTo>
                    <a:pt x="1" y="11"/>
                  </a:moveTo>
                  <a:cubicBezTo>
                    <a:pt x="0" y="15"/>
                    <a:pt x="0" y="19"/>
                    <a:pt x="2" y="22"/>
                  </a:cubicBezTo>
                  <a:cubicBezTo>
                    <a:pt x="5" y="28"/>
                    <a:pt x="10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26" y="27"/>
                    <a:pt x="28" y="25"/>
                    <a:pt x="30" y="22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4"/>
                    <a:pt x="31" y="11"/>
                    <a:pt x="30" y="8"/>
                  </a:cubicBezTo>
                  <a:cubicBezTo>
                    <a:pt x="27" y="3"/>
                    <a:pt x="21" y="0"/>
                    <a:pt x="1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11">
              <a:extLst>
                <a:ext uri="{FF2B5EF4-FFF2-40B4-BE49-F238E27FC236}">
                  <a16:creationId xmlns:a16="http://schemas.microsoft.com/office/drawing/2014/main" id="{6CAB125B-AA2C-45C1-85A7-46A82D5C29B8}"/>
                </a:ext>
              </a:extLst>
            </p:cNvPr>
            <p:cNvSpPr/>
            <p:nvPr/>
          </p:nvSpPr>
          <p:spPr bwMode="auto">
            <a:xfrm rot="4042629">
              <a:off x="209568" y="5122848"/>
              <a:ext cx="45051" cy="22208"/>
            </a:xfrm>
            <a:custGeom>
              <a:avLst/>
              <a:gdLst>
                <a:gd name="T0" fmla="*/ 2 w 30"/>
                <a:gd name="T1" fmla="*/ 0 h 15"/>
                <a:gd name="T2" fmla="*/ 0 w 30"/>
                <a:gd name="T3" fmla="*/ 4 h 15"/>
                <a:gd name="T4" fmla="*/ 29 w 30"/>
                <a:gd name="T5" fmla="*/ 15 h 15"/>
                <a:gd name="T6" fmla="*/ 30 w 30"/>
                <a:gd name="T7" fmla="*/ 10 h 15"/>
                <a:gd name="T8" fmla="*/ 2 w 3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30" y="12"/>
                    <a:pt x="30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A154AD2D-6B2C-492C-B44A-AD151049595E}"/>
                </a:ext>
              </a:extLst>
            </p:cNvPr>
            <p:cNvSpPr/>
            <p:nvPr/>
          </p:nvSpPr>
          <p:spPr bwMode="auto">
            <a:xfrm rot="4042629">
              <a:off x="3522671" y="6183531"/>
              <a:ext cx="182740" cy="158629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4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6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052CB9A2-C881-4656-BB3A-8D26EF300990}"/>
                </a:ext>
              </a:extLst>
            </p:cNvPr>
            <p:cNvSpPr/>
            <p:nvPr/>
          </p:nvSpPr>
          <p:spPr bwMode="auto">
            <a:xfrm rot="4042629">
              <a:off x="2526066" y="5670846"/>
              <a:ext cx="181471" cy="160532"/>
            </a:xfrm>
            <a:custGeom>
              <a:avLst/>
              <a:gdLst>
                <a:gd name="T0" fmla="*/ 61 w 121"/>
                <a:gd name="T1" fmla="*/ 0 h 107"/>
                <a:gd name="T2" fmla="*/ 36 w 121"/>
                <a:gd name="T3" fmla="*/ 6 h 107"/>
                <a:gd name="T4" fmla="*/ 14 w 121"/>
                <a:gd name="T5" fmla="*/ 78 h 107"/>
                <a:gd name="T6" fmla="*/ 61 w 121"/>
                <a:gd name="T7" fmla="*/ 107 h 107"/>
                <a:gd name="T8" fmla="*/ 85 w 121"/>
                <a:gd name="T9" fmla="*/ 100 h 107"/>
                <a:gd name="T10" fmla="*/ 108 w 121"/>
                <a:gd name="T11" fmla="*/ 29 h 107"/>
                <a:gd name="T12" fmla="*/ 61 w 12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61" y="0"/>
                  </a:moveTo>
                  <a:cubicBezTo>
                    <a:pt x="52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7"/>
                    <a:pt x="61" y="107"/>
                  </a:cubicBezTo>
                  <a:cubicBezTo>
                    <a:pt x="69" y="107"/>
                    <a:pt x="77" y="105"/>
                    <a:pt x="85" y="100"/>
                  </a:cubicBezTo>
                  <a:cubicBezTo>
                    <a:pt x="111" y="87"/>
                    <a:pt x="121" y="55"/>
                    <a:pt x="108" y="29"/>
                  </a:cubicBezTo>
                  <a:cubicBezTo>
                    <a:pt x="98" y="11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C9D39D02-D184-43C9-A665-DA1F2560F878}"/>
                </a:ext>
              </a:extLst>
            </p:cNvPr>
            <p:cNvSpPr/>
            <p:nvPr/>
          </p:nvSpPr>
          <p:spPr bwMode="auto">
            <a:xfrm rot="4042629">
              <a:off x="3368172" y="6744646"/>
              <a:ext cx="140862" cy="124365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1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4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4" y="83"/>
                    <a:pt x="60" y="81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7AEE227C-1D4C-4F90-97DE-88A9449CA0D6}"/>
                </a:ext>
              </a:extLst>
            </p:cNvPr>
            <p:cNvSpPr/>
            <p:nvPr/>
          </p:nvSpPr>
          <p:spPr bwMode="auto">
            <a:xfrm rot="4042629">
              <a:off x="217621" y="4133539"/>
              <a:ext cx="140862" cy="125000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0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3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0" y="0"/>
                    <a:pt x="34" y="2"/>
                    <a:pt x="28" y="5"/>
                  </a:cubicBezTo>
                  <a:cubicBezTo>
                    <a:pt x="7" y="16"/>
                    <a:pt x="0" y="41"/>
                    <a:pt x="10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3" y="83"/>
                    <a:pt x="60" y="81"/>
                    <a:pt x="66" y="78"/>
                  </a:cubicBezTo>
                  <a:cubicBezTo>
                    <a:pt x="86" y="68"/>
                    <a:pt x="94" y="43"/>
                    <a:pt x="83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32F1CEC6-39A0-4BCF-B277-5C38767892D7}"/>
                </a:ext>
              </a:extLst>
            </p:cNvPr>
            <p:cNvSpPr/>
            <p:nvPr/>
          </p:nvSpPr>
          <p:spPr bwMode="auto">
            <a:xfrm rot="4042629">
              <a:off x="3309773" y="7231712"/>
              <a:ext cx="140862" cy="118654"/>
            </a:xfrm>
            <a:custGeom>
              <a:avLst/>
              <a:gdLst>
                <a:gd name="T0" fmla="*/ 47 w 94"/>
                <a:gd name="T1" fmla="*/ 0 h 79"/>
                <a:gd name="T2" fmla="*/ 28 w 94"/>
                <a:gd name="T3" fmla="*/ 5 h 79"/>
                <a:gd name="T4" fmla="*/ 11 w 94"/>
                <a:gd name="T5" fmla="*/ 61 h 79"/>
                <a:gd name="T6" fmla="*/ 13 w 94"/>
                <a:gd name="T7" fmla="*/ 65 h 79"/>
                <a:gd name="T8" fmla="*/ 27 w 94"/>
                <a:gd name="T9" fmla="*/ 44 h 79"/>
                <a:gd name="T10" fmla="*/ 40 w 94"/>
                <a:gd name="T11" fmla="*/ 41 h 79"/>
                <a:gd name="T12" fmla="*/ 65 w 94"/>
                <a:gd name="T13" fmla="*/ 56 h 79"/>
                <a:gd name="T14" fmla="*/ 66 w 94"/>
                <a:gd name="T15" fmla="*/ 79 h 79"/>
                <a:gd name="T16" fmla="*/ 66 w 94"/>
                <a:gd name="T17" fmla="*/ 78 h 79"/>
                <a:gd name="T18" fmla="*/ 84 w 94"/>
                <a:gd name="T19" fmla="*/ 22 h 79"/>
                <a:gd name="T20" fmla="*/ 47 w 94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1" y="62"/>
                    <a:pt x="12" y="64"/>
                    <a:pt x="13" y="65"/>
                  </a:cubicBezTo>
                  <a:cubicBezTo>
                    <a:pt x="14" y="56"/>
                    <a:pt x="19" y="48"/>
                    <a:pt x="27" y="44"/>
                  </a:cubicBezTo>
                  <a:cubicBezTo>
                    <a:pt x="32" y="42"/>
                    <a:pt x="36" y="41"/>
                    <a:pt x="40" y="41"/>
                  </a:cubicBezTo>
                  <a:cubicBezTo>
                    <a:pt x="50" y="41"/>
                    <a:pt x="60" y="46"/>
                    <a:pt x="65" y="56"/>
                  </a:cubicBezTo>
                  <a:cubicBezTo>
                    <a:pt x="69" y="63"/>
                    <a:pt x="69" y="71"/>
                    <a:pt x="66" y="7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1EF07A21-E1F9-4528-A80D-C1DD77BE1B52}"/>
                </a:ext>
              </a:extLst>
            </p:cNvPr>
            <p:cNvSpPr/>
            <p:nvPr/>
          </p:nvSpPr>
          <p:spPr bwMode="auto">
            <a:xfrm rot="4042629">
              <a:off x="3303867" y="7264367"/>
              <a:ext cx="83756" cy="62817"/>
            </a:xfrm>
            <a:custGeom>
              <a:avLst/>
              <a:gdLst>
                <a:gd name="T0" fmla="*/ 27 w 56"/>
                <a:gd name="T1" fmla="*/ 0 h 42"/>
                <a:gd name="T2" fmla="*/ 14 w 56"/>
                <a:gd name="T3" fmla="*/ 3 h 42"/>
                <a:gd name="T4" fmla="*/ 0 w 56"/>
                <a:gd name="T5" fmla="*/ 24 h 42"/>
                <a:gd name="T6" fmla="*/ 34 w 56"/>
                <a:gd name="T7" fmla="*/ 42 h 42"/>
                <a:gd name="T8" fmla="*/ 53 w 56"/>
                <a:gd name="T9" fmla="*/ 38 h 42"/>
                <a:gd name="T10" fmla="*/ 52 w 56"/>
                <a:gd name="T11" fmla="*/ 15 h 42"/>
                <a:gd name="T12" fmla="*/ 27 w 5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2">
                  <a:moveTo>
                    <a:pt x="27" y="0"/>
                  </a:moveTo>
                  <a:cubicBezTo>
                    <a:pt x="23" y="0"/>
                    <a:pt x="19" y="1"/>
                    <a:pt x="14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8" y="35"/>
                    <a:pt x="21" y="42"/>
                    <a:pt x="34" y="42"/>
                  </a:cubicBezTo>
                  <a:cubicBezTo>
                    <a:pt x="40" y="42"/>
                    <a:pt x="47" y="41"/>
                    <a:pt x="53" y="38"/>
                  </a:cubicBezTo>
                  <a:cubicBezTo>
                    <a:pt x="56" y="30"/>
                    <a:pt x="56" y="22"/>
                    <a:pt x="52" y="15"/>
                  </a:cubicBezTo>
                  <a:cubicBezTo>
                    <a:pt x="47" y="5"/>
                    <a:pt x="37" y="0"/>
                    <a:pt x="2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09974A63-B066-4498-8170-F5643DF60AB1}"/>
                </a:ext>
              </a:extLst>
            </p:cNvPr>
            <p:cNvSpPr/>
            <p:nvPr/>
          </p:nvSpPr>
          <p:spPr bwMode="auto">
            <a:xfrm rot="4042629">
              <a:off x="3983620" y="7106044"/>
              <a:ext cx="134517" cy="123096"/>
            </a:xfrm>
            <a:custGeom>
              <a:avLst/>
              <a:gdLst>
                <a:gd name="T0" fmla="*/ 43 w 90"/>
                <a:gd name="T1" fmla="*/ 0 h 82"/>
                <a:gd name="T2" fmla="*/ 24 w 90"/>
                <a:gd name="T3" fmla="*/ 4 h 82"/>
                <a:gd name="T4" fmla="*/ 19 w 90"/>
                <a:gd name="T5" fmla="*/ 7 h 82"/>
                <a:gd name="T6" fmla="*/ 3 w 90"/>
                <a:gd name="T7" fmla="*/ 30 h 82"/>
                <a:gd name="T8" fmla="*/ 6 w 90"/>
                <a:gd name="T9" fmla="*/ 60 h 82"/>
                <a:gd name="T10" fmla="*/ 43 w 90"/>
                <a:gd name="T11" fmla="*/ 82 h 82"/>
                <a:gd name="T12" fmla="*/ 62 w 90"/>
                <a:gd name="T13" fmla="*/ 78 h 82"/>
                <a:gd name="T14" fmla="*/ 79 w 90"/>
                <a:gd name="T15" fmla="*/ 22 h 82"/>
                <a:gd name="T16" fmla="*/ 43 w 9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2">
                  <a:moveTo>
                    <a:pt x="43" y="0"/>
                  </a:moveTo>
                  <a:cubicBezTo>
                    <a:pt x="36" y="0"/>
                    <a:pt x="30" y="1"/>
                    <a:pt x="24" y="4"/>
                  </a:cubicBezTo>
                  <a:cubicBezTo>
                    <a:pt x="22" y="5"/>
                    <a:pt x="21" y="6"/>
                    <a:pt x="19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40"/>
                    <a:pt x="1" y="51"/>
                    <a:pt x="6" y="60"/>
                  </a:cubicBezTo>
                  <a:cubicBezTo>
                    <a:pt x="14" y="74"/>
                    <a:pt x="28" y="82"/>
                    <a:pt x="43" y="82"/>
                  </a:cubicBezTo>
                  <a:cubicBezTo>
                    <a:pt x="49" y="82"/>
                    <a:pt x="56" y="81"/>
                    <a:pt x="62" y="78"/>
                  </a:cubicBezTo>
                  <a:cubicBezTo>
                    <a:pt x="82" y="67"/>
                    <a:pt x="90" y="42"/>
                    <a:pt x="79" y="22"/>
                  </a:cubicBezTo>
                  <a:cubicBezTo>
                    <a:pt x="72" y="8"/>
                    <a:pt x="58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20">
              <a:extLst>
                <a:ext uri="{FF2B5EF4-FFF2-40B4-BE49-F238E27FC236}">
                  <a16:creationId xmlns:a16="http://schemas.microsoft.com/office/drawing/2014/main" id="{D125A096-3247-4225-8136-51A531CF69F3}"/>
                </a:ext>
              </a:extLst>
            </p:cNvPr>
            <p:cNvSpPr/>
            <p:nvPr/>
          </p:nvSpPr>
          <p:spPr bwMode="auto">
            <a:xfrm rot="4042629">
              <a:off x="4050632" y="7090229"/>
              <a:ext cx="24112" cy="34898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16 w 16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cubicBezTo>
                    <a:pt x="8" y="6"/>
                    <a:pt x="2" y="14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4B97ACA4-D8EF-459F-B015-F95D0A5FE594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-609633" y="4228857"/>
              <a:ext cx="131979" cy="124365"/>
            </a:xfrm>
            <a:custGeom>
              <a:avLst/>
              <a:gdLst>
                <a:gd name="T0" fmla="*/ 87 w 88"/>
                <a:gd name="T1" fmla="*/ 53 h 83"/>
                <a:gd name="T2" fmla="*/ 76 w 88"/>
                <a:gd name="T3" fmla="*/ 55 h 83"/>
                <a:gd name="T4" fmla="*/ 50 w 88"/>
                <a:gd name="T5" fmla="*/ 83 h 83"/>
                <a:gd name="T6" fmla="*/ 66 w 88"/>
                <a:gd name="T7" fmla="*/ 78 h 83"/>
                <a:gd name="T8" fmla="*/ 87 w 88"/>
                <a:gd name="T9" fmla="*/ 53 h 83"/>
                <a:gd name="T10" fmla="*/ 88 w 88"/>
                <a:gd name="T11" fmla="*/ 46 h 83"/>
                <a:gd name="T12" fmla="*/ 84 w 88"/>
                <a:gd name="T13" fmla="*/ 49 h 83"/>
                <a:gd name="T14" fmla="*/ 88 w 88"/>
                <a:gd name="T15" fmla="*/ 48 h 83"/>
                <a:gd name="T16" fmla="*/ 88 w 88"/>
                <a:gd name="T17" fmla="*/ 46 h 83"/>
                <a:gd name="T18" fmla="*/ 47 w 88"/>
                <a:gd name="T19" fmla="*/ 0 h 83"/>
                <a:gd name="T20" fmla="*/ 28 w 88"/>
                <a:gd name="T21" fmla="*/ 5 h 83"/>
                <a:gd name="T22" fmla="*/ 11 w 88"/>
                <a:gd name="T23" fmla="*/ 61 h 83"/>
                <a:gd name="T24" fmla="*/ 43 w 88"/>
                <a:gd name="T25" fmla="*/ 82 h 83"/>
                <a:gd name="T26" fmla="*/ 73 w 88"/>
                <a:gd name="T27" fmla="*/ 51 h 83"/>
                <a:gd name="T28" fmla="*/ 72 w 88"/>
                <a:gd name="T29" fmla="*/ 50 h 83"/>
                <a:gd name="T30" fmla="*/ 88 w 88"/>
                <a:gd name="T31" fmla="*/ 40 h 83"/>
                <a:gd name="T32" fmla="*/ 84 w 88"/>
                <a:gd name="T33" fmla="*/ 22 h 83"/>
                <a:gd name="T34" fmla="*/ 47 w 88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83">
                  <a:moveTo>
                    <a:pt x="87" y="53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5" y="82"/>
                    <a:pt x="61" y="81"/>
                    <a:pt x="66" y="78"/>
                  </a:cubicBezTo>
                  <a:cubicBezTo>
                    <a:pt x="77" y="73"/>
                    <a:pt x="84" y="63"/>
                    <a:pt x="87" y="53"/>
                  </a:cubicBezTo>
                  <a:moveTo>
                    <a:pt x="88" y="46"/>
                  </a:moveTo>
                  <a:cubicBezTo>
                    <a:pt x="84" y="49"/>
                    <a:pt x="84" y="49"/>
                    <a:pt x="84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6"/>
                    <a:pt x="88" y="46"/>
                  </a:cubicBezTo>
                  <a:moveTo>
                    <a:pt x="47" y="0"/>
                  </a:moveTo>
                  <a:cubicBezTo>
                    <a:pt x="41" y="0"/>
                    <a:pt x="34" y="1"/>
                    <a:pt x="28" y="5"/>
                  </a:cubicBezTo>
                  <a:cubicBezTo>
                    <a:pt x="8" y="15"/>
                    <a:pt x="0" y="40"/>
                    <a:pt x="11" y="61"/>
                  </a:cubicBezTo>
                  <a:cubicBezTo>
                    <a:pt x="17" y="73"/>
                    <a:pt x="30" y="81"/>
                    <a:pt x="43" y="82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34"/>
                    <a:pt x="87" y="28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9E9EDA03-0C97-4CAC-BD31-DE682BB5E6D9}"/>
                </a:ext>
              </a:extLst>
            </p:cNvPr>
            <p:cNvSpPr/>
            <p:nvPr/>
          </p:nvSpPr>
          <p:spPr bwMode="auto">
            <a:xfrm rot="4042629">
              <a:off x="-592792" y="4299728"/>
              <a:ext cx="67893" cy="64720"/>
            </a:xfrm>
            <a:custGeom>
              <a:avLst/>
              <a:gdLst>
                <a:gd name="T0" fmla="*/ 45 w 45"/>
                <a:gd name="T1" fmla="*/ 0 h 43"/>
                <a:gd name="T2" fmla="*/ 29 w 45"/>
                <a:gd name="T3" fmla="*/ 10 h 43"/>
                <a:gd name="T4" fmla="*/ 30 w 45"/>
                <a:gd name="T5" fmla="*/ 11 h 43"/>
                <a:gd name="T6" fmla="*/ 0 w 45"/>
                <a:gd name="T7" fmla="*/ 42 h 43"/>
                <a:gd name="T8" fmla="*/ 4 w 45"/>
                <a:gd name="T9" fmla="*/ 43 h 43"/>
                <a:gd name="T10" fmla="*/ 7 w 45"/>
                <a:gd name="T11" fmla="*/ 43 h 43"/>
                <a:gd name="T12" fmla="*/ 33 w 45"/>
                <a:gd name="T13" fmla="*/ 15 h 43"/>
                <a:gd name="T14" fmla="*/ 44 w 45"/>
                <a:gd name="T15" fmla="*/ 13 h 43"/>
                <a:gd name="T16" fmla="*/ 45 w 45"/>
                <a:gd name="T17" fmla="*/ 8 h 43"/>
                <a:gd name="T18" fmla="*/ 41 w 45"/>
                <a:gd name="T19" fmla="*/ 9 h 43"/>
                <a:gd name="T20" fmla="*/ 45 w 45"/>
                <a:gd name="T21" fmla="*/ 6 h 43"/>
                <a:gd name="T22" fmla="*/ 45 w 45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3" y="43"/>
                    <a:pt x="4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5" y="10"/>
                    <a:pt x="45" y="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5" y="2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9B252269-7B28-4316-92B0-8C1A2558E41E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791216" y="4946078"/>
              <a:ext cx="124365" cy="112944"/>
            </a:xfrm>
            <a:custGeom>
              <a:avLst/>
              <a:gdLst>
                <a:gd name="T0" fmla="*/ 28 w 83"/>
                <a:gd name="T1" fmla="*/ 2 h 75"/>
                <a:gd name="T2" fmla="*/ 23 w 83"/>
                <a:gd name="T3" fmla="*/ 5 h 75"/>
                <a:gd name="T4" fmla="*/ 3 w 83"/>
                <a:gd name="T5" fmla="*/ 45 h 75"/>
                <a:gd name="T6" fmla="*/ 28 w 83"/>
                <a:gd name="T7" fmla="*/ 2 h 75"/>
                <a:gd name="T8" fmla="*/ 40 w 83"/>
                <a:gd name="T9" fmla="*/ 0 h 75"/>
                <a:gd name="T10" fmla="*/ 35 w 83"/>
                <a:gd name="T11" fmla="*/ 1 h 75"/>
                <a:gd name="T12" fmla="*/ 5 w 83"/>
                <a:gd name="T13" fmla="*/ 51 h 75"/>
                <a:gd name="T14" fmla="*/ 7 w 83"/>
                <a:gd name="T15" fmla="*/ 55 h 75"/>
                <a:gd name="T16" fmla="*/ 40 w 83"/>
                <a:gd name="T17" fmla="*/ 75 h 75"/>
                <a:gd name="T18" fmla="*/ 57 w 83"/>
                <a:gd name="T19" fmla="*/ 71 h 75"/>
                <a:gd name="T20" fmla="*/ 73 w 83"/>
                <a:gd name="T21" fmla="*/ 20 h 75"/>
                <a:gd name="T22" fmla="*/ 40 w 83"/>
                <a:gd name="T2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5">
                  <a:moveTo>
                    <a:pt x="28" y="2"/>
                  </a:moveTo>
                  <a:cubicBezTo>
                    <a:pt x="26" y="3"/>
                    <a:pt x="24" y="4"/>
                    <a:pt x="23" y="5"/>
                  </a:cubicBezTo>
                  <a:cubicBezTo>
                    <a:pt x="8" y="13"/>
                    <a:pt x="0" y="29"/>
                    <a:pt x="3" y="45"/>
                  </a:cubicBezTo>
                  <a:cubicBezTo>
                    <a:pt x="28" y="2"/>
                    <a:pt x="28" y="2"/>
                    <a:pt x="28" y="2"/>
                  </a:cubicBezTo>
                  <a:moveTo>
                    <a:pt x="40" y="0"/>
                  </a:moveTo>
                  <a:cubicBezTo>
                    <a:pt x="38" y="0"/>
                    <a:pt x="36" y="1"/>
                    <a:pt x="35" y="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3"/>
                    <a:pt x="6" y="54"/>
                    <a:pt x="7" y="55"/>
                  </a:cubicBezTo>
                  <a:cubicBezTo>
                    <a:pt x="14" y="68"/>
                    <a:pt x="27" y="75"/>
                    <a:pt x="40" y="75"/>
                  </a:cubicBezTo>
                  <a:cubicBezTo>
                    <a:pt x="46" y="75"/>
                    <a:pt x="52" y="74"/>
                    <a:pt x="57" y="71"/>
                  </a:cubicBezTo>
                  <a:cubicBezTo>
                    <a:pt x="76" y="61"/>
                    <a:pt x="83" y="39"/>
                    <a:pt x="73" y="20"/>
                  </a:cubicBezTo>
                  <a:cubicBezTo>
                    <a:pt x="66" y="8"/>
                    <a:pt x="53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58A93E67-019D-4507-AE49-364C20E96DD7}"/>
                </a:ext>
              </a:extLst>
            </p:cNvPr>
            <p:cNvSpPr/>
            <p:nvPr/>
          </p:nvSpPr>
          <p:spPr bwMode="auto">
            <a:xfrm rot="4042629">
              <a:off x="832165" y="4927482"/>
              <a:ext cx="48223" cy="74873"/>
            </a:xfrm>
            <a:custGeom>
              <a:avLst/>
              <a:gdLst>
                <a:gd name="T0" fmla="*/ 32 w 32"/>
                <a:gd name="T1" fmla="*/ 0 h 50"/>
                <a:gd name="T2" fmla="*/ 25 w 32"/>
                <a:gd name="T3" fmla="*/ 1 h 50"/>
                <a:gd name="T4" fmla="*/ 0 w 32"/>
                <a:gd name="T5" fmla="*/ 44 h 50"/>
                <a:gd name="T6" fmla="*/ 2 w 32"/>
                <a:gd name="T7" fmla="*/ 50 h 50"/>
                <a:gd name="T8" fmla="*/ 32 w 3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32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8"/>
                    <a:pt x="2" y="5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A7E0D8F4-AC6D-4EC6-8921-2A06B9009F8B}"/>
                </a:ext>
              </a:extLst>
            </p:cNvPr>
            <p:cNvSpPr/>
            <p:nvPr/>
          </p:nvSpPr>
          <p:spPr bwMode="auto">
            <a:xfrm rot="4042629">
              <a:off x="871632" y="4570346"/>
              <a:ext cx="88832" cy="78045"/>
            </a:xfrm>
            <a:custGeom>
              <a:avLst/>
              <a:gdLst>
                <a:gd name="T0" fmla="*/ 29 w 59"/>
                <a:gd name="T1" fmla="*/ 0 h 52"/>
                <a:gd name="T2" fmla="*/ 18 w 59"/>
                <a:gd name="T3" fmla="*/ 3 h 52"/>
                <a:gd name="T4" fmla="*/ 7 w 59"/>
                <a:gd name="T5" fmla="*/ 38 h 52"/>
                <a:gd name="T6" fmla="*/ 29 w 59"/>
                <a:gd name="T7" fmla="*/ 52 h 52"/>
                <a:gd name="T8" fmla="*/ 41 w 59"/>
                <a:gd name="T9" fmla="*/ 49 h 52"/>
                <a:gd name="T10" fmla="*/ 52 w 59"/>
                <a:gd name="T11" fmla="*/ 14 h 52"/>
                <a:gd name="T12" fmla="*/ 29 w 59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2">
                  <a:moveTo>
                    <a:pt x="29" y="0"/>
                  </a:moveTo>
                  <a:cubicBezTo>
                    <a:pt x="25" y="0"/>
                    <a:pt x="21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1" y="47"/>
                    <a:pt x="20" y="52"/>
                    <a:pt x="29" y="52"/>
                  </a:cubicBezTo>
                  <a:cubicBezTo>
                    <a:pt x="33" y="52"/>
                    <a:pt x="38" y="51"/>
                    <a:pt x="41" y="49"/>
                  </a:cubicBezTo>
                  <a:cubicBezTo>
                    <a:pt x="54" y="42"/>
                    <a:pt x="59" y="27"/>
                    <a:pt x="52" y="14"/>
                  </a:cubicBezTo>
                  <a:cubicBezTo>
                    <a:pt x="48" y="5"/>
                    <a:pt x="39" y="0"/>
                    <a:pt x="29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3D411C6C-CF3A-4F43-986B-7DD11B71FA7F}"/>
                </a:ext>
              </a:extLst>
            </p:cNvPr>
            <p:cNvSpPr/>
            <p:nvPr/>
          </p:nvSpPr>
          <p:spPr bwMode="auto">
            <a:xfrm rot="4042629">
              <a:off x="1766361" y="4809117"/>
              <a:ext cx="183375" cy="159263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7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D08ECAC8-7A1F-4FEF-9813-98855D897AC5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90539" y="5104436"/>
              <a:ext cx="139593" cy="124365"/>
            </a:xfrm>
            <a:custGeom>
              <a:avLst/>
              <a:gdLst>
                <a:gd name="T0" fmla="*/ 63 w 93"/>
                <a:gd name="T1" fmla="*/ 79 h 83"/>
                <a:gd name="T2" fmla="*/ 41 w 93"/>
                <a:gd name="T3" fmla="*/ 82 h 83"/>
                <a:gd name="T4" fmla="*/ 47 w 93"/>
                <a:gd name="T5" fmla="*/ 83 h 83"/>
                <a:gd name="T6" fmla="*/ 63 w 93"/>
                <a:gd name="T7" fmla="*/ 79 h 83"/>
                <a:gd name="T8" fmla="*/ 47 w 93"/>
                <a:gd name="T9" fmla="*/ 0 h 83"/>
                <a:gd name="T10" fmla="*/ 28 w 93"/>
                <a:gd name="T11" fmla="*/ 5 h 83"/>
                <a:gd name="T12" fmla="*/ 10 w 93"/>
                <a:gd name="T13" fmla="*/ 60 h 83"/>
                <a:gd name="T14" fmla="*/ 29 w 93"/>
                <a:gd name="T15" fmla="*/ 78 h 83"/>
                <a:gd name="T16" fmla="*/ 73 w 93"/>
                <a:gd name="T17" fmla="*/ 73 h 83"/>
                <a:gd name="T18" fmla="*/ 84 w 93"/>
                <a:gd name="T19" fmla="*/ 22 h 83"/>
                <a:gd name="T20" fmla="*/ 47 w 93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83">
                  <a:moveTo>
                    <a:pt x="63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3" y="82"/>
                    <a:pt x="45" y="83"/>
                    <a:pt x="47" y="83"/>
                  </a:cubicBezTo>
                  <a:cubicBezTo>
                    <a:pt x="52" y="83"/>
                    <a:pt x="58" y="82"/>
                    <a:pt x="63" y="79"/>
                  </a:cubicBezTo>
                  <a:moveTo>
                    <a:pt x="47" y="0"/>
                  </a:moveTo>
                  <a:cubicBezTo>
                    <a:pt x="40" y="0"/>
                    <a:pt x="34" y="1"/>
                    <a:pt x="28" y="5"/>
                  </a:cubicBezTo>
                  <a:cubicBezTo>
                    <a:pt x="8" y="15"/>
                    <a:pt x="0" y="40"/>
                    <a:pt x="10" y="60"/>
                  </a:cubicBezTo>
                  <a:cubicBezTo>
                    <a:pt x="15" y="69"/>
                    <a:pt x="21" y="75"/>
                    <a:pt x="29" y="78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61"/>
                    <a:pt x="93" y="40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BDD13AD6-037F-4D7D-9AD7-58A9F9B284C0}"/>
                </a:ext>
              </a:extLst>
            </p:cNvPr>
            <p:cNvSpPr/>
            <p:nvPr/>
          </p:nvSpPr>
          <p:spPr bwMode="auto">
            <a:xfrm rot="4042629">
              <a:off x="1280242" y="5186828"/>
              <a:ext cx="65989" cy="13959"/>
            </a:xfrm>
            <a:custGeom>
              <a:avLst/>
              <a:gdLst>
                <a:gd name="T0" fmla="*/ 44 w 44"/>
                <a:gd name="T1" fmla="*/ 0 h 9"/>
                <a:gd name="T2" fmla="*/ 0 w 44"/>
                <a:gd name="T3" fmla="*/ 5 h 9"/>
                <a:gd name="T4" fmla="*/ 12 w 44"/>
                <a:gd name="T5" fmla="*/ 9 h 9"/>
                <a:gd name="T6" fmla="*/ 34 w 44"/>
                <a:gd name="T7" fmla="*/ 6 h 9"/>
                <a:gd name="T8" fmla="*/ 37 w 44"/>
                <a:gd name="T9" fmla="*/ 5 h 9"/>
                <a:gd name="T10" fmla="*/ 44 w 4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">
                  <a:moveTo>
                    <a:pt x="4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8" y="8"/>
                    <a:pt x="12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5"/>
                    <a:pt x="37" y="5"/>
                  </a:cubicBezTo>
                  <a:cubicBezTo>
                    <a:pt x="40" y="3"/>
                    <a:pt x="42" y="2"/>
                    <a:pt x="4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0EA59A2E-013F-4259-BB90-145EBE2BE13E}"/>
                </a:ext>
              </a:extLst>
            </p:cNvPr>
            <p:cNvSpPr/>
            <p:nvPr/>
          </p:nvSpPr>
          <p:spPr bwMode="auto">
            <a:xfrm rot="4042629">
              <a:off x="1945476" y="5542073"/>
              <a:ext cx="88198" cy="76776"/>
            </a:xfrm>
            <a:custGeom>
              <a:avLst/>
              <a:gdLst>
                <a:gd name="T0" fmla="*/ 30 w 59"/>
                <a:gd name="T1" fmla="*/ 0 h 51"/>
                <a:gd name="T2" fmla="*/ 18 w 59"/>
                <a:gd name="T3" fmla="*/ 3 h 51"/>
                <a:gd name="T4" fmla="*/ 7 w 59"/>
                <a:gd name="T5" fmla="*/ 38 h 51"/>
                <a:gd name="T6" fmla="*/ 30 w 59"/>
                <a:gd name="T7" fmla="*/ 51 h 51"/>
                <a:gd name="T8" fmla="*/ 42 w 59"/>
                <a:gd name="T9" fmla="*/ 48 h 51"/>
                <a:gd name="T10" fmla="*/ 52 w 59"/>
                <a:gd name="T11" fmla="*/ 14 h 51"/>
                <a:gd name="T12" fmla="*/ 30 w 59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30" y="0"/>
                  </a:moveTo>
                  <a:cubicBezTo>
                    <a:pt x="26" y="0"/>
                    <a:pt x="22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2" y="46"/>
                    <a:pt x="20" y="51"/>
                    <a:pt x="30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54" y="42"/>
                    <a:pt x="59" y="26"/>
                    <a:pt x="52" y="14"/>
                  </a:cubicBezTo>
                  <a:cubicBezTo>
                    <a:pt x="48" y="5"/>
                    <a:pt x="39" y="0"/>
                    <a:pt x="3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D3197236-F9D8-455F-BD78-EB3FF7B939F3}"/>
                </a:ext>
              </a:extLst>
            </p:cNvPr>
            <p:cNvSpPr/>
            <p:nvPr/>
          </p:nvSpPr>
          <p:spPr bwMode="auto">
            <a:xfrm rot="4042629">
              <a:off x="2882886" y="6237793"/>
              <a:ext cx="86929" cy="76776"/>
            </a:xfrm>
            <a:custGeom>
              <a:avLst/>
              <a:gdLst>
                <a:gd name="T0" fmla="*/ 29 w 58"/>
                <a:gd name="T1" fmla="*/ 0 h 51"/>
                <a:gd name="T2" fmla="*/ 17 w 58"/>
                <a:gd name="T3" fmla="*/ 3 h 51"/>
                <a:gd name="T4" fmla="*/ 6 w 58"/>
                <a:gd name="T5" fmla="*/ 37 h 51"/>
                <a:gd name="T6" fmla="*/ 29 w 58"/>
                <a:gd name="T7" fmla="*/ 51 h 51"/>
                <a:gd name="T8" fmla="*/ 41 w 58"/>
                <a:gd name="T9" fmla="*/ 48 h 51"/>
                <a:gd name="T10" fmla="*/ 52 w 58"/>
                <a:gd name="T11" fmla="*/ 13 h 51"/>
                <a:gd name="T12" fmla="*/ 29 w 58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1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5"/>
                    <a:pt x="6" y="37"/>
                  </a:cubicBezTo>
                  <a:cubicBezTo>
                    <a:pt x="11" y="46"/>
                    <a:pt x="20" y="51"/>
                    <a:pt x="29" y="51"/>
                  </a:cubicBezTo>
                  <a:cubicBezTo>
                    <a:pt x="33" y="51"/>
                    <a:pt x="37" y="50"/>
                    <a:pt x="41" y="48"/>
                  </a:cubicBezTo>
                  <a:cubicBezTo>
                    <a:pt x="53" y="41"/>
                    <a:pt x="58" y="26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305CB3D0-29B2-490B-93CE-31F42CEC81F2}"/>
                </a:ext>
              </a:extLst>
            </p:cNvPr>
            <p:cNvSpPr/>
            <p:nvPr/>
          </p:nvSpPr>
          <p:spPr bwMode="auto">
            <a:xfrm rot="4042629">
              <a:off x="1167462" y="5479441"/>
              <a:ext cx="127538" cy="112309"/>
            </a:xfrm>
            <a:custGeom>
              <a:avLst/>
              <a:gdLst>
                <a:gd name="T0" fmla="*/ 43 w 85"/>
                <a:gd name="T1" fmla="*/ 0 h 75"/>
                <a:gd name="T2" fmla="*/ 25 w 85"/>
                <a:gd name="T3" fmla="*/ 5 h 75"/>
                <a:gd name="T4" fmla="*/ 10 w 85"/>
                <a:gd name="T5" fmla="*/ 55 h 75"/>
                <a:gd name="T6" fmla="*/ 43 w 85"/>
                <a:gd name="T7" fmla="*/ 75 h 75"/>
                <a:gd name="T8" fmla="*/ 60 w 85"/>
                <a:gd name="T9" fmla="*/ 71 h 75"/>
                <a:gd name="T10" fmla="*/ 76 w 85"/>
                <a:gd name="T11" fmla="*/ 20 h 75"/>
                <a:gd name="T12" fmla="*/ 43 w 8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5">
                  <a:moveTo>
                    <a:pt x="43" y="0"/>
                  </a:moveTo>
                  <a:cubicBezTo>
                    <a:pt x="37" y="0"/>
                    <a:pt x="31" y="2"/>
                    <a:pt x="25" y="5"/>
                  </a:cubicBezTo>
                  <a:cubicBezTo>
                    <a:pt x="7" y="14"/>
                    <a:pt x="0" y="37"/>
                    <a:pt x="10" y="55"/>
                  </a:cubicBezTo>
                  <a:cubicBezTo>
                    <a:pt x="16" y="68"/>
                    <a:pt x="29" y="75"/>
                    <a:pt x="43" y="75"/>
                  </a:cubicBezTo>
                  <a:cubicBezTo>
                    <a:pt x="49" y="75"/>
                    <a:pt x="55" y="74"/>
                    <a:pt x="60" y="71"/>
                  </a:cubicBezTo>
                  <a:cubicBezTo>
                    <a:pt x="78" y="61"/>
                    <a:pt x="85" y="38"/>
                    <a:pt x="76" y="20"/>
                  </a:cubicBezTo>
                  <a:cubicBezTo>
                    <a:pt x="69" y="7"/>
                    <a:pt x="56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0994CAAC-603D-4C62-8311-ADCA8DE6D0B8}"/>
                </a:ext>
              </a:extLst>
            </p:cNvPr>
            <p:cNvSpPr/>
            <p:nvPr/>
          </p:nvSpPr>
          <p:spPr bwMode="auto">
            <a:xfrm rot="4042629">
              <a:off x="1929156" y="6111964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2 w 85"/>
                <a:gd name="T7" fmla="*/ 74 h 74"/>
                <a:gd name="T8" fmla="*/ 60 w 85"/>
                <a:gd name="T9" fmla="*/ 70 h 74"/>
                <a:gd name="T10" fmla="*/ 75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6" y="0"/>
                    <a:pt x="30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2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5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17A6B87D-0B9F-4346-A071-FE6D0562F003}"/>
                </a:ext>
              </a:extLst>
            </p:cNvPr>
            <p:cNvSpPr/>
            <p:nvPr/>
          </p:nvSpPr>
          <p:spPr bwMode="auto">
            <a:xfrm rot="4042629">
              <a:off x="2489934" y="6373892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3 w 85"/>
                <a:gd name="T7" fmla="*/ 74 h 74"/>
                <a:gd name="T8" fmla="*/ 60 w 85"/>
                <a:gd name="T9" fmla="*/ 70 h 74"/>
                <a:gd name="T10" fmla="*/ 76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7" y="0"/>
                    <a:pt x="31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3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6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07D75356-3710-4B6D-863C-16929D789018}"/>
                </a:ext>
              </a:extLst>
            </p:cNvPr>
            <p:cNvSpPr/>
            <p:nvPr/>
          </p:nvSpPr>
          <p:spPr bwMode="auto">
            <a:xfrm rot="4042629">
              <a:off x="2846698" y="6780062"/>
              <a:ext cx="79315" cy="70431"/>
            </a:xfrm>
            <a:custGeom>
              <a:avLst/>
              <a:gdLst>
                <a:gd name="T0" fmla="*/ 26 w 53"/>
                <a:gd name="T1" fmla="*/ 0 h 47"/>
                <a:gd name="T2" fmla="*/ 15 w 53"/>
                <a:gd name="T3" fmla="*/ 3 h 47"/>
                <a:gd name="T4" fmla="*/ 6 w 53"/>
                <a:gd name="T5" fmla="*/ 34 h 47"/>
                <a:gd name="T6" fmla="*/ 26 w 53"/>
                <a:gd name="T7" fmla="*/ 47 h 47"/>
                <a:gd name="T8" fmla="*/ 37 w 53"/>
                <a:gd name="T9" fmla="*/ 44 h 47"/>
                <a:gd name="T10" fmla="*/ 47 w 53"/>
                <a:gd name="T11" fmla="*/ 13 h 47"/>
                <a:gd name="T12" fmla="*/ 26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26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9"/>
                    <a:pt x="0" y="23"/>
                    <a:pt x="6" y="34"/>
                  </a:cubicBezTo>
                  <a:cubicBezTo>
                    <a:pt x="10" y="42"/>
                    <a:pt x="18" y="47"/>
                    <a:pt x="26" y="47"/>
                  </a:cubicBezTo>
                  <a:cubicBezTo>
                    <a:pt x="30" y="47"/>
                    <a:pt x="34" y="46"/>
                    <a:pt x="37" y="44"/>
                  </a:cubicBezTo>
                  <a:cubicBezTo>
                    <a:pt x="49" y="38"/>
                    <a:pt x="53" y="24"/>
                    <a:pt x="47" y="13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1C2BB5C1-8788-4148-8A1E-D947A7DB16E0}"/>
                </a:ext>
              </a:extLst>
            </p:cNvPr>
            <p:cNvSpPr/>
            <p:nvPr/>
          </p:nvSpPr>
          <p:spPr bwMode="auto">
            <a:xfrm rot="4042629">
              <a:off x="339816" y="4702501"/>
              <a:ext cx="79315" cy="69162"/>
            </a:xfrm>
            <a:custGeom>
              <a:avLst/>
              <a:gdLst>
                <a:gd name="T0" fmla="*/ 26 w 53"/>
                <a:gd name="T1" fmla="*/ 0 h 46"/>
                <a:gd name="T2" fmla="*/ 15 w 53"/>
                <a:gd name="T3" fmla="*/ 2 h 46"/>
                <a:gd name="T4" fmla="*/ 6 w 53"/>
                <a:gd name="T5" fmla="*/ 34 h 46"/>
                <a:gd name="T6" fmla="*/ 26 w 53"/>
                <a:gd name="T7" fmla="*/ 46 h 46"/>
                <a:gd name="T8" fmla="*/ 37 w 53"/>
                <a:gd name="T9" fmla="*/ 44 h 46"/>
                <a:gd name="T10" fmla="*/ 47 w 53"/>
                <a:gd name="T11" fmla="*/ 12 h 46"/>
                <a:gd name="T12" fmla="*/ 26 w 5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6">
                  <a:moveTo>
                    <a:pt x="26" y="0"/>
                  </a:moveTo>
                  <a:cubicBezTo>
                    <a:pt x="23" y="0"/>
                    <a:pt x="19" y="1"/>
                    <a:pt x="15" y="2"/>
                  </a:cubicBezTo>
                  <a:cubicBezTo>
                    <a:pt x="4" y="8"/>
                    <a:pt x="0" y="23"/>
                    <a:pt x="6" y="34"/>
                  </a:cubicBezTo>
                  <a:cubicBezTo>
                    <a:pt x="10" y="42"/>
                    <a:pt x="18" y="46"/>
                    <a:pt x="26" y="46"/>
                  </a:cubicBezTo>
                  <a:cubicBezTo>
                    <a:pt x="30" y="46"/>
                    <a:pt x="34" y="46"/>
                    <a:pt x="37" y="44"/>
                  </a:cubicBezTo>
                  <a:cubicBezTo>
                    <a:pt x="49" y="38"/>
                    <a:pt x="53" y="24"/>
                    <a:pt x="47" y="12"/>
                  </a:cubicBezTo>
                  <a:cubicBezTo>
                    <a:pt x="43" y="4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2" name="Freeform 189">
            <a:extLst>
              <a:ext uri="{FF2B5EF4-FFF2-40B4-BE49-F238E27FC236}">
                <a16:creationId xmlns:a16="http://schemas.microsoft.com/office/drawing/2014/main" id="{A949EE44-CEA5-4734-BF79-60755D495038}"/>
              </a:ext>
            </a:extLst>
          </p:cNvPr>
          <p:cNvSpPr>
            <a:spLocks noEditPoints="1"/>
          </p:cNvSpPr>
          <p:nvPr/>
        </p:nvSpPr>
        <p:spPr bwMode="auto">
          <a:xfrm rot="4042629">
            <a:off x="-1578676" y="3222558"/>
            <a:ext cx="6723315" cy="5178907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4696B9C6-0EB1-4B74-9C70-63E36950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87" y="0"/>
            <a:ext cx="8433061" cy="68580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B0E19300-21C3-4D19-86DB-2A2543EB191D}"/>
              </a:ext>
            </a:extLst>
          </p:cNvPr>
          <p:cNvSpPr txBox="1"/>
          <p:nvPr/>
        </p:nvSpPr>
        <p:spPr>
          <a:xfrm>
            <a:off x="276526" y="26908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27571B5-BCCD-4EEE-990F-049E55FC5350}"/>
              </a:ext>
            </a:extLst>
          </p:cNvPr>
          <p:cNvCxnSpPr/>
          <p:nvPr/>
        </p:nvCxnSpPr>
        <p:spPr>
          <a:xfrm flipH="1">
            <a:off x="934442" y="543175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2">
            <a:extLst>
              <a:ext uri="{FF2B5EF4-FFF2-40B4-BE49-F238E27FC236}">
                <a16:creationId xmlns:a16="http://schemas.microsoft.com/office/drawing/2014/main" id="{95D932DF-B700-42B0-9CC9-C456217882DF}"/>
              </a:ext>
            </a:extLst>
          </p:cNvPr>
          <p:cNvSpPr/>
          <p:nvPr/>
        </p:nvSpPr>
        <p:spPr>
          <a:xfrm>
            <a:off x="1279037" y="748592"/>
            <a:ext cx="2840945" cy="415498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2800" b="1" dirty="0">
                <a:solidFill>
                  <a:srgbClr val="1A1D1A"/>
                </a:solidFill>
                <a:cs typeface="+mn-ea"/>
                <a:sym typeface="+mn-lt"/>
              </a:rPr>
              <a:t>整体结构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4B9D8B5-3D53-4903-A3B7-BF2400A7DE8F}"/>
              </a:ext>
            </a:extLst>
          </p:cNvPr>
          <p:cNvSpPr txBox="1"/>
          <p:nvPr/>
        </p:nvSpPr>
        <p:spPr>
          <a:xfrm>
            <a:off x="223377" y="1162283"/>
            <a:ext cx="344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接口建立好之后，我们确立的流程图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01F0515C-B8CF-420C-BF46-B0B052FA3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7" y="85725"/>
            <a:ext cx="2981325" cy="6772275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EB63A90B-4AD0-4718-AEA5-4BED6F78FA95}"/>
              </a:ext>
            </a:extLst>
          </p:cNvPr>
          <p:cNvSpPr txBox="1"/>
          <p:nvPr/>
        </p:nvSpPr>
        <p:spPr>
          <a:xfrm>
            <a:off x="315477" y="1162283"/>
            <a:ext cx="21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建立好的数据库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B0BBED8B-962A-4D1A-BD99-CC6A87166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73" y="77567"/>
            <a:ext cx="3313814" cy="6770167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3E4F954-DC4D-48DA-A002-41CB5ECFE91D}"/>
              </a:ext>
            </a:extLst>
          </p:cNvPr>
          <p:cNvSpPr txBox="1"/>
          <p:nvPr/>
        </p:nvSpPr>
        <p:spPr>
          <a:xfrm>
            <a:off x="650415" y="1162283"/>
            <a:ext cx="184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最终项目的实现</a:t>
            </a:r>
          </a:p>
        </p:txBody>
      </p:sp>
    </p:spTree>
    <p:extLst>
      <p:ext uri="{BB962C8B-B14F-4D97-AF65-F5344CB8AC3E}">
        <p14:creationId xmlns:p14="http://schemas.microsoft.com/office/powerpoint/2010/main" val="8646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9831 -0.22731 L -3.95833E-6 -3.703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12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0.03373 0.04398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2" grpId="1" animBg="1"/>
      <p:bldP spid="72" grpId="2" animBg="1"/>
      <p:bldP spid="86" grpId="0"/>
      <p:bldP spid="86" grpId="1"/>
      <p:bldP spid="89" grpId="0"/>
      <p:bldP spid="89" grpId="1"/>
      <p:bldP spid="92" grpId="0"/>
      <p:bldP spid="92" grpId="1"/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1441</Words>
  <Application>Microsoft Office PowerPoint</Application>
  <PresentationFormat>宽屏</PresentationFormat>
  <Paragraphs>200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HGB6X_CNKI</vt:lpstr>
      <vt:lpstr>等线</vt:lpstr>
      <vt:lpstr>微软雅黑</vt:lpstr>
      <vt:lpstr>Agency FB</vt:lpstr>
      <vt:lpstr>Arial</vt:lpstr>
      <vt:lpstr>Calibri</vt:lpstr>
      <vt:lpstr>Franklin Gothic Heavy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郭 宇聪</cp:lastModifiedBy>
  <cp:revision>23</cp:revision>
  <dcterms:created xsi:type="dcterms:W3CDTF">2018-03-15T15:36:21Z</dcterms:created>
  <dcterms:modified xsi:type="dcterms:W3CDTF">2021-09-09T06:01:37Z</dcterms:modified>
  <cp:contentStatus>https:/shop410307923.taobao.com;</cp:contentStatus>
</cp:coreProperties>
</file>