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83" r:id="rId2"/>
    <p:sldId id="259" r:id="rId3"/>
    <p:sldId id="260" r:id="rId4"/>
    <p:sldId id="276" r:id="rId5"/>
    <p:sldId id="272" r:id="rId6"/>
    <p:sldId id="27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839F"/>
    <a:srgbClr val="B38A54"/>
    <a:srgbClr val="2E2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autoAdjust="0"/>
    <p:restoredTop sz="94660"/>
  </p:normalViewPr>
  <p:slideViewPr>
    <p:cSldViewPr snapToGrid="0">
      <p:cViewPr varScale="1">
        <p:scale>
          <a:sx n="82" d="100"/>
          <a:sy n="82" d="100"/>
        </p:scale>
        <p:origin x="149"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AA95A-B92E-4BC2-8C96-7D298281D146}"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7348B-3790-4452-850B-7A03239BEA93}" type="slidenum">
              <a:rPr lang="zh-CN" altLang="en-US" smtClean="0"/>
              <a:t>‹#›</a:t>
            </a:fld>
            <a:endParaRPr lang="zh-CN" altLang="en-US"/>
          </a:p>
        </p:txBody>
      </p:sp>
    </p:spTree>
    <p:extLst>
      <p:ext uri="{BB962C8B-B14F-4D97-AF65-F5344CB8AC3E}">
        <p14:creationId xmlns:p14="http://schemas.microsoft.com/office/powerpoint/2010/main" val="298357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10BEA4-842E-4AF1-B18C-C3B1A053C4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195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176A1-CE58-48FA-AE1D-E68A6AD680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0C340A-A26C-468B-9774-30BD1E4E3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7B392C-6E37-4106-99FC-92BC3FC1F9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D8383211-2B66-4B0E-BBF8-45ACC6DC8ED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CF9B394A-18E1-44D4-BF38-F4882D7AD2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0396920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3CCBF-E4B1-47A0-BEE6-82F39DBF0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DDA535-A2B9-4638-A5B9-E137AC8638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36A3B8-CBB1-4493-8DAD-AE17116B49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91A54892-AACC-4A6A-97F4-487394B98E8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9272EEA0-6B85-4307-808A-5B5659EFC0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126152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3766C9-2F10-42D6-B449-5C918F90FC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76B11A-21D0-46EE-8D43-37159E70D6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A3CC35-A200-4283-A8C1-5EFEF87AD53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2FB9476F-A827-4E2C-BA87-5199A862E8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54C1A363-802C-43E3-809D-D50F9AE5D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3694926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81870-4311-42F9-AAB5-C3CB6017AE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01C387-8862-4BD6-A22E-A53109BB0D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610FC5-6493-4C20-9ED0-0B09237FB57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804AF1AC-B2E9-47B2-A3F8-66AD61B8090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17F9AB52-7E49-41C0-BB00-45450925D7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25225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FAD19-C18C-41B0-BBB7-50E7BB7AD4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B1D098-BF6D-47DD-89C9-7CDE43FAC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7E41FE-FA1C-44AE-B8FB-D2EF246352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3BB9A88C-3D24-487D-AD3A-1F4AF70EEB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326D8A50-3899-460D-AA97-493AD62DB8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982604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AAEB4-FEEC-4DCD-9375-26BFDF1A77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9CFD44-0223-4FD5-BC4F-FC2096B2D0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F9856F-E2BC-451A-9467-0AEC2C830B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16DB7D-2AB6-40FC-ACD7-CF4E18EB13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7AD5C2AB-8F03-4464-BB16-5EE651D879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05CB14B6-63F3-4AEB-84AE-B6C42B7660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0059096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F7B67-8CF7-4B66-AE56-153CCF7473B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459E30-8FA7-4BE8-A067-D10EBE0CF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567930-6F5C-47F3-B015-CDF5AC5BB2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B9952D-EC98-465C-BD45-7D536BAF2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0196A7-07A1-4723-BF1A-DE83D1461A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9406EF-A2BF-4343-B46C-97B1F52EC5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a:extLst>
              <a:ext uri="{FF2B5EF4-FFF2-40B4-BE49-F238E27FC236}">
                <a16:creationId xmlns:a16="http://schemas.microsoft.com/office/drawing/2014/main" id="{107C7E3A-EB55-4DD4-ABAD-A056F198AAB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9618733B-D2F8-4D56-980A-2FBB6EF836E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704530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B41CC-56F5-4A68-9543-0615512579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B127F3-C3A9-4D49-A779-331B1EB31F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a:extLst>
              <a:ext uri="{FF2B5EF4-FFF2-40B4-BE49-F238E27FC236}">
                <a16:creationId xmlns:a16="http://schemas.microsoft.com/office/drawing/2014/main" id="{D492D016-4DB9-4A2D-9338-9772597AD55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a:extLst>
              <a:ext uri="{FF2B5EF4-FFF2-40B4-BE49-F238E27FC236}">
                <a16:creationId xmlns:a16="http://schemas.microsoft.com/office/drawing/2014/main" id="{460120FB-F03E-42D5-8A88-D15313D0CA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228604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61FCD7-2ACE-430E-8C74-27ED6675DFD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a:extLst>
              <a:ext uri="{FF2B5EF4-FFF2-40B4-BE49-F238E27FC236}">
                <a16:creationId xmlns:a16="http://schemas.microsoft.com/office/drawing/2014/main" id="{A777541A-D18F-417C-80CD-D18CDC59FE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a:extLst>
              <a:ext uri="{FF2B5EF4-FFF2-40B4-BE49-F238E27FC236}">
                <a16:creationId xmlns:a16="http://schemas.microsoft.com/office/drawing/2014/main" id="{1C781D2D-0F36-4D76-8366-48899AE938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624341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CAFB5-D5DB-4182-94ED-DC52E92771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B7A119-6F27-495B-94FA-09005D65D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0EB375-6C95-4EB6-B977-94B01DB29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AA48F3-0982-42B2-9DAB-A8E028DCD89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9CDE1A44-6577-45B9-BE04-9F8C262AB07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0B7B41A6-6A77-43DA-B4E5-008213714E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944303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67D1A-90AB-4664-9B82-E79A34422B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57A7081-E819-48CD-876E-C3DD7BD93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47748C-7800-4D67-92EA-47E4A06AF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827AC9-0F7F-4B31-81CD-BB92436BC4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7B6AE0BD-7B14-47A9-A9AE-18E2BB885A7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AD25C67E-A7F9-4605-8D03-608350A02E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166443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E81145-3776-4D2D-AC42-CB4D61306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4E1FE1-2475-4D24-B37E-DBD4550F7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8C589E-843B-4003-87AC-19C3E7EDF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2022/4/27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ED24BE07-E0FE-4E6A-8210-E3E71FED9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D3DBEB4E-C4B5-4C81-97CD-C02EAD6B8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4781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034162" y="1587499"/>
            <a:ext cx="4941633" cy="4941633"/>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 name="椭圆 48"/>
          <p:cNvSpPr/>
          <p:nvPr/>
        </p:nvSpPr>
        <p:spPr>
          <a:xfrm>
            <a:off x="2750554" y="4424249"/>
            <a:ext cx="2931946" cy="2931946"/>
          </a:xfrm>
          <a:prstGeom prst="ellipse">
            <a:avLst/>
          </a:prstGeom>
          <a:gradFill flip="none" rotWithShape="1">
            <a:gsLst>
              <a:gs pos="0">
                <a:srgbClr val="6A839F">
                  <a:alpha val="1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椭圆 49"/>
          <p:cNvSpPr/>
          <p:nvPr/>
        </p:nvSpPr>
        <p:spPr>
          <a:xfrm>
            <a:off x="1770099" y="6457574"/>
            <a:ext cx="2722548" cy="2722548"/>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椭圆 50"/>
          <p:cNvSpPr/>
          <p:nvPr/>
        </p:nvSpPr>
        <p:spPr>
          <a:xfrm>
            <a:off x="9789982" y="1011070"/>
            <a:ext cx="2612608" cy="2612608"/>
          </a:xfrm>
          <a:prstGeom prst="ellipse">
            <a:avLst/>
          </a:prstGeom>
          <a:gradFill flip="none" rotWithShape="1">
            <a:gsLst>
              <a:gs pos="0">
                <a:srgbClr val="6A839F">
                  <a:alpha val="2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椭圆 47"/>
          <p:cNvSpPr/>
          <p:nvPr/>
        </p:nvSpPr>
        <p:spPr>
          <a:xfrm>
            <a:off x="2750554" y="-2280293"/>
            <a:ext cx="3091339" cy="3091339"/>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任意多边形: 形状 22">
            <a:extLst>
              <a:ext uri="{FF2B5EF4-FFF2-40B4-BE49-F238E27FC236}">
                <a16:creationId xmlns:a16="http://schemas.microsoft.com/office/drawing/2014/main" id="{D2ADEC20-F1FD-4B83-9898-48E22CE0E513}"/>
              </a:ext>
            </a:extLst>
          </p:cNvPr>
          <p:cNvSpPr/>
          <p:nvPr/>
        </p:nvSpPr>
        <p:spPr>
          <a:xfrm>
            <a:off x="3077656" y="1958162"/>
            <a:ext cx="1405604" cy="2362073"/>
          </a:xfrm>
          <a:custGeom>
            <a:avLst/>
            <a:gdLst/>
            <a:ahLst/>
            <a:cxnLst/>
            <a:rect l="l" t="t" r="r" b="b"/>
            <a:pathLst>
              <a:path w="776630" h="1130199">
                <a:moveTo>
                  <a:pt x="592531" y="0"/>
                </a:moveTo>
                <a:cubicBezTo>
                  <a:pt x="593396" y="663"/>
                  <a:pt x="602638" y="8279"/>
                  <a:pt x="620256" y="22849"/>
                </a:cubicBezTo>
                <a:cubicBezTo>
                  <a:pt x="637875" y="37419"/>
                  <a:pt x="658676" y="54970"/>
                  <a:pt x="682661" y="75500"/>
                </a:cubicBezTo>
                <a:cubicBezTo>
                  <a:pt x="706646" y="96031"/>
                  <a:pt x="728622" y="115569"/>
                  <a:pt x="748588" y="134112"/>
                </a:cubicBezTo>
                <a:cubicBezTo>
                  <a:pt x="746658" y="140793"/>
                  <a:pt x="742594" y="145720"/>
                  <a:pt x="736396" y="148895"/>
                </a:cubicBezTo>
                <a:cubicBezTo>
                  <a:pt x="730199" y="152070"/>
                  <a:pt x="722477" y="153645"/>
                  <a:pt x="713232" y="153620"/>
                </a:cubicBezTo>
                <a:lnTo>
                  <a:pt x="214579" y="153620"/>
                </a:lnTo>
                <a:lnTo>
                  <a:pt x="214579" y="1010717"/>
                </a:lnTo>
                <a:lnTo>
                  <a:pt x="557174" y="1010717"/>
                </a:lnTo>
                <a:lnTo>
                  <a:pt x="636422" y="888797"/>
                </a:lnTo>
                <a:cubicBezTo>
                  <a:pt x="637227" y="889490"/>
                  <a:pt x="645641" y="897317"/>
                  <a:pt x="661664" y="912278"/>
                </a:cubicBezTo>
                <a:cubicBezTo>
                  <a:pt x="677687" y="927240"/>
                  <a:pt x="696486" y="945181"/>
                  <a:pt x="718063" y="966104"/>
                </a:cubicBezTo>
                <a:cubicBezTo>
                  <a:pt x="739640" y="987026"/>
                  <a:pt x="759162" y="1006774"/>
                  <a:pt x="776630" y="1025348"/>
                </a:cubicBezTo>
                <a:cubicBezTo>
                  <a:pt x="774674" y="1032028"/>
                  <a:pt x="770661" y="1036955"/>
                  <a:pt x="764590" y="1040130"/>
                </a:cubicBezTo>
                <a:cubicBezTo>
                  <a:pt x="758520" y="1043305"/>
                  <a:pt x="751154" y="1044880"/>
                  <a:pt x="742492" y="1044855"/>
                </a:cubicBezTo>
                <a:lnTo>
                  <a:pt x="224333" y="1044855"/>
                </a:lnTo>
                <a:lnTo>
                  <a:pt x="174345" y="1130199"/>
                </a:lnTo>
                <a:lnTo>
                  <a:pt x="0" y="1033882"/>
                </a:lnTo>
                <a:cubicBezTo>
                  <a:pt x="4978" y="1027100"/>
                  <a:pt x="10871" y="1020242"/>
                  <a:pt x="17678" y="1013308"/>
                </a:cubicBezTo>
                <a:cubicBezTo>
                  <a:pt x="24485" y="1006374"/>
                  <a:pt x="31597" y="999821"/>
                  <a:pt x="39014" y="993648"/>
                </a:cubicBezTo>
                <a:lnTo>
                  <a:pt x="39014" y="31700"/>
                </a:lnTo>
                <a:lnTo>
                  <a:pt x="231648" y="119482"/>
                </a:lnTo>
                <a:lnTo>
                  <a:pt x="505968" y="119482"/>
                </a:lnTo>
                <a:lnTo>
                  <a:pt x="592531" y="0"/>
                </a:lnTo>
                <a:close/>
              </a:path>
            </a:pathLst>
          </a:custGeom>
          <a:gradFill>
            <a:gsLst>
              <a:gs pos="0">
                <a:srgbClr val="B38A54">
                  <a:alpha val="50000"/>
                </a:srgbClr>
              </a:gs>
              <a:gs pos="100000">
                <a:srgbClr val="B38A54">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740A8BC3-90F5-4C47-BF40-0C67D255C0D2}"/>
              </a:ext>
            </a:extLst>
          </p:cNvPr>
          <p:cNvGrpSpPr/>
          <p:nvPr/>
        </p:nvGrpSpPr>
        <p:grpSpPr>
          <a:xfrm>
            <a:off x="746152" y="764996"/>
            <a:ext cx="639495" cy="2183509"/>
            <a:chOff x="7000653" y="6344154"/>
            <a:chExt cx="423063" cy="1143637"/>
          </a:xfrm>
          <a:gradFill flip="none" rotWithShape="1">
            <a:gsLst>
              <a:gs pos="0">
                <a:srgbClr val="B38A54">
                  <a:alpha val="50000"/>
                </a:srgbClr>
              </a:gs>
              <a:gs pos="100000">
                <a:srgbClr val="B38A54">
                  <a:alpha val="0"/>
                </a:srgbClr>
              </a:gs>
            </a:gsLst>
            <a:lin ang="5400000" scaled="1"/>
            <a:tileRect/>
          </a:gradFill>
        </p:grpSpPr>
        <p:sp>
          <p:nvSpPr>
            <p:cNvPr id="24" name="任意多边形: 形状 23">
              <a:extLst>
                <a:ext uri="{FF2B5EF4-FFF2-40B4-BE49-F238E27FC236}">
                  <a16:creationId xmlns:a16="http://schemas.microsoft.com/office/drawing/2014/main" id="{70FF90DF-675D-4A9F-82AC-F28D8A4FBF11}"/>
                </a:ext>
              </a:extLst>
            </p:cNvPr>
            <p:cNvSpPr/>
            <p:nvPr/>
          </p:nvSpPr>
          <p:spPr>
            <a:xfrm>
              <a:off x="7106723" y="6344154"/>
              <a:ext cx="253420" cy="232891"/>
            </a:xfrm>
            <a:custGeom>
              <a:avLst/>
              <a:gdLst/>
              <a:ahLst/>
              <a:cxnLst/>
              <a:rect l="l" t="t" r="r" b="b"/>
              <a:pathLst>
                <a:path w="253420" h="232891">
                  <a:moveTo>
                    <a:pt x="8534" y="0"/>
                  </a:moveTo>
                  <a:cubicBezTo>
                    <a:pt x="102317" y="8407"/>
                    <a:pt x="167583" y="28016"/>
                    <a:pt x="204330" y="58826"/>
                  </a:cubicBezTo>
                  <a:cubicBezTo>
                    <a:pt x="241077" y="89636"/>
                    <a:pt x="257194" y="121437"/>
                    <a:pt x="252679" y="154229"/>
                  </a:cubicBezTo>
                  <a:cubicBezTo>
                    <a:pt x="248164" y="187020"/>
                    <a:pt x="230905" y="210591"/>
                    <a:pt x="200901" y="224942"/>
                  </a:cubicBezTo>
                  <a:cubicBezTo>
                    <a:pt x="170897" y="239293"/>
                    <a:pt x="136036" y="234213"/>
                    <a:pt x="96317" y="209702"/>
                  </a:cubicBezTo>
                  <a:cubicBezTo>
                    <a:pt x="88265" y="172567"/>
                    <a:pt x="75108" y="136195"/>
                    <a:pt x="56845" y="100584"/>
                  </a:cubicBezTo>
                  <a:cubicBezTo>
                    <a:pt x="38582" y="64973"/>
                    <a:pt x="19634" y="33477"/>
                    <a:pt x="0" y="6096"/>
                  </a:cubicBezTo>
                  <a:lnTo>
                    <a:pt x="853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任意多边形: 形状 21">
              <a:extLst>
                <a:ext uri="{FF2B5EF4-FFF2-40B4-BE49-F238E27FC236}">
                  <a16:creationId xmlns:a16="http://schemas.microsoft.com/office/drawing/2014/main" id="{5767D454-EAE9-4D8D-BF60-534A9E2C79B3}"/>
                </a:ext>
              </a:extLst>
            </p:cNvPr>
            <p:cNvSpPr/>
            <p:nvPr/>
          </p:nvSpPr>
          <p:spPr>
            <a:xfrm>
              <a:off x="7043325" y="6505088"/>
              <a:ext cx="380391" cy="982703"/>
            </a:xfrm>
            <a:custGeom>
              <a:avLst/>
              <a:gdLst/>
              <a:ahLst/>
              <a:cxnLst/>
              <a:rect l="l" t="t" r="r" b="b"/>
              <a:pathLst>
                <a:path w="380391" h="982703">
                  <a:moveTo>
                    <a:pt x="362103" y="0"/>
                  </a:moveTo>
                  <a:lnTo>
                    <a:pt x="380391" y="4877"/>
                  </a:lnTo>
                  <a:cubicBezTo>
                    <a:pt x="368250" y="45101"/>
                    <a:pt x="354813" y="90840"/>
                    <a:pt x="340081" y="142094"/>
                  </a:cubicBezTo>
                  <a:cubicBezTo>
                    <a:pt x="325349" y="193348"/>
                    <a:pt x="310846" y="244688"/>
                    <a:pt x="296571" y="296113"/>
                  </a:cubicBezTo>
                  <a:cubicBezTo>
                    <a:pt x="282296" y="347539"/>
                    <a:pt x="269774" y="393621"/>
                    <a:pt x="259004" y="434359"/>
                  </a:cubicBezTo>
                  <a:cubicBezTo>
                    <a:pt x="248235" y="475098"/>
                    <a:pt x="240742" y="505063"/>
                    <a:pt x="236525" y="524256"/>
                  </a:cubicBezTo>
                  <a:cubicBezTo>
                    <a:pt x="231420" y="546583"/>
                    <a:pt x="227000" y="568681"/>
                    <a:pt x="223266" y="590550"/>
                  </a:cubicBezTo>
                  <a:cubicBezTo>
                    <a:pt x="219533" y="612420"/>
                    <a:pt x="217856" y="631774"/>
                    <a:pt x="218237" y="648615"/>
                  </a:cubicBezTo>
                  <a:cubicBezTo>
                    <a:pt x="219765" y="671915"/>
                    <a:pt x="225244" y="693454"/>
                    <a:pt x="234674" y="713232"/>
                  </a:cubicBezTo>
                  <a:cubicBezTo>
                    <a:pt x="244104" y="733010"/>
                    <a:pt x="253195" y="755091"/>
                    <a:pt x="261948" y="779475"/>
                  </a:cubicBezTo>
                  <a:cubicBezTo>
                    <a:pt x="270700" y="803859"/>
                    <a:pt x="274825" y="834610"/>
                    <a:pt x="274320" y="871728"/>
                  </a:cubicBezTo>
                  <a:cubicBezTo>
                    <a:pt x="272619" y="905155"/>
                    <a:pt x="261087" y="931875"/>
                    <a:pt x="239726" y="951891"/>
                  </a:cubicBezTo>
                  <a:cubicBezTo>
                    <a:pt x="218364" y="971906"/>
                    <a:pt x="190069" y="982167"/>
                    <a:pt x="154839" y="982675"/>
                  </a:cubicBezTo>
                  <a:cubicBezTo>
                    <a:pt x="138989" y="983107"/>
                    <a:pt x="123444" y="978586"/>
                    <a:pt x="108204" y="969112"/>
                  </a:cubicBezTo>
                  <a:cubicBezTo>
                    <a:pt x="92964" y="959638"/>
                    <a:pt x="81687" y="942620"/>
                    <a:pt x="74372" y="918058"/>
                  </a:cubicBezTo>
                  <a:cubicBezTo>
                    <a:pt x="83275" y="874370"/>
                    <a:pt x="88769" y="833052"/>
                    <a:pt x="90853" y="794106"/>
                  </a:cubicBezTo>
                  <a:cubicBezTo>
                    <a:pt x="92938" y="755159"/>
                    <a:pt x="91839" y="722241"/>
                    <a:pt x="87557" y="695351"/>
                  </a:cubicBezTo>
                  <a:cubicBezTo>
                    <a:pt x="83275" y="668460"/>
                    <a:pt x="76035" y="651256"/>
                    <a:pt x="65837" y="643738"/>
                  </a:cubicBezTo>
                  <a:cubicBezTo>
                    <a:pt x="56693" y="637693"/>
                    <a:pt x="46635" y="633019"/>
                    <a:pt x="35662" y="629717"/>
                  </a:cubicBezTo>
                  <a:cubicBezTo>
                    <a:pt x="24689" y="626415"/>
                    <a:pt x="12802" y="624180"/>
                    <a:pt x="0" y="623011"/>
                  </a:cubicBezTo>
                  <a:lnTo>
                    <a:pt x="0" y="601066"/>
                  </a:lnTo>
                  <a:lnTo>
                    <a:pt x="56084" y="601066"/>
                  </a:lnTo>
                  <a:cubicBezTo>
                    <a:pt x="65405" y="601599"/>
                    <a:pt x="72670" y="600532"/>
                    <a:pt x="77877" y="597865"/>
                  </a:cubicBezTo>
                  <a:cubicBezTo>
                    <a:pt x="83084" y="595198"/>
                    <a:pt x="88824" y="587731"/>
                    <a:pt x="95098" y="575463"/>
                  </a:cubicBezTo>
                  <a:cubicBezTo>
                    <a:pt x="102023" y="564769"/>
                    <a:pt x="109128" y="552628"/>
                    <a:pt x="116415" y="539039"/>
                  </a:cubicBezTo>
                  <a:cubicBezTo>
                    <a:pt x="123702" y="525450"/>
                    <a:pt x="135341" y="501422"/>
                    <a:pt x="151334" y="466954"/>
                  </a:cubicBezTo>
                  <a:cubicBezTo>
                    <a:pt x="167326" y="432486"/>
                    <a:pt x="191843" y="378587"/>
                    <a:pt x="224886" y="305257"/>
                  </a:cubicBezTo>
                  <a:cubicBezTo>
                    <a:pt x="257928" y="231928"/>
                    <a:pt x="303667" y="130175"/>
                    <a:pt x="3621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任意多边形: 形状 20">
              <a:extLst>
                <a:ext uri="{FF2B5EF4-FFF2-40B4-BE49-F238E27FC236}">
                  <a16:creationId xmlns:a16="http://schemas.microsoft.com/office/drawing/2014/main" id="{6AD2E2F3-3947-4E97-ABDA-DB79376CB260}"/>
                </a:ext>
              </a:extLst>
            </p:cNvPr>
            <p:cNvSpPr/>
            <p:nvPr/>
          </p:nvSpPr>
          <p:spPr>
            <a:xfrm>
              <a:off x="7000653" y="6623351"/>
              <a:ext cx="246005" cy="219192"/>
            </a:xfrm>
            <a:custGeom>
              <a:avLst/>
              <a:gdLst/>
              <a:ahLst/>
              <a:cxnLst/>
              <a:rect l="l" t="t" r="r" b="b"/>
              <a:pathLst>
                <a:path w="246005" h="219192">
                  <a:moveTo>
                    <a:pt x="8535" y="0"/>
                  </a:moveTo>
                  <a:cubicBezTo>
                    <a:pt x="98448" y="5921"/>
                    <a:pt x="161319" y="23187"/>
                    <a:pt x="197149" y="51797"/>
                  </a:cubicBezTo>
                  <a:cubicBezTo>
                    <a:pt x="232979" y="80406"/>
                    <a:pt x="249101" y="110436"/>
                    <a:pt x="245517" y="141884"/>
                  </a:cubicBezTo>
                  <a:cubicBezTo>
                    <a:pt x="241932" y="173332"/>
                    <a:pt x="225975" y="196275"/>
                    <a:pt x="197644" y="210712"/>
                  </a:cubicBezTo>
                  <a:cubicBezTo>
                    <a:pt x="169314" y="225148"/>
                    <a:pt x="135944" y="221154"/>
                    <a:pt x="97536" y="198729"/>
                  </a:cubicBezTo>
                  <a:cubicBezTo>
                    <a:pt x="90043" y="163347"/>
                    <a:pt x="76988" y="128651"/>
                    <a:pt x="58370" y="94640"/>
                  </a:cubicBezTo>
                  <a:cubicBezTo>
                    <a:pt x="39751" y="60629"/>
                    <a:pt x="20295" y="31115"/>
                    <a:pt x="0" y="6096"/>
                  </a:cubicBezTo>
                  <a:lnTo>
                    <a:pt x="853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4" name="任意多边形: 形状 33">
            <a:extLst>
              <a:ext uri="{FF2B5EF4-FFF2-40B4-BE49-F238E27FC236}">
                <a16:creationId xmlns:a16="http://schemas.microsoft.com/office/drawing/2014/main" id="{7DFB863E-5657-451B-8120-7C2A8B1D03E7}"/>
              </a:ext>
            </a:extLst>
          </p:cNvPr>
          <p:cNvSpPr/>
          <p:nvPr/>
        </p:nvSpPr>
        <p:spPr>
          <a:xfrm>
            <a:off x="11231855" y="817590"/>
            <a:ext cx="1073152" cy="784114"/>
          </a:xfrm>
          <a:custGeom>
            <a:avLst/>
            <a:gdLst/>
            <a:ahLst/>
            <a:cxnLst/>
            <a:rect l="l" t="t" r="r" b="b"/>
            <a:pathLst>
              <a:path w="797433" h="582656">
                <a:moveTo>
                  <a:pt x="270700" y="0"/>
                </a:moveTo>
                <a:lnTo>
                  <a:pt x="505396" y="18669"/>
                </a:lnTo>
                <a:cubicBezTo>
                  <a:pt x="505146" y="28614"/>
                  <a:pt x="501646" y="36727"/>
                  <a:pt x="494895" y="43005"/>
                </a:cubicBezTo>
                <a:cubicBezTo>
                  <a:pt x="488144" y="49284"/>
                  <a:pt x="475643" y="54062"/>
                  <a:pt x="457390" y="57340"/>
                </a:cubicBezTo>
                <a:lnTo>
                  <a:pt x="457390" y="269450"/>
                </a:lnTo>
                <a:lnTo>
                  <a:pt x="552069" y="269450"/>
                </a:lnTo>
                <a:lnTo>
                  <a:pt x="638746" y="154769"/>
                </a:lnTo>
                <a:cubicBezTo>
                  <a:pt x="639619" y="155395"/>
                  <a:pt x="648986" y="162737"/>
                  <a:pt x="666849" y="176794"/>
                </a:cubicBezTo>
                <a:cubicBezTo>
                  <a:pt x="684711" y="190851"/>
                  <a:pt x="705833" y="207868"/>
                  <a:pt x="730215" y="227843"/>
                </a:cubicBezTo>
                <a:cubicBezTo>
                  <a:pt x="754596" y="247819"/>
                  <a:pt x="777002" y="266998"/>
                  <a:pt x="797433" y="285381"/>
                </a:cubicBezTo>
                <a:cubicBezTo>
                  <a:pt x="795294" y="292655"/>
                  <a:pt x="790904" y="298020"/>
                  <a:pt x="784265" y="301477"/>
                </a:cubicBezTo>
                <a:cubicBezTo>
                  <a:pt x="777625" y="304934"/>
                  <a:pt x="769568" y="306649"/>
                  <a:pt x="760095" y="306621"/>
                </a:cubicBezTo>
                <a:lnTo>
                  <a:pt x="457390" y="306621"/>
                </a:lnTo>
                <a:lnTo>
                  <a:pt x="457390" y="545485"/>
                </a:lnTo>
                <a:lnTo>
                  <a:pt x="524066" y="545485"/>
                </a:lnTo>
                <a:lnTo>
                  <a:pt x="609410" y="433392"/>
                </a:lnTo>
                <a:cubicBezTo>
                  <a:pt x="610241" y="434010"/>
                  <a:pt x="619246" y="441225"/>
                  <a:pt x="636425" y="455036"/>
                </a:cubicBezTo>
                <a:cubicBezTo>
                  <a:pt x="653604" y="468848"/>
                  <a:pt x="673969" y="485546"/>
                  <a:pt x="697519" y="505130"/>
                </a:cubicBezTo>
                <a:cubicBezTo>
                  <a:pt x="721070" y="524715"/>
                  <a:pt x="742817" y="543477"/>
                  <a:pt x="762762" y="561415"/>
                </a:cubicBezTo>
                <a:cubicBezTo>
                  <a:pt x="761262" y="568689"/>
                  <a:pt x="757261" y="574055"/>
                  <a:pt x="750760" y="577512"/>
                </a:cubicBezTo>
                <a:cubicBezTo>
                  <a:pt x="744260" y="580969"/>
                  <a:pt x="736259" y="582684"/>
                  <a:pt x="726758" y="582656"/>
                </a:cubicBezTo>
                <a:lnTo>
                  <a:pt x="57340" y="582656"/>
                </a:lnTo>
                <a:lnTo>
                  <a:pt x="46672" y="545485"/>
                </a:lnTo>
                <a:lnTo>
                  <a:pt x="270700" y="545485"/>
                </a:lnTo>
                <a:lnTo>
                  <a:pt x="270700" y="306621"/>
                </a:lnTo>
                <a:lnTo>
                  <a:pt x="10668" y="306621"/>
                </a:lnTo>
                <a:lnTo>
                  <a:pt x="0" y="269450"/>
                </a:lnTo>
                <a:lnTo>
                  <a:pt x="270700" y="269450"/>
                </a:lnTo>
                <a:lnTo>
                  <a:pt x="270700" y="0"/>
                </a:lnTo>
                <a:close/>
              </a:path>
            </a:pathLst>
          </a:custGeom>
          <a:gradFill flip="none" rotWithShape="1">
            <a:gsLst>
              <a:gs pos="0">
                <a:srgbClr val="B38A54">
                  <a:alpha val="50000"/>
                </a:srgbClr>
              </a:gs>
              <a:gs pos="100000">
                <a:srgbClr val="B38A54">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任意多边形: 形状 31">
            <a:extLst>
              <a:ext uri="{FF2B5EF4-FFF2-40B4-BE49-F238E27FC236}">
                <a16:creationId xmlns:a16="http://schemas.microsoft.com/office/drawing/2014/main" id="{E71F5F26-356C-4507-BF0B-D7C73BD27F37}"/>
              </a:ext>
            </a:extLst>
          </p:cNvPr>
          <p:cNvSpPr/>
          <p:nvPr/>
        </p:nvSpPr>
        <p:spPr>
          <a:xfrm>
            <a:off x="5411532" y="5547835"/>
            <a:ext cx="709375" cy="807724"/>
          </a:xfrm>
          <a:custGeom>
            <a:avLst/>
            <a:gdLst/>
            <a:ahLst/>
            <a:cxnLst/>
            <a:rect l="l" t="t" r="r" b="b"/>
            <a:pathLst>
              <a:path w="657416" h="629357">
                <a:moveTo>
                  <a:pt x="498729" y="0"/>
                </a:moveTo>
                <a:lnTo>
                  <a:pt x="657416" y="121353"/>
                </a:lnTo>
                <a:cubicBezTo>
                  <a:pt x="653026" y="127356"/>
                  <a:pt x="646803" y="132618"/>
                  <a:pt x="638746" y="137140"/>
                </a:cubicBezTo>
                <a:cubicBezTo>
                  <a:pt x="630690" y="141662"/>
                  <a:pt x="619133" y="145271"/>
                  <a:pt x="604076" y="147968"/>
                </a:cubicBezTo>
                <a:lnTo>
                  <a:pt x="604076" y="580017"/>
                </a:lnTo>
                <a:cubicBezTo>
                  <a:pt x="603686" y="584546"/>
                  <a:pt x="590129" y="591824"/>
                  <a:pt x="563404" y="601853"/>
                </a:cubicBezTo>
                <a:cubicBezTo>
                  <a:pt x="536678" y="611882"/>
                  <a:pt x="499118" y="617494"/>
                  <a:pt x="450723" y="618689"/>
                </a:cubicBezTo>
                <a:lnTo>
                  <a:pt x="417386" y="618689"/>
                </a:lnTo>
                <a:lnTo>
                  <a:pt x="417386" y="506675"/>
                </a:lnTo>
                <a:lnTo>
                  <a:pt x="177356" y="506675"/>
                </a:lnTo>
                <a:lnTo>
                  <a:pt x="177356" y="588018"/>
                </a:lnTo>
                <a:cubicBezTo>
                  <a:pt x="176967" y="594991"/>
                  <a:pt x="164076" y="603381"/>
                  <a:pt x="138684" y="613188"/>
                </a:cubicBezTo>
                <a:cubicBezTo>
                  <a:pt x="113292" y="622995"/>
                  <a:pt x="77732" y="628384"/>
                  <a:pt x="32004" y="629357"/>
                </a:cubicBezTo>
                <a:lnTo>
                  <a:pt x="0" y="629357"/>
                </a:lnTo>
                <a:lnTo>
                  <a:pt x="0" y="25361"/>
                </a:lnTo>
                <a:lnTo>
                  <a:pt x="192024" y="97457"/>
                </a:lnTo>
                <a:lnTo>
                  <a:pt x="412052" y="97457"/>
                </a:lnTo>
                <a:lnTo>
                  <a:pt x="498729" y="0"/>
                </a:lnTo>
                <a:close/>
                <a:moveTo>
                  <a:pt x="177356" y="134628"/>
                </a:moveTo>
                <a:lnTo>
                  <a:pt x="177356" y="469503"/>
                </a:lnTo>
                <a:lnTo>
                  <a:pt x="417386" y="469503"/>
                </a:lnTo>
                <a:lnTo>
                  <a:pt x="417386" y="134628"/>
                </a:lnTo>
                <a:lnTo>
                  <a:pt x="177356" y="134628"/>
                </a:lnTo>
                <a:close/>
              </a:path>
            </a:pathLst>
          </a:custGeom>
          <a:gradFill flip="none" rotWithShape="1">
            <a:gsLst>
              <a:gs pos="0">
                <a:srgbClr val="B38A54">
                  <a:alpha val="50000"/>
                </a:srgbClr>
              </a:gs>
              <a:gs pos="100000">
                <a:srgbClr val="B38A54">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44D634C6-544B-42E5-82EA-F2091131F023}"/>
              </a:ext>
            </a:extLst>
          </p:cNvPr>
          <p:cNvGrpSpPr/>
          <p:nvPr/>
        </p:nvGrpSpPr>
        <p:grpSpPr>
          <a:xfrm>
            <a:off x="3963279" y="-416074"/>
            <a:ext cx="665888" cy="1539165"/>
            <a:chOff x="8878655" y="4549389"/>
            <a:chExt cx="588073" cy="1221319"/>
          </a:xfrm>
          <a:gradFill flip="none" rotWithShape="1">
            <a:gsLst>
              <a:gs pos="0">
                <a:srgbClr val="B38A54">
                  <a:alpha val="50000"/>
                </a:srgbClr>
              </a:gs>
              <a:gs pos="100000">
                <a:srgbClr val="B38A54">
                  <a:alpha val="0"/>
                </a:srgbClr>
              </a:gs>
            </a:gsLst>
            <a:lin ang="10800000" scaled="1"/>
            <a:tileRect/>
          </a:gradFill>
        </p:grpSpPr>
        <p:sp>
          <p:nvSpPr>
            <p:cNvPr id="33" name="任意多边形: 形状 32">
              <a:extLst>
                <a:ext uri="{FF2B5EF4-FFF2-40B4-BE49-F238E27FC236}">
                  <a16:creationId xmlns:a16="http://schemas.microsoft.com/office/drawing/2014/main" id="{2A73CBD8-AB65-4CBB-8DD7-A25350581417}"/>
                </a:ext>
              </a:extLst>
            </p:cNvPr>
            <p:cNvSpPr/>
            <p:nvPr/>
          </p:nvSpPr>
          <p:spPr>
            <a:xfrm>
              <a:off x="8878655" y="4549389"/>
              <a:ext cx="588073" cy="905347"/>
            </a:xfrm>
            <a:custGeom>
              <a:avLst/>
              <a:gdLst/>
              <a:ahLst/>
              <a:cxnLst/>
              <a:rect l="l" t="t" r="r" b="b"/>
              <a:pathLst>
                <a:path w="588073" h="905347">
                  <a:moveTo>
                    <a:pt x="236030" y="0"/>
                  </a:moveTo>
                  <a:lnTo>
                    <a:pt x="469392" y="93345"/>
                  </a:lnTo>
                  <a:cubicBezTo>
                    <a:pt x="466753" y="99568"/>
                    <a:pt x="461697" y="104791"/>
                    <a:pt x="454223" y="109014"/>
                  </a:cubicBezTo>
                  <a:cubicBezTo>
                    <a:pt x="446750" y="113236"/>
                    <a:pt x="436693" y="115126"/>
                    <a:pt x="424053" y="114681"/>
                  </a:cubicBezTo>
                  <a:cubicBezTo>
                    <a:pt x="388021" y="159234"/>
                    <a:pt x="343404" y="205104"/>
                    <a:pt x="290203" y="252289"/>
                  </a:cubicBezTo>
                  <a:cubicBezTo>
                    <a:pt x="237002" y="299475"/>
                    <a:pt x="183384" y="340689"/>
                    <a:pt x="129350" y="375932"/>
                  </a:cubicBezTo>
                  <a:cubicBezTo>
                    <a:pt x="154880" y="375265"/>
                    <a:pt x="182828" y="374264"/>
                    <a:pt x="213193" y="372929"/>
                  </a:cubicBezTo>
                  <a:cubicBezTo>
                    <a:pt x="243558" y="371595"/>
                    <a:pt x="275173" y="369927"/>
                    <a:pt x="308039" y="367925"/>
                  </a:cubicBezTo>
                  <a:cubicBezTo>
                    <a:pt x="321429" y="343826"/>
                    <a:pt x="333320" y="320667"/>
                    <a:pt x="343710" y="298447"/>
                  </a:cubicBezTo>
                  <a:cubicBezTo>
                    <a:pt x="354100" y="276226"/>
                    <a:pt x="362656" y="255421"/>
                    <a:pt x="369380" y="236030"/>
                  </a:cubicBezTo>
                  <a:lnTo>
                    <a:pt x="588073" y="350578"/>
                  </a:lnTo>
                  <a:cubicBezTo>
                    <a:pt x="584712" y="356777"/>
                    <a:pt x="578767" y="361726"/>
                    <a:pt x="570238" y="365423"/>
                  </a:cubicBezTo>
                  <a:cubicBezTo>
                    <a:pt x="561709" y="369121"/>
                    <a:pt x="550763" y="370400"/>
                    <a:pt x="537400" y="369260"/>
                  </a:cubicBezTo>
                  <a:cubicBezTo>
                    <a:pt x="494062" y="422407"/>
                    <a:pt x="437388" y="479202"/>
                    <a:pt x="367379" y="539645"/>
                  </a:cubicBezTo>
                  <a:cubicBezTo>
                    <a:pt x="297371" y="600088"/>
                    <a:pt x="226028" y="653553"/>
                    <a:pt x="153352" y="700040"/>
                  </a:cubicBezTo>
                  <a:cubicBezTo>
                    <a:pt x="202720" y="695309"/>
                    <a:pt x="258338" y="689745"/>
                    <a:pt x="320207" y="683348"/>
                  </a:cubicBezTo>
                  <a:cubicBezTo>
                    <a:pt x="382076" y="676950"/>
                    <a:pt x="446028" y="670057"/>
                    <a:pt x="512064" y="662666"/>
                  </a:cubicBezTo>
                  <a:lnTo>
                    <a:pt x="513398" y="677335"/>
                  </a:lnTo>
                  <a:cubicBezTo>
                    <a:pt x="474809" y="700698"/>
                    <a:pt x="421969" y="730034"/>
                    <a:pt x="354878" y="765343"/>
                  </a:cubicBezTo>
                  <a:cubicBezTo>
                    <a:pt x="287786" y="800651"/>
                    <a:pt x="209943" y="837980"/>
                    <a:pt x="121348" y="877330"/>
                  </a:cubicBezTo>
                  <a:cubicBezTo>
                    <a:pt x="116626" y="884000"/>
                    <a:pt x="111403" y="889671"/>
                    <a:pt x="105680" y="894340"/>
                  </a:cubicBezTo>
                  <a:cubicBezTo>
                    <a:pt x="99957" y="899010"/>
                    <a:pt x="94067" y="902679"/>
                    <a:pt x="88011" y="905347"/>
                  </a:cubicBezTo>
                  <a:lnTo>
                    <a:pt x="4001" y="702711"/>
                  </a:lnTo>
                  <a:cubicBezTo>
                    <a:pt x="5334" y="702627"/>
                    <a:pt x="12668" y="700791"/>
                    <a:pt x="26003" y="697202"/>
                  </a:cubicBezTo>
                  <a:cubicBezTo>
                    <a:pt x="39338" y="693612"/>
                    <a:pt x="50673" y="688771"/>
                    <a:pt x="60008" y="682677"/>
                  </a:cubicBezTo>
                  <a:cubicBezTo>
                    <a:pt x="85733" y="665354"/>
                    <a:pt x="113292" y="639950"/>
                    <a:pt x="142685" y="606466"/>
                  </a:cubicBezTo>
                  <a:cubicBezTo>
                    <a:pt x="172077" y="572982"/>
                    <a:pt x="200970" y="535281"/>
                    <a:pt x="229362" y="493362"/>
                  </a:cubicBezTo>
                  <a:cubicBezTo>
                    <a:pt x="211304" y="503316"/>
                    <a:pt x="192413" y="513100"/>
                    <a:pt x="172688" y="522712"/>
                  </a:cubicBezTo>
                  <a:cubicBezTo>
                    <a:pt x="152964" y="532325"/>
                    <a:pt x="132739" y="542093"/>
                    <a:pt x="112014" y="552016"/>
                  </a:cubicBezTo>
                  <a:cubicBezTo>
                    <a:pt x="107347" y="556717"/>
                    <a:pt x="102680" y="560921"/>
                    <a:pt x="98012" y="564627"/>
                  </a:cubicBezTo>
                  <a:cubicBezTo>
                    <a:pt x="93345" y="568333"/>
                    <a:pt x="88678" y="571210"/>
                    <a:pt x="84011" y="573256"/>
                  </a:cubicBezTo>
                  <a:lnTo>
                    <a:pt x="0" y="370594"/>
                  </a:lnTo>
                  <a:cubicBezTo>
                    <a:pt x="1139" y="370455"/>
                    <a:pt x="7529" y="368732"/>
                    <a:pt x="19169" y="365423"/>
                  </a:cubicBezTo>
                  <a:cubicBezTo>
                    <a:pt x="30809" y="362115"/>
                    <a:pt x="40866" y="358056"/>
                    <a:pt x="49340" y="353247"/>
                  </a:cubicBezTo>
                  <a:cubicBezTo>
                    <a:pt x="72190" y="333617"/>
                    <a:pt x="96424" y="302790"/>
                    <a:pt x="122040" y="260765"/>
                  </a:cubicBezTo>
                  <a:cubicBezTo>
                    <a:pt x="147656" y="218740"/>
                    <a:pt x="170902" y="173901"/>
                    <a:pt x="191777" y="126248"/>
                  </a:cubicBezTo>
                  <a:cubicBezTo>
                    <a:pt x="212652" y="78596"/>
                    <a:pt x="227403" y="36513"/>
                    <a:pt x="23603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1" name="任意多边形: 形状 30">
              <a:extLst>
                <a:ext uri="{FF2B5EF4-FFF2-40B4-BE49-F238E27FC236}">
                  <a16:creationId xmlns:a16="http://schemas.microsoft.com/office/drawing/2014/main" id="{368F99BD-6998-409D-82F2-2F0D5BAEDEDC}"/>
                </a:ext>
              </a:extLst>
            </p:cNvPr>
            <p:cNvSpPr/>
            <p:nvPr/>
          </p:nvSpPr>
          <p:spPr>
            <a:xfrm>
              <a:off x="8882656" y="5434724"/>
              <a:ext cx="549401" cy="335984"/>
            </a:xfrm>
            <a:custGeom>
              <a:avLst/>
              <a:gdLst/>
              <a:ahLst/>
              <a:cxnLst/>
              <a:rect l="l" t="t" r="r" b="b"/>
              <a:pathLst>
                <a:path w="549401" h="335984">
                  <a:moveTo>
                    <a:pt x="546735" y="0"/>
                  </a:moveTo>
                  <a:lnTo>
                    <a:pt x="549401" y="10673"/>
                  </a:lnTo>
                  <a:cubicBezTo>
                    <a:pt x="507702" y="45477"/>
                    <a:pt x="451750" y="86939"/>
                    <a:pt x="381547" y="135059"/>
                  </a:cubicBezTo>
                  <a:cubicBezTo>
                    <a:pt x="311344" y="183178"/>
                    <a:pt x="225055" y="237263"/>
                    <a:pt x="122682" y="297313"/>
                  </a:cubicBezTo>
                  <a:cubicBezTo>
                    <a:pt x="119181" y="306759"/>
                    <a:pt x="113847" y="314871"/>
                    <a:pt x="106679" y="321649"/>
                  </a:cubicBezTo>
                  <a:cubicBezTo>
                    <a:pt x="99512" y="328428"/>
                    <a:pt x="91511" y="333206"/>
                    <a:pt x="82677" y="335984"/>
                  </a:cubicBezTo>
                  <a:lnTo>
                    <a:pt x="0" y="110736"/>
                  </a:lnTo>
                  <a:cubicBezTo>
                    <a:pt x="32086" y="106107"/>
                    <a:pt x="76964" y="98317"/>
                    <a:pt x="134634" y="87363"/>
                  </a:cubicBezTo>
                  <a:cubicBezTo>
                    <a:pt x="192303" y="76410"/>
                    <a:pt x="256937" y="63381"/>
                    <a:pt x="328534" y="48277"/>
                  </a:cubicBezTo>
                  <a:cubicBezTo>
                    <a:pt x="400132" y="33173"/>
                    <a:pt x="472865" y="17080"/>
                    <a:pt x="54673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p:cNvGrpSpPr/>
          <p:nvPr/>
        </p:nvGrpSpPr>
        <p:grpSpPr>
          <a:xfrm>
            <a:off x="3777790" y="1095551"/>
            <a:ext cx="3948994" cy="713349"/>
            <a:chOff x="5273816" y="1582902"/>
            <a:chExt cx="2702838" cy="449713"/>
          </a:xfrm>
        </p:grpSpPr>
        <p:sp>
          <p:nvSpPr>
            <p:cNvPr id="13" name="平行四边形 12">
              <a:extLst>
                <a:ext uri="{FF2B5EF4-FFF2-40B4-BE49-F238E27FC236}">
                  <a16:creationId xmlns:a16="http://schemas.microsoft.com/office/drawing/2014/main" id="{2F2FA154-412E-47E4-AB2C-DAA011D1498F}"/>
                </a:ext>
              </a:extLst>
            </p:cNvPr>
            <p:cNvSpPr/>
            <p:nvPr/>
          </p:nvSpPr>
          <p:spPr>
            <a:xfrm>
              <a:off x="5273816" y="1635789"/>
              <a:ext cx="2626818" cy="396826"/>
            </a:xfrm>
            <a:prstGeom prst="parallelogram">
              <a:avLst/>
            </a:prstGeom>
            <a:noFill/>
            <a:ln>
              <a:solidFill>
                <a:srgbClr val="EAD6A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5" name="平行四边形 4">
              <a:extLst>
                <a:ext uri="{FF2B5EF4-FFF2-40B4-BE49-F238E27FC236}">
                  <a16:creationId xmlns:a16="http://schemas.microsoft.com/office/drawing/2014/main" id="{947903FA-79D6-4E11-AAE7-0F1A59ACC9A8}"/>
                </a:ext>
              </a:extLst>
            </p:cNvPr>
            <p:cNvSpPr/>
            <p:nvPr/>
          </p:nvSpPr>
          <p:spPr>
            <a:xfrm>
              <a:off x="5349836" y="1582902"/>
              <a:ext cx="2626818" cy="396826"/>
            </a:xfrm>
            <a:prstGeom prst="parallelogram">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中软实训特别节目</a:t>
              </a:r>
            </a:p>
          </p:txBody>
        </p:sp>
      </p:grpSp>
      <p:grpSp>
        <p:nvGrpSpPr>
          <p:cNvPr id="18" name="组合 17"/>
          <p:cNvGrpSpPr/>
          <p:nvPr/>
        </p:nvGrpSpPr>
        <p:grpSpPr>
          <a:xfrm>
            <a:off x="4420858" y="1376890"/>
            <a:ext cx="7077455" cy="3949603"/>
            <a:chOff x="4020134" y="842824"/>
            <a:chExt cx="7501787" cy="4483670"/>
          </a:xfrm>
        </p:grpSpPr>
        <p:cxnSp>
          <p:nvCxnSpPr>
            <p:cNvPr id="39" name="直接连接符 38">
              <a:extLst>
                <a:ext uri="{FF2B5EF4-FFF2-40B4-BE49-F238E27FC236}">
                  <a16:creationId xmlns:a16="http://schemas.microsoft.com/office/drawing/2014/main" id="{CCEC721C-5903-4D39-B55E-2BE1C21A3D0A}"/>
                </a:ext>
              </a:extLst>
            </p:cNvPr>
            <p:cNvCxnSpPr>
              <a:cxnSpLocks/>
            </p:cNvCxnSpPr>
            <p:nvPr/>
          </p:nvCxnSpPr>
          <p:spPr>
            <a:xfrm flipH="1">
              <a:off x="6944512" y="4703209"/>
              <a:ext cx="623285" cy="623285"/>
            </a:xfrm>
            <a:prstGeom prst="line">
              <a:avLst/>
            </a:prstGeom>
            <a:ln>
              <a:gradFill flip="none" rotWithShape="1">
                <a:gsLst>
                  <a:gs pos="0">
                    <a:srgbClr val="2E2E30"/>
                  </a:gs>
                  <a:gs pos="100000">
                    <a:schemeClr val="bg1">
                      <a:alpha val="8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53F47D4-7E3C-463A-B193-F620A46994BE}"/>
                </a:ext>
              </a:extLst>
            </p:cNvPr>
            <p:cNvSpPr txBox="1"/>
            <p:nvPr/>
          </p:nvSpPr>
          <p:spPr>
            <a:xfrm>
              <a:off x="6521545" y="2396115"/>
              <a:ext cx="5000376" cy="22885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500" i="1" spc="1200" dirty="0">
                  <a:solidFill>
                    <a:srgbClr val="2E2E30"/>
                  </a:solidFill>
                  <a:latin typeface="思源宋体 CN Heavy" panose="02020900000000000000" pitchFamily="18" charset="-122"/>
                  <a:ea typeface="思源宋体 CN Heavy" panose="02020900000000000000" pitchFamily="18" charset="-122"/>
                </a:rPr>
                <a:t>五组</a:t>
              </a:r>
              <a:endParaRPr kumimoji="0" lang="zh-CN" altLang="en-US" sz="12500" b="0" i="1" u="none" strike="noStrike" kern="1200" cap="none" spc="12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endParaRPr>
            </a:p>
          </p:txBody>
        </p:sp>
        <p:sp>
          <p:nvSpPr>
            <p:cNvPr id="15" name="文本框 14">
              <a:extLst>
                <a:ext uri="{FF2B5EF4-FFF2-40B4-BE49-F238E27FC236}">
                  <a16:creationId xmlns:a16="http://schemas.microsoft.com/office/drawing/2014/main" id="{BB041207-3E75-466D-B8D6-DBE0EAF5E7FF}"/>
                </a:ext>
              </a:extLst>
            </p:cNvPr>
            <p:cNvSpPr txBox="1"/>
            <p:nvPr/>
          </p:nvSpPr>
          <p:spPr>
            <a:xfrm>
              <a:off x="4020134" y="1464245"/>
              <a:ext cx="4261851" cy="20264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0" i="1" spc="1200" dirty="0">
                  <a:solidFill>
                    <a:srgbClr val="2E2E30"/>
                  </a:solidFill>
                  <a:latin typeface="思源宋体 CN Heavy" panose="02020900000000000000" pitchFamily="18" charset="-122"/>
                  <a:ea typeface="思源宋体 CN Heavy" panose="02020900000000000000" pitchFamily="18" charset="-122"/>
                </a:rPr>
                <a:t>走近</a:t>
              </a:r>
              <a:endParaRPr kumimoji="0" lang="zh-CN" altLang="en-US" sz="11000" b="0" i="1" u="none" strike="noStrike" kern="1200" cap="none" spc="12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12" name="直接连接符 11">
              <a:extLst>
                <a:ext uri="{FF2B5EF4-FFF2-40B4-BE49-F238E27FC236}">
                  <a16:creationId xmlns:a16="http://schemas.microsoft.com/office/drawing/2014/main" id="{DF421EC2-6D16-41AC-9EFD-28CE0AA69791}"/>
                </a:ext>
              </a:extLst>
            </p:cNvPr>
            <p:cNvCxnSpPr>
              <a:cxnSpLocks/>
            </p:cNvCxnSpPr>
            <p:nvPr/>
          </p:nvCxnSpPr>
          <p:spPr>
            <a:xfrm flipH="1">
              <a:off x="5274701" y="3159216"/>
              <a:ext cx="530484" cy="530484"/>
            </a:xfrm>
            <a:prstGeom prst="line">
              <a:avLst/>
            </a:prstGeom>
            <a:ln>
              <a:gradFill>
                <a:gsLst>
                  <a:gs pos="0">
                    <a:srgbClr val="B38A54"/>
                  </a:gs>
                  <a:gs pos="100000">
                    <a:srgbClr val="B38A54">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63F49EA-CE9A-4647-A0EE-952E408F69E1}"/>
                </a:ext>
              </a:extLst>
            </p:cNvPr>
            <p:cNvCxnSpPr>
              <a:cxnSpLocks/>
            </p:cNvCxnSpPr>
            <p:nvPr/>
          </p:nvCxnSpPr>
          <p:spPr>
            <a:xfrm flipH="1">
              <a:off x="5612031" y="4677106"/>
              <a:ext cx="617361" cy="617361"/>
            </a:xfrm>
            <a:prstGeom prst="line">
              <a:avLst/>
            </a:prstGeom>
            <a:ln>
              <a:gradFill flip="none" rotWithShape="1">
                <a:gsLst>
                  <a:gs pos="0">
                    <a:srgbClr val="2E2E30"/>
                  </a:gs>
                  <a:gs pos="100000">
                    <a:schemeClr val="bg1">
                      <a:alpha val="8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A6A1C72-2CBF-4C40-8520-89E416BD6E1F}"/>
                </a:ext>
              </a:extLst>
            </p:cNvPr>
            <p:cNvCxnSpPr>
              <a:cxnSpLocks/>
            </p:cNvCxnSpPr>
            <p:nvPr/>
          </p:nvCxnSpPr>
          <p:spPr>
            <a:xfrm flipH="1">
              <a:off x="7571776" y="1073131"/>
              <a:ext cx="975264" cy="977694"/>
            </a:xfrm>
            <a:prstGeom prst="line">
              <a:avLst/>
            </a:prstGeom>
            <a:ln>
              <a:gradFill flip="none" rotWithShape="1">
                <a:gsLst>
                  <a:gs pos="0">
                    <a:srgbClr val="2E2E30"/>
                  </a:gs>
                  <a:gs pos="100000">
                    <a:schemeClr val="bg1">
                      <a:alpha val="8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FC9772B-7FD1-4BE4-AE89-C14BDADE586B}"/>
                </a:ext>
              </a:extLst>
            </p:cNvPr>
            <p:cNvCxnSpPr>
              <a:cxnSpLocks/>
            </p:cNvCxnSpPr>
            <p:nvPr/>
          </p:nvCxnSpPr>
          <p:spPr>
            <a:xfrm flipH="1">
              <a:off x="9674676" y="842824"/>
              <a:ext cx="975264" cy="977694"/>
            </a:xfrm>
            <a:prstGeom prst="line">
              <a:avLst/>
            </a:prstGeom>
            <a:ln>
              <a:gradFill flip="none" rotWithShape="1">
                <a:gsLst>
                  <a:gs pos="0">
                    <a:srgbClr val="2E2E30"/>
                  </a:gs>
                  <a:gs pos="100000">
                    <a:schemeClr val="bg1">
                      <a:alpha val="8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F421EC2-6D16-41AC-9EFD-28CE0AA69791}"/>
                </a:ext>
              </a:extLst>
            </p:cNvPr>
            <p:cNvCxnSpPr>
              <a:cxnSpLocks/>
            </p:cNvCxnSpPr>
            <p:nvPr/>
          </p:nvCxnSpPr>
          <p:spPr>
            <a:xfrm flipH="1">
              <a:off x="5454213" y="3119006"/>
              <a:ext cx="290534" cy="290534"/>
            </a:xfrm>
            <a:prstGeom prst="line">
              <a:avLst/>
            </a:prstGeom>
            <a:ln>
              <a:gradFill>
                <a:gsLst>
                  <a:gs pos="0">
                    <a:srgbClr val="B38A54"/>
                  </a:gs>
                  <a:gs pos="100000">
                    <a:srgbClr val="B38A54">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07171" y="4559941"/>
            <a:ext cx="217392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300" normalizeH="0" baseline="0" noProof="0" dirty="0">
                <a:ln>
                  <a:noFill/>
                </a:ln>
                <a:solidFill>
                  <a:prstClr val="white">
                    <a:lumMod val="50000"/>
                  </a:prstClr>
                </a:solidFill>
                <a:effectLst/>
                <a:uLnTx/>
                <a:uFillTx/>
                <a:latin typeface="思源黑体 CN Light" panose="020B0300000000000000" pitchFamily="34" charset="-122"/>
                <a:ea typeface="思源黑体 CN Light" panose="020B0300000000000000" pitchFamily="34" charset="-122"/>
                <a:cs typeface="+mn-cs"/>
              </a:rPr>
              <a:t>2022.04.27</a:t>
            </a:r>
            <a:endParaRPr kumimoji="0" lang="zh-CN" altLang="en-US" sz="2000" b="0" i="0" u="none" strike="noStrike" kern="1200" cap="none" spc="300" normalizeH="0" baseline="0" noProof="0" dirty="0">
              <a:ln>
                <a:noFill/>
              </a:ln>
              <a:solidFill>
                <a:prstClr val="white">
                  <a:lumMod val="50000"/>
                </a:prstClr>
              </a:solidFill>
              <a:effectLst/>
              <a:uLnTx/>
              <a:uFillTx/>
              <a:latin typeface="思源黑体 CN Light" panose="020B0300000000000000" pitchFamily="34" charset="-122"/>
              <a:ea typeface="思源黑体 CN Light" panose="020B0300000000000000" pitchFamily="34" charset="-122"/>
              <a:cs typeface="+mn-cs"/>
            </a:endParaRPr>
          </a:p>
        </p:txBody>
      </p:sp>
    </p:spTree>
    <p:extLst>
      <p:ext uri="{BB962C8B-B14F-4D97-AF65-F5344CB8AC3E}">
        <p14:creationId xmlns:p14="http://schemas.microsoft.com/office/powerpoint/2010/main" val="73751276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0-#ppt_w/2"/>
                                          </p:val>
                                        </p:tav>
                                        <p:tav tm="100000">
                                          <p:val>
                                            <p:strVal val="#ppt_x"/>
                                          </p:val>
                                        </p:tav>
                                      </p:tavLst>
                                    </p:anim>
                                    <p:anim calcmode="lin" valueType="num">
                                      <p:cBhvr additive="base">
                                        <p:cTn id="16" dur="500" fill="hold"/>
                                        <p:tgtEl>
                                          <p:spTgt spid="4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0-#ppt_w/2"/>
                                          </p:val>
                                        </p:tav>
                                        <p:tav tm="100000">
                                          <p:val>
                                            <p:strVal val="#ppt_x"/>
                                          </p:val>
                                        </p:tav>
                                      </p:tavLst>
                                    </p:anim>
                                    <p:anim calcmode="lin" valueType="num">
                                      <p:cBhvr additive="base">
                                        <p:cTn id="20" dur="500" fill="hold"/>
                                        <p:tgtEl>
                                          <p:spTgt spid="5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0-#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45"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anim calcmode="lin" valueType="num">
                                      <p:cBhvr>
                                        <p:cTn id="34" dur="2000" fill="hold"/>
                                        <p:tgtEl>
                                          <p:spTgt spid="9"/>
                                        </p:tgtEl>
                                        <p:attrNameLst>
                                          <p:attrName>ppt_w</p:attrName>
                                        </p:attrNameLst>
                                      </p:cBhvr>
                                      <p:tavLst>
                                        <p:tav tm="0" fmla="#ppt_w*sin(2.5*pi*$)">
                                          <p:val>
                                            <p:fltVal val="0"/>
                                          </p:val>
                                        </p:tav>
                                        <p:tav tm="100000">
                                          <p:val>
                                            <p:fltVal val="1"/>
                                          </p:val>
                                        </p:tav>
                                      </p:tavLst>
                                    </p:anim>
                                    <p:anim calcmode="lin" valueType="num">
                                      <p:cBhvr>
                                        <p:cTn id="35" dur="2000" fill="hold"/>
                                        <p:tgtEl>
                                          <p:spTgt spid="9"/>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anim calcmode="lin" valueType="num">
                                      <p:cBhvr>
                                        <p:cTn id="39" dur="2000" fill="hold"/>
                                        <p:tgtEl>
                                          <p:spTgt spid="23"/>
                                        </p:tgtEl>
                                        <p:attrNameLst>
                                          <p:attrName>ppt_w</p:attrName>
                                        </p:attrNameLst>
                                      </p:cBhvr>
                                      <p:tavLst>
                                        <p:tav tm="0" fmla="#ppt_w*sin(2.5*pi*$)">
                                          <p:val>
                                            <p:fltVal val="0"/>
                                          </p:val>
                                        </p:tav>
                                        <p:tav tm="100000">
                                          <p:val>
                                            <p:fltVal val="1"/>
                                          </p:val>
                                        </p:tav>
                                      </p:tavLst>
                                    </p:anim>
                                    <p:anim calcmode="lin" valueType="num">
                                      <p:cBhvr>
                                        <p:cTn id="40" dur="2000" fill="hold"/>
                                        <p:tgtEl>
                                          <p:spTgt spid="23"/>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000"/>
                                        <p:tgtEl>
                                          <p:spTgt spid="32"/>
                                        </p:tgtEl>
                                      </p:cBhvr>
                                    </p:animEffect>
                                    <p:anim calcmode="lin" valueType="num">
                                      <p:cBhvr>
                                        <p:cTn id="44" dur="2000" fill="hold"/>
                                        <p:tgtEl>
                                          <p:spTgt spid="32"/>
                                        </p:tgtEl>
                                        <p:attrNameLst>
                                          <p:attrName>ppt_w</p:attrName>
                                        </p:attrNameLst>
                                      </p:cBhvr>
                                      <p:tavLst>
                                        <p:tav tm="0" fmla="#ppt_w*sin(2.5*pi*$)">
                                          <p:val>
                                            <p:fltVal val="0"/>
                                          </p:val>
                                        </p:tav>
                                        <p:tav tm="100000">
                                          <p:val>
                                            <p:fltVal val="1"/>
                                          </p:val>
                                        </p:tav>
                                      </p:tavLst>
                                    </p:anim>
                                    <p:anim calcmode="lin" valueType="num">
                                      <p:cBhvr>
                                        <p:cTn id="45" dur="2000" fill="hold"/>
                                        <p:tgtEl>
                                          <p:spTgt spid="32"/>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2000"/>
                                        <p:tgtEl>
                                          <p:spTgt spid="34"/>
                                        </p:tgtEl>
                                      </p:cBhvr>
                                    </p:animEffect>
                                    <p:anim calcmode="lin" valueType="num">
                                      <p:cBhvr>
                                        <p:cTn id="49" dur="2000" fill="hold"/>
                                        <p:tgtEl>
                                          <p:spTgt spid="34"/>
                                        </p:tgtEl>
                                        <p:attrNameLst>
                                          <p:attrName>ppt_w</p:attrName>
                                        </p:attrNameLst>
                                      </p:cBhvr>
                                      <p:tavLst>
                                        <p:tav tm="0" fmla="#ppt_w*sin(2.5*pi*$)">
                                          <p:val>
                                            <p:fltVal val="0"/>
                                          </p:val>
                                        </p:tav>
                                        <p:tav tm="100000">
                                          <p:val>
                                            <p:fltVal val="1"/>
                                          </p:val>
                                        </p:tav>
                                      </p:tavLst>
                                    </p:anim>
                                    <p:anim calcmode="lin" valueType="num">
                                      <p:cBhvr>
                                        <p:cTn id="50" dur="2000" fill="hold"/>
                                        <p:tgtEl>
                                          <p:spTgt spid="34"/>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16" presetClass="entr" presetSubtype="42"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arn(outHorizontal)">
                                      <p:cBhvr>
                                        <p:cTn id="54" dur="1000"/>
                                        <p:tgtEl>
                                          <p:spTgt spid="18"/>
                                        </p:tgtEl>
                                      </p:cBhvr>
                                    </p:animEffect>
                                  </p:childTnLst>
                                </p:cTn>
                              </p:par>
                            </p:childTnLst>
                          </p:cTn>
                        </p:par>
                        <p:par>
                          <p:cTn id="55" fill="hold">
                            <p:stCondLst>
                              <p:cond delay="3500"/>
                            </p:stCondLst>
                            <p:childTnLst>
                              <p:par>
                                <p:cTn id="56" presetID="12" presetClass="entr" presetSubtype="2"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p:tgtEl>
                                          <p:spTgt spid="11"/>
                                        </p:tgtEl>
                                        <p:attrNameLst>
                                          <p:attrName>ppt_x</p:attrName>
                                        </p:attrNameLst>
                                      </p:cBhvr>
                                      <p:tavLst>
                                        <p:tav tm="0">
                                          <p:val>
                                            <p:strVal val="#ppt_x+#ppt_w*1.125000"/>
                                          </p:val>
                                        </p:tav>
                                        <p:tav tm="100000">
                                          <p:val>
                                            <p:strVal val="#ppt_x"/>
                                          </p:val>
                                        </p:tav>
                                      </p:tavLst>
                                    </p:anim>
                                    <p:animEffect transition="in" filter="wipe(left)">
                                      <p:cBhvr>
                                        <p:cTn id="59" dur="500"/>
                                        <p:tgtEl>
                                          <p:spTgt spid="11"/>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left)">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animBg="1"/>
      <p:bldP spid="51" grpId="0" animBg="1"/>
      <p:bldP spid="48" grpId="0" animBg="1"/>
      <p:bldP spid="23" grpId="0" animBg="1"/>
      <p:bldP spid="34" grpId="0" animBg="1"/>
      <p:bldP spid="32"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034162" y="1587499"/>
            <a:ext cx="4941633" cy="4941633"/>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椭圆 4"/>
          <p:cNvSpPr/>
          <p:nvPr/>
        </p:nvSpPr>
        <p:spPr>
          <a:xfrm>
            <a:off x="2750554" y="4424249"/>
            <a:ext cx="2931946" cy="2931946"/>
          </a:xfrm>
          <a:prstGeom prst="ellipse">
            <a:avLst/>
          </a:prstGeom>
          <a:gradFill flip="none" rotWithShape="1">
            <a:gsLst>
              <a:gs pos="0">
                <a:srgbClr val="6A839F">
                  <a:alpha val="1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椭圆 5"/>
          <p:cNvSpPr/>
          <p:nvPr/>
        </p:nvSpPr>
        <p:spPr>
          <a:xfrm>
            <a:off x="1770099" y="6457574"/>
            <a:ext cx="2722548" cy="2722548"/>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椭圆 6"/>
          <p:cNvSpPr/>
          <p:nvPr/>
        </p:nvSpPr>
        <p:spPr>
          <a:xfrm>
            <a:off x="9789982" y="1011070"/>
            <a:ext cx="2612608" cy="2612608"/>
          </a:xfrm>
          <a:prstGeom prst="ellipse">
            <a:avLst/>
          </a:prstGeom>
          <a:gradFill flip="none" rotWithShape="1">
            <a:gsLst>
              <a:gs pos="0">
                <a:srgbClr val="6A839F">
                  <a:alpha val="2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椭圆 7"/>
          <p:cNvSpPr/>
          <p:nvPr/>
        </p:nvSpPr>
        <p:spPr>
          <a:xfrm>
            <a:off x="2750554" y="-2280293"/>
            <a:ext cx="3091339" cy="3091339"/>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任意多边形: 形状 33">
            <a:extLst>
              <a:ext uri="{FF2B5EF4-FFF2-40B4-BE49-F238E27FC236}">
                <a16:creationId xmlns:a16="http://schemas.microsoft.com/office/drawing/2014/main" id="{7DFB863E-5657-451B-8120-7C2A8B1D03E7}"/>
              </a:ext>
            </a:extLst>
          </p:cNvPr>
          <p:cNvSpPr/>
          <p:nvPr/>
        </p:nvSpPr>
        <p:spPr>
          <a:xfrm>
            <a:off x="11231855" y="817590"/>
            <a:ext cx="1073152" cy="784114"/>
          </a:xfrm>
          <a:custGeom>
            <a:avLst/>
            <a:gdLst/>
            <a:ahLst/>
            <a:cxnLst/>
            <a:rect l="l" t="t" r="r" b="b"/>
            <a:pathLst>
              <a:path w="797433" h="582656">
                <a:moveTo>
                  <a:pt x="270700" y="0"/>
                </a:moveTo>
                <a:lnTo>
                  <a:pt x="505396" y="18669"/>
                </a:lnTo>
                <a:cubicBezTo>
                  <a:pt x="505146" y="28614"/>
                  <a:pt x="501646" y="36727"/>
                  <a:pt x="494895" y="43005"/>
                </a:cubicBezTo>
                <a:cubicBezTo>
                  <a:pt x="488144" y="49284"/>
                  <a:pt x="475643" y="54062"/>
                  <a:pt x="457390" y="57340"/>
                </a:cubicBezTo>
                <a:lnTo>
                  <a:pt x="457390" y="269450"/>
                </a:lnTo>
                <a:lnTo>
                  <a:pt x="552069" y="269450"/>
                </a:lnTo>
                <a:lnTo>
                  <a:pt x="638746" y="154769"/>
                </a:lnTo>
                <a:cubicBezTo>
                  <a:pt x="639619" y="155395"/>
                  <a:pt x="648986" y="162737"/>
                  <a:pt x="666849" y="176794"/>
                </a:cubicBezTo>
                <a:cubicBezTo>
                  <a:pt x="684711" y="190851"/>
                  <a:pt x="705833" y="207868"/>
                  <a:pt x="730215" y="227843"/>
                </a:cubicBezTo>
                <a:cubicBezTo>
                  <a:pt x="754596" y="247819"/>
                  <a:pt x="777002" y="266998"/>
                  <a:pt x="797433" y="285381"/>
                </a:cubicBezTo>
                <a:cubicBezTo>
                  <a:pt x="795294" y="292655"/>
                  <a:pt x="790904" y="298020"/>
                  <a:pt x="784265" y="301477"/>
                </a:cubicBezTo>
                <a:cubicBezTo>
                  <a:pt x="777625" y="304934"/>
                  <a:pt x="769568" y="306649"/>
                  <a:pt x="760095" y="306621"/>
                </a:cubicBezTo>
                <a:lnTo>
                  <a:pt x="457390" y="306621"/>
                </a:lnTo>
                <a:lnTo>
                  <a:pt x="457390" y="545485"/>
                </a:lnTo>
                <a:lnTo>
                  <a:pt x="524066" y="545485"/>
                </a:lnTo>
                <a:lnTo>
                  <a:pt x="609410" y="433392"/>
                </a:lnTo>
                <a:cubicBezTo>
                  <a:pt x="610241" y="434010"/>
                  <a:pt x="619246" y="441225"/>
                  <a:pt x="636425" y="455036"/>
                </a:cubicBezTo>
                <a:cubicBezTo>
                  <a:pt x="653604" y="468848"/>
                  <a:pt x="673969" y="485546"/>
                  <a:pt x="697519" y="505130"/>
                </a:cubicBezTo>
                <a:cubicBezTo>
                  <a:pt x="721070" y="524715"/>
                  <a:pt x="742817" y="543477"/>
                  <a:pt x="762762" y="561415"/>
                </a:cubicBezTo>
                <a:cubicBezTo>
                  <a:pt x="761262" y="568689"/>
                  <a:pt x="757261" y="574055"/>
                  <a:pt x="750760" y="577512"/>
                </a:cubicBezTo>
                <a:cubicBezTo>
                  <a:pt x="744260" y="580969"/>
                  <a:pt x="736259" y="582684"/>
                  <a:pt x="726758" y="582656"/>
                </a:cubicBezTo>
                <a:lnTo>
                  <a:pt x="57340" y="582656"/>
                </a:lnTo>
                <a:lnTo>
                  <a:pt x="46672" y="545485"/>
                </a:lnTo>
                <a:lnTo>
                  <a:pt x="270700" y="545485"/>
                </a:lnTo>
                <a:lnTo>
                  <a:pt x="270700" y="306621"/>
                </a:lnTo>
                <a:lnTo>
                  <a:pt x="10668" y="306621"/>
                </a:lnTo>
                <a:lnTo>
                  <a:pt x="0" y="269450"/>
                </a:lnTo>
                <a:lnTo>
                  <a:pt x="270700" y="269450"/>
                </a:lnTo>
                <a:lnTo>
                  <a:pt x="270700" y="0"/>
                </a:lnTo>
                <a:close/>
              </a:path>
            </a:pathLst>
          </a:custGeom>
          <a:gradFill flip="none" rotWithShape="1">
            <a:gsLst>
              <a:gs pos="0">
                <a:srgbClr val="B38A54">
                  <a:alpha val="50000"/>
                </a:srgbClr>
              </a:gs>
              <a:gs pos="100000">
                <a:srgbClr val="B38A54">
                  <a:alpha val="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任意多边形: 形状 31">
            <a:extLst>
              <a:ext uri="{FF2B5EF4-FFF2-40B4-BE49-F238E27FC236}">
                <a16:creationId xmlns:a16="http://schemas.microsoft.com/office/drawing/2014/main" id="{E71F5F26-356C-4507-BF0B-D7C73BD27F37}"/>
              </a:ext>
            </a:extLst>
          </p:cNvPr>
          <p:cNvSpPr/>
          <p:nvPr/>
        </p:nvSpPr>
        <p:spPr>
          <a:xfrm>
            <a:off x="5359997" y="5667202"/>
            <a:ext cx="709375" cy="807724"/>
          </a:xfrm>
          <a:custGeom>
            <a:avLst/>
            <a:gdLst/>
            <a:ahLst/>
            <a:cxnLst/>
            <a:rect l="l" t="t" r="r" b="b"/>
            <a:pathLst>
              <a:path w="657416" h="629357">
                <a:moveTo>
                  <a:pt x="498729" y="0"/>
                </a:moveTo>
                <a:lnTo>
                  <a:pt x="657416" y="121353"/>
                </a:lnTo>
                <a:cubicBezTo>
                  <a:pt x="653026" y="127356"/>
                  <a:pt x="646803" y="132618"/>
                  <a:pt x="638746" y="137140"/>
                </a:cubicBezTo>
                <a:cubicBezTo>
                  <a:pt x="630690" y="141662"/>
                  <a:pt x="619133" y="145271"/>
                  <a:pt x="604076" y="147968"/>
                </a:cubicBezTo>
                <a:lnTo>
                  <a:pt x="604076" y="580017"/>
                </a:lnTo>
                <a:cubicBezTo>
                  <a:pt x="603686" y="584546"/>
                  <a:pt x="590129" y="591824"/>
                  <a:pt x="563404" y="601853"/>
                </a:cubicBezTo>
                <a:cubicBezTo>
                  <a:pt x="536678" y="611882"/>
                  <a:pt x="499118" y="617494"/>
                  <a:pt x="450723" y="618689"/>
                </a:cubicBezTo>
                <a:lnTo>
                  <a:pt x="417386" y="618689"/>
                </a:lnTo>
                <a:lnTo>
                  <a:pt x="417386" y="506675"/>
                </a:lnTo>
                <a:lnTo>
                  <a:pt x="177356" y="506675"/>
                </a:lnTo>
                <a:lnTo>
                  <a:pt x="177356" y="588018"/>
                </a:lnTo>
                <a:cubicBezTo>
                  <a:pt x="176967" y="594991"/>
                  <a:pt x="164076" y="603381"/>
                  <a:pt x="138684" y="613188"/>
                </a:cubicBezTo>
                <a:cubicBezTo>
                  <a:pt x="113292" y="622995"/>
                  <a:pt x="77732" y="628384"/>
                  <a:pt x="32004" y="629357"/>
                </a:cubicBezTo>
                <a:lnTo>
                  <a:pt x="0" y="629357"/>
                </a:lnTo>
                <a:lnTo>
                  <a:pt x="0" y="25361"/>
                </a:lnTo>
                <a:lnTo>
                  <a:pt x="192024" y="97457"/>
                </a:lnTo>
                <a:lnTo>
                  <a:pt x="412052" y="97457"/>
                </a:lnTo>
                <a:lnTo>
                  <a:pt x="498729" y="0"/>
                </a:lnTo>
                <a:close/>
                <a:moveTo>
                  <a:pt x="177356" y="134628"/>
                </a:moveTo>
                <a:lnTo>
                  <a:pt x="177356" y="469503"/>
                </a:lnTo>
                <a:lnTo>
                  <a:pt x="417386" y="469503"/>
                </a:lnTo>
                <a:lnTo>
                  <a:pt x="417386" y="134628"/>
                </a:lnTo>
                <a:lnTo>
                  <a:pt x="177356" y="134628"/>
                </a:lnTo>
                <a:close/>
              </a:path>
            </a:pathLst>
          </a:custGeom>
          <a:gradFill flip="none" rotWithShape="1">
            <a:gsLst>
              <a:gs pos="0">
                <a:srgbClr val="B38A54">
                  <a:alpha val="50000"/>
                </a:srgbClr>
              </a:gs>
              <a:gs pos="100000">
                <a:srgbClr val="B38A54">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1" name="组合 10">
            <a:extLst>
              <a:ext uri="{FF2B5EF4-FFF2-40B4-BE49-F238E27FC236}">
                <a16:creationId xmlns:a16="http://schemas.microsoft.com/office/drawing/2014/main" id="{44D634C6-544B-42E5-82EA-F2091131F023}"/>
              </a:ext>
            </a:extLst>
          </p:cNvPr>
          <p:cNvGrpSpPr/>
          <p:nvPr/>
        </p:nvGrpSpPr>
        <p:grpSpPr>
          <a:xfrm>
            <a:off x="3963279" y="-416074"/>
            <a:ext cx="665888" cy="1539165"/>
            <a:chOff x="8878655" y="4549389"/>
            <a:chExt cx="588073" cy="1221319"/>
          </a:xfrm>
          <a:gradFill flip="none" rotWithShape="1">
            <a:gsLst>
              <a:gs pos="0">
                <a:srgbClr val="B38A54">
                  <a:alpha val="50000"/>
                </a:srgbClr>
              </a:gs>
              <a:gs pos="100000">
                <a:srgbClr val="B38A54">
                  <a:alpha val="0"/>
                </a:srgbClr>
              </a:gs>
            </a:gsLst>
            <a:lin ang="10800000" scaled="1"/>
            <a:tileRect/>
          </a:gradFill>
        </p:grpSpPr>
        <p:sp>
          <p:nvSpPr>
            <p:cNvPr id="12" name="任意多边形: 形状 32">
              <a:extLst>
                <a:ext uri="{FF2B5EF4-FFF2-40B4-BE49-F238E27FC236}">
                  <a16:creationId xmlns:a16="http://schemas.microsoft.com/office/drawing/2014/main" id="{2A73CBD8-AB65-4CBB-8DD7-A25350581417}"/>
                </a:ext>
              </a:extLst>
            </p:cNvPr>
            <p:cNvSpPr/>
            <p:nvPr/>
          </p:nvSpPr>
          <p:spPr>
            <a:xfrm>
              <a:off x="8878655" y="4549389"/>
              <a:ext cx="588073" cy="905347"/>
            </a:xfrm>
            <a:custGeom>
              <a:avLst/>
              <a:gdLst/>
              <a:ahLst/>
              <a:cxnLst/>
              <a:rect l="l" t="t" r="r" b="b"/>
              <a:pathLst>
                <a:path w="588073" h="905347">
                  <a:moveTo>
                    <a:pt x="236030" y="0"/>
                  </a:moveTo>
                  <a:lnTo>
                    <a:pt x="469392" y="93345"/>
                  </a:lnTo>
                  <a:cubicBezTo>
                    <a:pt x="466753" y="99568"/>
                    <a:pt x="461697" y="104791"/>
                    <a:pt x="454223" y="109014"/>
                  </a:cubicBezTo>
                  <a:cubicBezTo>
                    <a:pt x="446750" y="113236"/>
                    <a:pt x="436693" y="115126"/>
                    <a:pt x="424053" y="114681"/>
                  </a:cubicBezTo>
                  <a:cubicBezTo>
                    <a:pt x="388021" y="159234"/>
                    <a:pt x="343404" y="205104"/>
                    <a:pt x="290203" y="252289"/>
                  </a:cubicBezTo>
                  <a:cubicBezTo>
                    <a:pt x="237002" y="299475"/>
                    <a:pt x="183384" y="340689"/>
                    <a:pt x="129350" y="375932"/>
                  </a:cubicBezTo>
                  <a:cubicBezTo>
                    <a:pt x="154880" y="375265"/>
                    <a:pt x="182828" y="374264"/>
                    <a:pt x="213193" y="372929"/>
                  </a:cubicBezTo>
                  <a:cubicBezTo>
                    <a:pt x="243558" y="371595"/>
                    <a:pt x="275173" y="369927"/>
                    <a:pt x="308039" y="367925"/>
                  </a:cubicBezTo>
                  <a:cubicBezTo>
                    <a:pt x="321429" y="343826"/>
                    <a:pt x="333320" y="320667"/>
                    <a:pt x="343710" y="298447"/>
                  </a:cubicBezTo>
                  <a:cubicBezTo>
                    <a:pt x="354100" y="276226"/>
                    <a:pt x="362656" y="255421"/>
                    <a:pt x="369380" y="236030"/>
                  </a:cubicBezTo>
                  <a:lnTo>
                    <a:pt x="588073" y="350578"/>
                  </a:lnTo>
                  <a:cubicBezTo>
                    <a:pt x="584712" y="356777"/>
                    <a:pt x="578767" y="361726"/>
                    <a:pt x="570238" y="365423"/>
                  </a:cubicBezTo>
                  <a:cubicBezTo>
                    <a:pt x="561709" y="369121"/>
                    <a:pt x="550763" y="370400"/>
                    <a:pt x="537400" y="369260"/>
                  </a:cubicBezTo>
                  <a:cubicBezTo>
                    <a:pt x="494062" y="422407"/>
                    <a:pt x="437388" y="479202"/>
                    <a:pt x="367379" y="539645"/>
                  </a:cubicBezTo>
                  <a:cubicBezTo>
                    <a:pt x="297371" y="600088"/>
                    <a:pt x="226028" y="653553"/>
                    <a:pt x="153352" y="700040"/>
                  </a:cubicBezTo>
                  <a:cubicBezTo>
                    <a:pt x="202720" y="695309"/>
                    <a:pt x="258338" y="689745"/>
                    <a:pt x="320207" y="683348"/>
                  </a:cubicBezTo>
                  <a:cubicBezTo>
                    <a:pt x="382076" y="676950"/>
                    <a:pt x="446028" y="670057"/>
                    <a:pt x="512064" y="662666"/>
                  </a:cubicBezTo>
                  <a:lnTo>
                    <a:pt x="513398" y="677335"/>
                  </a:lnTo>
                  <a:cubicBezTo>
                    <a:pt x="474809" y="700698"/>
                    <a:pt x="421969" y="730034"/>
                    <a:pt x="354878" y="765343"/>
                  </a:cubicBezTo>
                  <a:cubicBezTo>
                    <a:pt x="287786" y="800651"/>
                    <a:pt x="209943" y="837980"/>
                    <a:pt x="121348" y="877330"/>
                  </a:cubicBezTo>
                  <a:cubicBezTo>
                    <a:pt x="116626" y="884000"/>
                    <a:pt x="111403" y="889671"/>
                    <a:pt x="105680" y="894340"/>
                  </a:cubicBezTo>
                  <a:cubicBezTo>
                    <a:pt x="99957" y="899010"/>
                    <a:pt x="94067" y="902679"/>
                    <a:pt x="88011" y="905347"/>
                  </a:cubicBezTo>
                  <a:lnTo>
                    <a:pt x="4001" y="702711"/>
                  </a:lnTo>
                  <a:cubicBezTo>
                    <a:pt x="5334" y="702627"/>
                    <a:pt x="12668" y="700791"/>
                    <a:pt x="26003" y="697202"/>
                  </a:cubicBezTo>
                  <a:cubicBezTo>
                    <a:pt x="39338" y="693612"/>
                    <a:pt x="50673" y="688771"/>
                    <a:pt x="60008" y="682677"/>
                  </a:cubicBezTo>
                  <a:cubicBezTo>
                    <a:pt x="85733" y="665354"/>
                    <a:pt x="113292" y="639950"/>
                    <a:pt x="142685" y="606466"/>
                  </a:cubicBezTo>
                  <a:cubicBezTo>
                    <a:pt x="172077" y="572982"/>
                    <a:pt x="200970" y="535281"/>
                    <a:pt x="229362" y="493362"/>
                  </a:cubicBezTo>
                  <a:cubicBezTo>
                    <a:pt x="211304" y="503316"/>
                    <a:pt x="192413" y="513100"/>
                    <a:pt x="172688" y="522712"/>
                  </a:cubicBezTo>
                  <a:cubicBezTo>
                    <a:pt x="152964" y="532325"/>
                    <a:pt x="132739" y="542093"/>
                    <a:pt x="112014" y="552016"/>
                  </a:cubicBezTo>
                  <a:cubicBezTo>
                    <a:pt x="107347" y="556717"/>
                    <a:pt x="102680" y="560921"/>
                    <a:pt x="98012" y="564627"/>
                  </a:cubicBezTo>
                  <a:cubicBezTo>
                    <a:pt x="93345" y="568333"/>
                    <a:pt x="88678" y="571210"/>
                    <a:pt x="84011" y="573256"/>
                  </a:cubicBezTo>
                  <a:lnTo>
                    <a:pt x="0" y="370594"/>
                  </a:lnTo>
                  <a:cubicBezTo>
                    <a:pt x="1139" y="370455"/>
                    <a:pt x="7529" y="368732"/>
                    <a:pt x="19169" y="365423"/>
                  </a:cubicBezTo>
                  <a:cubicBezTo>
                    <a:pt x="30809" y="362115"/>
                    <a:pt x="40866" y="358056"/>
                    <a:pt x="49340" y="353247"/>
                  </a:cubicBezTo>
                  <a:cubicBezTo>
                    <a:pt x="72190" y="333617"/>
                    <a:pt x="96424" y="302790"/>
                    <a:pt x="122040" y="260765"/>
                  </a:cubicBezTo>
                  <a:cubicBezTo>
                    <a:pt x="147656" y="218740"/>
                    <a:pt x="170902" y="173901"/>
                    <a:pt x="191777" y="126248"/>
                  </a:cubicBezTo>
                  <a:cubicBezTo>
                    <a:pt x="212652" y="78596"/>
                    <a:pt x="227403" y="36513"/>
                    <a:pt x="23603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任意多边形: 形状 30">
              <a:extLst>
                <a:ext uri="{FF2B5EF4-FFF2-40B4-BE49-F238E27FC236}">
                  <a16:creationId xmlns:a16="http://schemas.microsoft.com/office/drawing/2014/main" id="{368F99BD-6998-409D-82F2-2F0D5BAEDEDC}"/>
                </a:ext>
              </a:extLst>
            </p:cNvPr>
            <p:cNvSpPr/>
            <p:nvPr/>
          </p:nvSpPr>
          <p:spPr>
            <a:xfrm>
              <a:off x="8882656" y="5434724"/>
              <a:ext cx="549401" cy="335984"/>
            </a:xfrm>
            <a:custGeom>
              <a:avLst/>
              <a:gdLst/>
              <a:ahLst/>
              <a:cxnLst/>
              <a:rect l="l" t="t" r="r" b="b"/>
              <a:pathLst>
                <a:path w="549401" h="335984">
                  <a:moveTo>
                    <a:pt x="546735" y="0"/>
                  </a:moveTo>
                  <a:lnTo>
                    <a:pt x="549401" y="10673"/>
                  </a:lnTo>
                  <a:cubicBezTo>
                    <a:pt x="507702" y="45477"/>
                    <a:pt x="451750" y="86939"/>
                    <a:pt x="381547" y="135059"/>
                  </a:cubicBezTo>
                  <a:cubicBezTo>
                    <a:pt x="311344" y="183178"/>
                    <a:pt x="225055" y="237263"/>
                    <a:pt x="122682" y="297313"/>
                  </a:cubicBezTo>
                  <a:cubicBezTo>
                    <a:pt x="119181" y="306759"/>
                    <a:pt x="113847" y="314871"/>
                    <a:pt x="106679" y="321649"/>
                  </a:cubicBezTo>
                  <a:cubicBezTo>
                    <a:pt x="99512" y="328428"/>
                    <a:pt x="91511" y="333206"/>
                    <a:pt x="82677" y="335984"/>
                  </a:cubicBezTo>
                  <a:lnTo>
                    <a:pt x="0" y="110736"/>
                  </a:lnTo>
                  <a:cubicBezTo>
                    <a:pt x="32086" y="106107"/>
                    <a:pt x="76964" y="98317"/>
                    <a:pt x="134634" y="87363"/>
                  </a:cubicBezTo>
                  <a:cubicBezTo>
                    <a:pt x="192303" y="76410"/>
                    <a:pt x="256937" y="63381"/>
                    <a:pt x="328534" y="48277"/>
                  </a:cubicBezTo>
                  <a:cubicBezTo>
                    <a:pt x="400132" y="33173"/>
                    <a:pt x="472865" y="17080"/>
                    <a:pt x="54673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4" name="文本框 13">
            <a:extLst>
              <a:ext uri="{FF2B5EF4-FFF2-40B4-BE49-F238E27FC236}">
                <a16:creationId xmlns:a16="http://schemas.microsoft.com/office/drawing/2014/main" id="{605A71AF-F6B7-401B-AE2A-1D728EE82C13}"/>
              </a:ext>
            </a:extLst>
          </p:cNvPr>
          <p:cNvSpPr txBox="1"/>
          <p:nvPr/>
        </p:nvSpPr>
        <p:spPr>
          <a:xfrm>
            <a:off x="339419" y="1670532"/>
            <a:ext cx="2194470"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600" spc="1200" noProof="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成</a:t>
            </a:r>
            <a:endParaRPr kumimoji="0" lang="zh-CN" altLang="en-US" sz="166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cs typeface="+mn-cs"/>
            </a:endParaRPr>
          </a:p>
        </p:txBody>
      </p:sp>
      <p:sp>
        <p:nvSpPr>
          <p:cNvPr id="15" name="文本框 14">
            <a:extLst>
              <a:ext uri="{FF2B5EF4-FFF2-40B4-BE49-F238E27FC236}">
                <a16:creationId xmlns:a16="http://schemas.microsoft.com/office/drawing/2014/main" id="{605A71AF-F6B7-401B-AE2A-1D728EE82C13}"/>
              </a:ext>
            </a:extLst>
          </p:cNvPr>
          <p:cNvSpPr txBox="1"/>
          <p:nvPr/>
        </p:nvSpPr>
        <p:spPr>
          <a:xfrm>
            <a:off x="2286836" y="4006736"/>
            <a:ext cx="2194470"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800" spc="120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员</a:t>
            </a:r>
            <a:endParaRPr kumimoji="0" lang="zh-CN" altLang="en-US" sz="138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endParaRPr>
          </a:p>
        </p:txBody>
      </p:sp>
      <p:grpSp>
        <p:nvGrpSpPr>
          <p:cNvPr id="16" name="组合 15"/>
          <p:cNvGrpSpPr/>
          <p:nvPr/>
        </p:nvGrpSpPr>
        <p:grpSpPr>
          <a:xfrm>
            <a:off x="6456662" y="1123091"/>
            <a:ext cx="3165510" cy="552299"/>
            <a:chOff x="5273816" y="1582902"/>
            <a:chExt cx="2702838" cy="449713"/>
          </a:xfrm>
        </p:grpSpPr>
        <p:sp>
          <p:nvSpPr>
            <p:cNvPr id="17" name="平行四边形 16">
              <a:extLst>
                <a:ext uri="{FF2B5EF4-FFF2-40B4-BE49-F238E27FC236}">
                  <a16:creationId xmlns:a16="http://schemas.microsoft.com/office/drawing/2014/main" id="{2F2FA154-412E-47E4-AB2C-DAA011D1498F}"/>
                </a:ext>
              </a:extLst>
            </p:cNvPr>
            <p:cNvSpPr/>
            <p:nvPr/>
          </p:nvSpPr>
          <p:spPr>
            <a:xfrm>
              <a:off x="5273816" y="1635789"/>
              <a:ext cx="2626818" cy="396826"/>
            </a:xfrm>
            <a:prstGeom prst="parallelogram">
              <a:avLst/>
            </a:prstGeom>
            <a:noFill/>
            <a:ln>
              <a:solidFill>
                <a:srgbClr val="EAD6A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18" name="平行四边形 17">
              <a:extLst>
                <a:ext uri="{FF2B5EF4-FFF2-40B4-BE49-F238E27FC236}">
                  <a16:creationId xmlns:a16="http://schemas.microsoft.com/office/drawing/2014/main" id="{947903FA-79D6-4E11-AAE7-0F1A59ACC9A8}"/>
                </a:ext>
              </a:extLst>
            </p:cNvPr>
            <p:cNvSpPr/>
            <p:nvPr/>
          </p:nvSpPr>
          <p:spPr>
            <a:xfrm>
              <a:off x="5349836" y="1582902"/>
              <a:ext cx="2626818" cy="396826"/>
            </a:xfrm>
            <a:prstGeom prst="parallelogram">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prstClr val="white"/>
                  </a:solidFill>
                  <a:latin typeface="思源黑体 CN Bold" panose="020B0800000000000000" pitchFamily="34" charset="-122"/>
                  <a:ea typeface="思源黑体 CN Bold" panose="020B0800000000000000" pitchFamily="34" charset="-122"/>
                </a:rPr>
                <a:t>李荣江</a:t>
              </a:r>
              <a:endParaRPr kumimoji="0" lang="zh-CN" altLang="en-US" sz="2400" b="0" i="0" u="none" strike="noStrike" kern="1200" cap="none" spc="60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endParaRPr>
            </a:p>
          </p:txBody>
        </p:sp>
      </p:grpSp>
      <p:grpSp>
        <p:nvGrpSpPr>
          <p:cNvPr id="19" name="组合 18"/>
          <p:cNvGrpSpPr/>
          <p:nvPr/>
        </p:nvGrpSpPr>
        <p:grpSpPr>
          <a:xfrm>
            <a:off x="6456662" y="2187864"/>
            <a:ext cx="3165510" cy="552299"/>
            <a:chOff x="5273816" y="1582902"/>
            <a:chExt cx="2702838" cy="449713"/>
          </a:xfrm>
        </p:grpSpPr>
        <p:sp>
          <p:nvSpPr>
            <p:cNvPr id="20" name="平行四边形 19">
              <a:extLst>
                <a:ext uri="{FF2B5EF4-FFF2-40B4-BE49-F238E27FC236}">
                  <a16:creationId xmlns:a16="http://schemas.microsoft.com/office/drawing/2014/main" id="{2F2FA154-412E-47E4-AB2C-DAA011D1498F}"/>
                </a:ext>
              </a:extLst>
            </p:cNvPr>
            <p:cNvSpPr/>
            <p:nvPr/>
          </p:nvSpPr>
          <p:spPr>
            <a:xfrm>
              <a:off x="5273816" y="1635789"/>
              <a:ext cx="2626818" cy="396826"/>
            </a:xfrm>
            <a:prstGeom prst="parallelogram">
              <a:avLst/>
            </a:prstGeom>
            <a:noFill/>
            <a:ln>
              <a:solidFill>
                <a:srgbClr val="EAD6A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1" name="平行四边形 20">
              <a:extLst>
                <a:ext uri="{FF2B5EF4-FFF2-40B4-BE49-F238E27FC236}">
                  <a16:creationId xmlns:a16="http://schemas.microsoft.com/office/drawing/2014/main" id="{947903FA-79D6-4E11-AAE7-0F1A59ACC9A8}"/>
                </a:ext>
              </a:extLst>
            </p:cNvPr>
            <p:cNvSpPr/>
            <p:nvPr/>
          </p:nvSpPr>
          <p:spPr>
            <a:xfrm>
              <a:off x="5349836" y="1582902"/>
              <a:ext cx="2626818" cy="396826"/>
            </a:xfrm>
            <a:prstGeom prst="parallelogram">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prstClr val="white"/>
                  </a:solidFill>
                  <a:latin typeface="思源黑体 CN Bold" panose="020B0800000000000000" pitchFamily="34" charset="-122"/>
                  <a:ea typeface="思源黑体 CN Bold" panose="020B0800000000000000" pitchFamily="34" charset="-122"/>
                </a:rPr>
                <a:t>史峪</a:t>
              </a:r>
              <a:endParaRPr kumimoji="0" lang="zh-CN" altLang="en-US" sz="2400" b="0" i="0" u="none" strike="noStrike" kern="1200" cap="none" spc="60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endParaRPr>
            </a:p>
          </p:txBody>
        </p:sp>
      </p:grpSp>
      <p:grpSp>
        <p:nvGrpSpPr>
          <p:cNvPr id="22" name="组合 21"/>
          <p:cNvGrpSpPr/>
          <p:nvPr/>
        </p:nvGrpSpPr>
        <p:grpSpPr>
          <a:xfrm>
            <a:off x="6456662" y="3252637"/>
            <a:ext cx="3165510" cy="552299"/>
            <a:chOff x="5273816" y="1582902"/>
            <a:chExt cx="2702838" cy="449713"/>
          </a:xfrm>
        </p:grpSpPr>
        <p:sp>
          <p:nvSpPr>
            <p:cNvPr id="23" name="平行四边形 22">
              <a:extLst>
                <a:ext uri="{FF2B5EF4-FFF2-40B4-BE49-F238E27FC236}">
                  <a16:creationId xmlns:a16="http://schemas.microsoft.com/office/drawing/2014/main" id="{2F2FA154-412E-47E4-AB2C-DAA011D1498F}"/>
                </a:ext>
              </a:extLst>
            </p:cNvPr>
            <p:cNvSpPr/>
            <p:nvPr/>
          </p:nvSpPr>
          <p:spPr>
            <a:xfrm>
              <a:off x="5273816" y="1635789"/>
              <a:ext cx="2626818" cy="396826"/>
            </a:xfrm>
            <a:prstGeom prst="parallelogram">
              <a:avLst/>
            </a:prstGeom>
            <a:noFill/>
            <a:ln>
              <a:solidFill>
                <a:srgbClr val="EAD6A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4" name="平行四边形 23">
              <a:extLst>
                <a:ext uri="{FF2B5EF4-FFF2-40B4-BE49-F238E27FC236}">
                  <a16:creationId xmlns:a16="http://schemas.microsoft.com/office/drawing/2014/main" id="{947903FA-79D6-4E11-AAE7-0F1A59ACC9A8}"/>
                </a:ext>
              </a:extLst>
            </p:cNvPr>
            <p:cNvSpPr/>
            <p:nvPr/>
          </p:nvSpPr>
          <p:spPr>
            <a:xfrm>
              <a:off x="5349836" y="1582902"/>
              <a:ext cx="2626818" cy="396826"/>
            </a:xfrm>
            <a:prstGeom prst="parallelogram">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prstClr val="white"/>
                  </a:solidFill>
                  <a:ea typeface="思源黑体 CN Bold" panose="020B0800000000000000" pitchFamily="34" charset="-122"/>
                </a:rPr>
                <a:t>周翔 </a:t>
              </a:r>
            </a:p>
          </p:txBody>
        </p:sp>
      </p:grpSp>
      <p:grpSp>
        <p:nvGrpSpPr>
          <p:cNvPr id="25" name="组合 24"/>
          <p:cNvGrpSpPr/>
          <p:nvPr/>
        </p:nvGrpSpPr>
        <p:grpSpPr>
          <a:xfrm>
            <a:off x="6456662" y="4317410"/>
            <a:ext cx="3165510" cy="552299"/>
            <a:chOff x="5273816" y="1582902"/>
            <a:chExt cx="2702838" cy="449713"/>
          </a:xfrm>
        </p:grpSpPr>
        <p:sp>
          <p:nvSpPr>
            <p:cNvPr id="26" name="平行四边形 25">
              <a:extLst>
                <a:ext uri="{FF2B5EF4-FFF2-40B4-BE49-F238E27FC236}">
                  <a16:creationId xmlns:a16="http://schemas.microsoft.com/office/drawing/2014/main" id="{2F2FA154-412E-47E4-AB2C-DAA011D1498F}"/>
                </a:ext>
              </a:extLst>
            </p:cNvPr>
            <p:cNvSpPr/>
            <p:nvPr/>
          </p:nvSpPr>
          <p:spPr>
            <a:xfrm>
              <a:off x="5273816" y="1635789"/>
              <a:ext cx="2626818" cy="396826"/>
            </a:xfrm>
            <a:prstGeom prst="parallelogram">
              <a:avLst/>
            </a:prstGeom>
            <a:noFill/>
            <a:ln>
              <a:solidFill>
                <a:srgbClr val="EAD6A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60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7" name="平行四边形 26">
              <a:extLst>
                <a:ext uri="{FF2B5EF4-FFF2-40B4-BE49-F238E27FC236}">
                  <a16:creationId xmlns:a16="http://schemas.microsoft.com/office/drawing/2014/main" id="{947903FA-79D6-4E11-AAE7-0F1A59ACC9A8}"/>
                </a:ext>
              </a:extLst>
            </p:cNvPr>
            <p:cNvSpPr/>
            <p:nvPr/>
          </p:nvSpPr>
          <p:spPr>
            <a:xfrm>
              <a:off x="5349836" y="1582902"/>
              <a:ext cx="2626818" cy="396826"/>
            </a:xfrm>
            <a:prstGeom prst="parallelogram">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60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rPr>
                <a:t>木热迪力</a:t>
              </a:r>
              <a:r>
                <a:rPr kumimoji="0" lang="en-US" altLang="zh-CN" b="0" i="0" u="none" strike="noStrike" kern="1200" cap="none" spc="60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rPr>
                <a:t>·</a:t>
              </a:r>
              <a:r>
                <a:rPr kumimoji="0" lang="zh-CN" altLang="en-US" b="0" i="0" u="none" strike="noStrike" kern="1200" cap="none" spc="60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rPr>
                <a:t>卡依尔</a:t>
              </a:r>
            </a:p>
          </p:txBody>
        </p:sp>
      </p:grpSp>
      <p:sp>
        <p:nvSpPr>
          <p:cNvPr id="31" name="文本框 30">
            <a:extLst>
              <a:ext uri="{FF2B5EF4-FFF2-40B4-BE49-F238E27FC236}">
                <a16:creationId xmlns:a16="http://schemas.microsoft.com/office/drawing/2014/main" id="{AD6CC290-6F8F-486D-B320-A48B688B1D99}"/>
              </a:ext>
            </a:extLst>
          </p:cNvPr>
          <p:cNvSpPr txBox="1"/>
          <p:nvPr/>
        </p:nvSpPr>
        <p:spPr>
          <a:xfrm>
            <a:off x="9789607" y="4227072"/>
            <a:ext cx="2194470"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800" spc="120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示</a:t>
            </a:r>
            <a:endParaRPr kumimoji="0" lang="zh-CN" altLang="en-US" sz="138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endParaRPr>
          </a:p>
        </p:txBody>
      </p:sp>
      <p:sp>
        <p:nvSpPr>
          <p:cNvPr id="32" name="文本框 31">
            <a:extLst>
              <a:ext uri="{FF2B5EF4-FFF2-40B4-BE49-F238E27FC236}">
                <a16:creationId xmlns:a16="http://schemas.microsoft.com/office/drawing/2014/main" id="{F0524310-70BD-4A55-8C20-E9B7B286FBC9}"/>
              </a:ext>
            </a:extLst>
          </p:cNvPr>
          <p:cNvSpPr txBox="1"/>
          <p:nvPr/>
        </p:nvSpPr>
        <p:spPr>
          <a:xfrm>
            <a:off x="7684545" y="1011070"/>
            <a:ext cx="2194470"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600" spc="1200" noProof="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展</a:t>
            </a:r>
            <a:endParaRPr kumimoji="0" lang="zh-CN" altLang="en-US" sz="166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cs typeface="+mn-cs"/>
            </a:endParaRPr>
          </a:p>
        </p:txBody>
      </p:sp>
    </p:spTree>
    <p:extLst>
      <p:ext uri="{BB962C8B-B14F-4D97-AF65-F5344CB8AC3E}">
        <p14:creationId xmlns:p14="http://schemas.microsoft.com/office/powerpoint/2010/main" val="786760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4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anim calcmode="lin" valueType="num">
                                      <p:cBhvr>
                                        <p:cTn id="28" dur="2000" fill="hold"/>
                                        <p:tgtEl>
                                          <p:spTgt spid="11"/>
                                        </p:tgtEl>
                                        <p:attrNameLst>
                                          <p:attrName>ppt_w</p:attrName>
                                        </p:attrNameLst>
                                      </p:cBhvr>
                                      <p:tavLst>
                                        <p:tav tm="0" fmla="#ppt_w*sin(2.5*pi*$)">
                                          <p:val>
                                            <p:fltVal val="0"/>
                                          </p:val>
                                        </p:tav>
                                        <p:tav tm="100000">
                                          <p:val>
                                            <p:fltVal val="1"/>
                                          </p:val>
                                        </p:tav>
                                      </p:tavLst>
                                    </p:anim>
                                    <p:anim calcmode="lin" valueType="num">
                                      <p:cBhvr>
                                        <p:cTn id="29" dur="2000" fill="hold"/>
                                        <p:tgtEl>
                                          <p:spTgt spid="11"/>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000"/>
                                        <p:tgtEl>
                                          <p:spTgt spid="14"/>
                                        </p:tgtEl>
                                      </p:cBhvr>
                                    </p:animEffect>
                                    <p:anim calcmode="lin" valueType="num">
                                      <p:cBhvr>
                                        <p:cTn id="43" dur="2000" fill="hold"/>
                                        <p:tgtEl>
                                          <p:spTgt spid="14"/>
                                        </p:tgtEl>
                                        <p:attrNameLst>
                                          <p:attrName>ppt_w</p:attrName>
                                        </p:attrNameLst>
                                      </p:cBhvr>
                                      <p:tavLst>
                                        <p:tav tm="0" fmla="#ppt_w*sin(2.5*pi*$)">
                                          <p:val>
                                            <p:fltVal val="0"/>
                                          </p:val>
                                        </p:tav>
                                        <p:tav tm="100000">
                                          <p:val>
                                            <p:fltVal val="1"/>
                                          </p:val>
                                        </p:tav>
                                      </p:tavLst>
                                    </p:anim>
                                    <p:anim calcmode="lin" valueType="num">
                                      <p:cBhvr>
                                        <p:cTn id="44" dur="2000" fill="hold"/>
                                        <p:tgtEl>
                                          <p:spTgt spid="14"/>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2000"/>
                                        <p:tgtEl>
                                          <p:spTgt spid="15"/>
                                        </p:tgtEl>
                                      </p:cBhvr>
                                    </p:animEffect>
                                    <p:anim calcmode="lin" valueType="num">
                                      <p:cBhvr>
                                        <p:cTn id="48" dur="2000" fill="hold"/>
                                        <p:tgtEl>
                                          <p:spTgt spid="15"/>
                                        </p:tgtEl>
                                        <p:attrNameLst>
                                          <p:attrName>ppt_w</p:attrName>
                                        </p:attrNameLst>
                                      </p:cBhvr>
                                      <p:tavLst>
                                        <p:tav tm="0" fmla="#ppt_w*sin(2.5*pi*$)">
                                          <p:val>
                                            <p:fltVal val="0"/>
                                          </p:val>
                                        </p:tav>
                                        <p:tav tm="100000">
                                          <p:val>
                                            <p:fltVal val="1"/>
                                          </p:val>
                                        </p:tav>
                                      </p:tavLst>
                                    </p:anim>
                                    <p:anim calcmode="lin" valueType="num">
                                      <p:cBhvr>
                                        <p:cTn id="49" dur="2000" fill="hold"/>
                                        <p:tgtEl>
                                          <p:spTgt spid="15"/>
                                        </p:tgtEl>
                                        <p:attrNameLst>
                                          <p:attrName>ppt_h</p:attrName>
                                        </p:attrNameLst>
                                      </p:cBhvr>
                                      <p:tavLst>
                                        <p:tav tm="0">
                                          <p:val>
                                            <p:strVal val="#ppt_h"/>
                                          </p:val>
                                        </p:tav>
                                        <p:tav tm="100000">
                                          <p:val>
                                            <p:strVal val="#ppt_h"/>
                                          </p:val>
                                        </p:tav>
                                      </p:tavLst>
                                    </p:anim>
                                  </p:childTnLst>
                                </p:cTn>
                              </p:par>
                            </p:childTnLst>
                          </p:cTn>
                        </p:par>
                        <p:par>
                          <p:cTn id="50" fill="hold">
                            <p:stCondLst>
                              <p:cond delay="2000"/>
                            </p:stCondLst>
                            <p:childTnLst>
                              <p:par>
                                <p:cTn id="51" presetID="2" presetClass="entr" presetSubtype="8"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2" presetClass="entr" presetSubtype="8"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par>
                          <p:cTn id="60" fill="hold">
                            <p:stCondLst>
                              <p:cond delay="3000"/>
                            </p:stCondLst>
                            <p:childTnLst>
                              <p:par>
                                <p:cTn id="61" presetID="2" presetClass="entr" presetSubtype="8"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8"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0-#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par>
                                <p:cTn id="70" presetID="45"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2000"/>
                                        <p:tgtEl>
                                          <p:spTgt spid="31"/>
                                        </p:tgtEl>
                                      </p:cBhvr>
                                    </p:animEffect>
                                    <p:anim calcmode="lin" valueType="num">
                                      <p:cBhvr>
                                        <p:cTn id="73" dur="2000" fill="hold"/>
                                        <p:tgtEl>
                                          <p:spTgt spid="31"/>
                                        </p:tgtEl>
                                        <p:attrNameLst>
                                          <p:attrName>ppt_w</p:attrName>
                                        </p:attrNameLst>
                                      </p:cBhvr>
                                      <p:tavLst>
                                        <p:tav tm="0" fmla="#ppt_w*sin(2.5*pi*$)">
                                          <p:val>
                                            <p:fltVal val="0"/>
                                          </p:val>
                                        </p:tav>
                                        <p:tav tm="100000">
                                          <p:val>
                                            <p:fltVal val="1"/>
                                          </p:val>
                                        </p:tav>
                                      </p:tavLst>
                                    </p:anim>
                                    <p:anim calcmode="lin" valueType="num">
                                      <p:cBhvr>
                                        <p:cTn id="74" dur="2000" fill="hold"/>
                                        <p:tgtEl>
                                          <p:spTgt spid="31"/>
                                        </p:tgtEl>
                                        <p:attrNameLst>
                                          <p:attrName>ppt_h</p:attrName>
                                        </p:attrNameLst>
                                      </p:cBhvr>
                                      <p:tavLst>
                                        <p:tav tm="0">
                                          <p:val>
                                            <p:strVal val="#ppt_h"/>
                                          </p:val>
                                        </p:tav>
                                        <p:tav tm="100000">
                                          <p:val>
                                            <p:strVal val="#ppt_h"/>
                                          </p:val>
                                        </p:tav>
                                      </p:tavLst>
                                    </p:anim>
                                  </p:childTnLst>
                                </p:cTn>
                              </p:par>
                              <p:par>
                                <p:cTn id="75" presetID="45"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2000"/>
                                        <p:tgtEl>
                                          <p:spTgt spid="32"/>
                                        </p:tgtEl>
                                      </p:cBhvr>
                                    </p:animEffect>
                                    <p:anim calcmode="lin" valueType="num">
                                      <p:cBhvr>
                                        <p:cTn id="78" dur="2000" fill="hold"/>
                                        <p:tgtEl>
                                          <p:spTgt spid="32"/>
                                        </p:tgtEl>
                                        <p:attrNameLst>
                                          <p:attrName>ppt_w</p:attrName>
                                        </p:attrNameLst>
                                      </p:cBhvr>
                                      <p:tavLst>
                                        <p:tav tm="0" fmla="#ppt_w*sin(2.5*pi*$)">
                                          <p:val>
                                            <p:fltVal val="0"/>
                                          </p:val>
                                        </p:tav>
                                        <p:tav tm="100000">
                                          <p:val>
                                            <p:fltVal val="1"/>
                                          </p:val>
                                        </p:tav>
                                      </p:tavLst>
                                    </p:anim>
                                    <p:anim calcmode="lin" valueType="num">
                                      <p:cBhvr>
                                        <p:cTn id="79" dur="2000" fill="hold"/>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p:bldP spid="15"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034162" y="1587499"/>
            <a:ext cx="4941633" cy="4941633"/>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椭圆 4"/>
          <p:cNvSpPr/>
          <p:nvPr/>
        </p:nvSpPr>
        <p:spPr>
          <a:xfrm>
            <a:off x="2750554" y="4424249"/>
            <a:ext cx="2931946" cy="2931946"/>
          </a:xfrm>
          <a:prstGeom prst="ellipse">
            <a:avLst/>
          </a:prstGeom>
          <a:gradFill flip="none" rotWithShape="1">
            <a:gsLst>
              <a:gs pos="0">
                <a:srgbClr val="6A839F">
                  <a:alpha val="1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椭圆 5"/>
          <p:cNvSpPr/>
          <p:nvPr/>
        </p:nvSpPr>
        <p:spPr>
          <a:xfrm>
            <a:off x="1770099" y="6457574"/>
            <a:ext cx="2722548" cy="2722548"/>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椭圆 7"/>
          <p:cNvSpPr/>
          <p:nvPr/>
        </p:nvSpPr>
        <p:spPr>
          <a:xfrm>
            <a:off x="2750554" y="-2280293"/>
            <a:ext cx="3091339" cy="3091339"/>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任意多边形: 形状 31">
            <a:extLst>
              <a:ext uri="{FF2B5EF4-FFF2-40B4-BE49-F238E27FC236}">
                <a16:creationId xmlns:a16="http://schemas.microsoft.com/office/drawing/2014/main" id="{E71F5F26-356C-4507-BF0B-D7C73BD27F37}"/>
              </a:ext>
            </a:extLst>
          </p:cNvPr>
          <p:cNvSpPr/>
          <p:nvPr/>
        </p:nvSpPr>
        <p:spPr>
          <a:xfrm>
            <a:off x="5359997" y="5667202"/>
            <a:ext cx="709375" cy="807724"/>
          </a:xfrm>
          <a:custGeom>
            <a:avLst/>
            <a:gdLst/>
            <a:ahLst/>
            <a:cxnLst/>
            <a:rect l="l" t="t" r="r" b="b"/>
            <a:pathLst>
              <a:path w="657416" h="629357">
                <a:moveTo>
                  <a:pt x="498729" y="0"/>
                </a:moveTo>
                <a:lnTo>
                  <a:pt x="657416" y="121353"/>
                </a:lnTo>
                <a:cubicBezTo>
                  <a:pt x="653026" y="127356"/>
                  <a:pt x="646803" y="132618"/>
                  <a:pt x="638746" y="137140"/>
                </a:cubicBezTo>
                <a:cubicBezTo>
                  <a:pt x="630690" y="141662"/>
                  <a:pt x="619133" y="145271"/>
                  <a:pt x="604076" y="147968"/>
                </a:cubicBezTo>
                <a:lnTo>
                  <a:pt x="604076" y="580017"/>
                </a:lnTo>
                <a:cubicBezTo>
                  <a:pt x="603686" y="584546"/>
                  <a:pt x="590129" y="591824"/>
                  <a:pt x="563404" y="601853"/>
                </a:cubicBezTo>
                <a:cubicBezTo>
                  <a:pt x="536678" y="611882"/>
                  <a:pt x="499118" y="617494"/>
                  <a:pt x="450723" y="618689"/>
                </a:cubicBezTo>
                <a:lnTo>
                  <a:pt x="417386" y="618689"/>
                </a:lnTo>
                <a:lnTo>
                  <a:pt x="417386" y="506675"/>
                </a:lnTo>
                <a:lnTo>
                  <a:pt x="177356" y="506675"/>
                </a:lnTo>
                <a:lnTo>
                  <a:pt x="177356" y="588018"/>
                </a:lnTo>
                <a:cubicBezTo>
                  <a:pt x="176967" y="594991"/>
                  <a:pt x="164076" y="603381"/>
                  <a:pt x="138684" y="613188"/>
                </a:cubicBezTo>
                <a:cubicBezTo>
                  <a:pt x="113292" y="622995"/>
                  <a:pt x="77732" y="628384"/>
                  <a:pt x="32004" y="629357"/>
                </a:cubicBezTo>
                <a:lnTo>
                  <a:pt x="0" y="629357"/>
                </a:lnTo>
                <a:lnTo>
                  <a:pt x="0" y="25361"/>
                </a:lnTo>
                <a:lnTo>
                  <a:pt x="192024" y="97457"/>
                </a:lnTo>
                <a:lnTo>
                  <a:pt x="412052" y="97457"/>
                </a:lnTo>
                <a:lnTo>
                  <a:pt x="498729" y="0"/>
                </a:lnTo>
                <a:close/>
                <a:moveTo>
                  <a:pt x="177356" y="134628"/>
                </a:moveTo>
                <a:lnTo>
                  <a:pt x="177356" y="469503"/>
                </a:lnTo>
                <a:lnTo>
                  <a:pt x="417386" y="469503"/>
                </a:lnTo>
                <a:lnTo>
                  <a:pt x="417386" y="134628"/>
                </a:lnTo>
                <a:lnTo>
                  <a:pt x="177356" y="134628"/>
                </a:lnTo>
                <a:close/>
              </a:path>
            </a:pathLst>
          </a:custGeom>
          <a:gradFill flip="none" rotWithShape="1">
            <a:gsLst>
              <a:gs pos="0">
                <a:srgbClr val="B38A54">
                  <a:alpha val="50000"/>
                </a:srgbClr>
              </a:gs>
              <a:gs pos="100000">
                <a:srgbClr val="B38A54">
                  <a:alpha val="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1" name="组合 10">
            <a:extLst>
              <a:ext uri="{FF2B5EF4-FFF2-40B4-BE49-F238E27FC236}">
                <a16:creationId xmlns:a16="http://schemas.microsoft.com/office/drawing/2014/main" id="{44D634C6-544B-42E5-82EA-F2091131F023}"/>
              </a:ext>
            </a:extLst>
          </p:cNvPr>
          <p:cNvGrpSpPr/>
          <p:nvPr/>
        </p:nvGrpSpPr>
        <p:grpSpPr>
          <a:xfrm>
            <a:off x="3963279" y="-416074"/>
            <a:ext cx="665888" cy="1539165"/>
            <a:chOff x="8878655" y="4549389"/>
            <a:chExt cx="588073" cy="1221319"/>
          </a:xfrm>
          <a:gradFill flip="none" rotWithShape="1">
            <a:gsLst>
              <a:gs pos="0">
                <a:srgbClr val="B38A54">
                  <a:alpha val="50000"/>
                </a:srgbClr>
              </a:gs>
              <a:gs pos="100000">
                <a:srgbClr val="B38A54">
                  <a:alpha val="0"/>
                </a:srgbClr>
              </a:gs>
            </a:gsLst>
            <a:lin ang="10800000" scaled="1"/>
            <a:tileRect/>
          </a:gradFill>
        </p:grpSpPr>
        <p:sp>
          <p:nvSpPr>
            <p:cNvPr id="12" name="任意多边形: 形状 32">
              <a:extLst>
                <a:ext uri="{FF2B5EF4-FFF2-40B4-BE49-F238E27FC236}">
                  <a16:creationId xmlns:a16="http://schemas.microsoft.com/office/drawing/2014/main" id="{2A73CBD8-AB65-4CBB-8DD7-A25350581417}"/>
                </a:ext>
              </a:extLst>
            </p:cNvPr>
            <p:cNvSpPr/>
            <p:nvPr/>
          </p:nvSpPr>
          <p:spPr>
            <a:xfrm>
              <a:off x="8878655" y="4549389"/>
              <a:ext cx="588073" cy="905347"/>
            </a:xfrm>
            <a:custGeom>
              <a:avLst/>
              <a:gdLst/>
              <a:ahLst/>
              <a:cxnLst/>
              <a:rect l="l" t="t" r="r" b="b"/>
              <a:pathLst>
                <a:path w="588073" h="905347">
                  <a:moveTo>
                    <a:pt x="236030" y="0"/>
                  </a:moveTo>
                  <a:lnTo>
                    <a:pt x="469392" y="93345"/>
                  </a:lnTo>
                  <a:cubicBezTo>
                    <a:pt x="466753" y="99568"/>
                    <a:pt x="461697" y="104791"/>
                    <a:pt x="454223" y="109014"/>
                  </a:cubicBezTo>
                  <a:cubicBezTo>
                    <a:pt x="446750" y="113236"/>
                    <a:pt x="436693" y="115126"/>
                    <a:pt x="424053" y="114681"/>
                  </a:cubicBezTo>
                  <a:cubicBezTo>
                    <a:pt x="388021" y="159234"/>
                    <a:pt x="343404" y="205104"/>
                    <a:pt x="290203" y="252289"/>
                  </a:cubicBezTo>
                  <a:cubicBezTo>
                    <a:pt x="237002" y="299475"/>
                    <a:pt x="183384" y="340689"/>
                    <a:pt x="129350" y="375932"/>
                  </a:cubicBezTo>
                  <a:cubicBezTo>
                    <a:pt x="154880" y="375265"/>
                    <a:pt x="182828" y="374264"/>
                    <a:pt x="213193" y="372929"/>
                  </a:cubicBezTo>
                  <a:cubicBezTo>
                    <a:pt x="243558" y="371595"/>
                    <a:pt x="275173" y="369927"/>
                    <a:pt x="308039" y="367925"/>
                  </a:cubicBezTo>
                  <a:cubicBezTo>
                    <a:pt x="321429" y="343826"/>
                    <a:pt x="333320" y="320667"/>
                    <a:pt x="343710" y="298447"/>
                  </a:cubicBezTo>
                  <a:cubicBezTo>
                    <a:pt x="354100" y="276226"/>
                    <a:pt x="362656" y="255421"/>
                    <a:pt x="369380" y="236030"/>
                  </a:cubicBezTo>
                  <a:lnTo>
                    <a:pt x="588073" y="350578"/>
                  </a:lnTo>
                  <a:cubicBezTo>
                    <a:pt x="584712" y="356777"/>
                    <a:pt x="578767" y="361726"/>
                    <a:pt x="570238" y="365423"/>
                  </a:cubicBezTo>
                  <a:cubicBezTo>
                    <a:pt x="561709" y="369121"/>
                    <a:pt x="550763" y="370400"/>
                    <a:pt x="537400" y="369260"/>
                  </a:cubicBezTo>
                  <a:cubicBezTo>
                    <a:pt x="494062" y="422407"/>
                    <a:pt x="437388" y="479202"/>
                    <a:pt x="367379" y="539645"/>
                  </a:cubicBezTo>
                  <a:cubicBezTo>
                    <a:pt x="297371" y="600088"/>
                    <a:pt x="226028" y="653553"/>
                    <a:pt x="153352" y="700040"/>
                  </a:cubicBezTo>
                  <a:cubicBezTo>
                    <a:pt x="202720" y="695309"/>
                    <a:pt x="258338" y="689745"/>
                    <a:pt x="320207" y="683348"/>
                  </a:cubicBezTo>
                  <a:cubicBezTo>
                    <a:pt x="382076" y="676950"/>
                    <a:pt x="446028" y="670057"/>
                    <a:pt x="512064" y="662666"/>
                  </a:cubicBezTo>
                  <a:lnTo>
                    <a:pt x="513398" y="677335"/>
                  </a:lnTo>
                  <a:cubicBezTo>
                    <a:pt x="474809" y="700698"/>
                    <a:pt x="421969" y="730034"/>
                    <a:pt x="354878" y="765343"/>
                  </a:cubicBezTo>
                  <a:cubicBezTo>
                    <a:pt x="287786" y="800651"/>
                    <a:pt x="209943" y="837980"/>
                    <a:pt x="121348" y="877330"/>
                  </a:cubicBezTo>
                  <a:cubicBezTo>
                    <a:pt x="116626" y="884000"/>
                    <a:pt x="111403" y="889671"/>
                    <a:pt x="105680" y="894340"/>
                  </a:cubicBezTo>
                  <a:cubicBezTo>
                    <a:pt x="99957" y="899010"/>
                    <a:pt x="94067" y="902679"/>
                    <a:pt x="88011" y="905347"/>
                  </a:cubicBezTo>
                  <a:lnTo>
                    <a:pt x="4001" y="702711"/>
                  </a:lnTo>
                  <a:cubicBezTo>
                    <a:pt x="5334" y="702627"/>
                    <a:pt x="12668" y="700791"/>
                    <a:pt x="26003" y="697202"/>
                  </a:cubicBezTo>
                  <a:cubicBezTo>
                    <a:pt x="39338" y="693612"/>
                    <a:pt x="50673" y="688771"/>
                    <a:pt x="60008" y="682677"/>
                  </a:cubicBezTo>
                  <a:cubicBezTo>
                    <a:pt x="85733" y="665354"/>
                    <a:pt x="113292" y="639950"/>
                    <a:pt x="142685" y="606466"/>
                  </a:cubicBezTo>
                  <a:cubicBezTo>
                    <a:pt x="172077" y="572982"/>
                    <a:pt x="200970" y="535281"/>
                    <a:pt x="229362" y="493362"/>
                  </a:cubicBezTo>
                  <a:cubicBezTo>
                    <a:pt x="211304" y="503316"/>
                    <a:pt x="192413" y="513100"/>
                    <a:pt x="172688" y="522712"/>
                  </a:cubicBezTo>
                  <a:cubicBezTo>
                    <a:pt x="152964" y="532325"/>
                    <a:pt x="132739" y="542093"/>
                    <a:pt x="112014" y="552016"/>
                  </a:cubicBezTo>
                  <a:cubicBezTo>
                    <a:pt x="107347" y="556717"/>
                    <a:pt x="102680" y="560921"/>
                    <a:pt x="98012" y="564627"/>
                  </a:cubicBezTo>
                  <a:cubicBezTo>
                    <a:pt x="93345" y="568333"/>
                    <a:pt x="88678" y="571210"/>
                    <a:pt x="84011" y="573256"/>
                  </a:cubicBezTo>
                  <a:lnTo>
                    <a:pt x="0" y="370594"/>
                  </a:lnTo>
                  <a:cubicBezTo>
                    <a:pt x="1139" y="370455"/>
                    <a:pt x="7529" y="368732"/>
                    <a:pt x="19169" y="365423"/>
                  </a:cubicBezTo>
                  <a:cubicBezTo>
                    <a:pt x="30809" y="362115"/>
                    <a:pt x="40866" y="358056"/>
                    <a:pt x="49340" y="353247"/>
                  </a:cubicBezTo>
                  <a:cubicBezTo>
                    <a:pt x="72190" y="333617"/>
                    <a:pt x="96424" y="302790"/>
                    <a:pt x="122040" y="260765"/>
                  </a:cubicBezTo>
                  <a:cubicBezTo>
                    <a:pt x="147656" y="218740"/>
                    <a:pt x="170902" y="173901"/>
                    <a:pt x="191777" y="126248"/>
                  </a:cubicBezTo>
                  <a:cubicBezTo>
                    <a:pt x="212652" y="78596"/>
                    <a:pt x="227403" y="36513"/>
                    <a:pt x="23603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任意多边形: 形状 30">
              <a:extLst>
                <a:ext uri="{FF2B5EF4-FFF2-40B4-BE49-F238E27FC236}">
                  <a16:creationId xmlns:a16="http://schemas.microsoft.com/office/drawing/2014/main" id="{368F99BD-6998-409D-82F2-2F0D5BAEDEDC}"/>
                </a:ext>
              </a:extLst>
            </p:cNvPr>
            <p:cNvSpPr/>
            <p:nvPr/>
          </p:nvSpPr>
          <p:spPr>
            <a:xfrm>
              <a:off x="8882656" y="5434724"/>
              <a:ext cx="549401" cy="335984"/>
            </a:xfrm>
            <a:custGeom>
              <a:avLst/>
              <a:gdLst/>
              <a:ahLst/>
              <a:cxnLst/>
              <a:rect l="l" t="t" r="r" b="b"/>
              <a:pathLst>
                <a:path w="549401" h="335984">
                  <a:moveTo>
                    <a:pt x="546735" y="0"/>
                  </a:moveTo>
                  <a:lnTo>
                    <a:pt x="549401" y="10673"/>
                  </a:lnTo>
                  <a:cubicBezTo>
                    <a:pt x="507702" y="45477"/>
                    <a:pt x="451750" y="86939"/>
                    <a:pt x="381547" y="135059"/>
                  </a:cubicBezTo>
                  <a:cubicBezTo>
                    <a:pt x="311344" y="183178"/>
                    <a:pt x="225055" y="237263"/>
                    <a:pt x="122682" y="297313"/>
                  </a:cubicBezTo>
                  <a:cubicBezTo>
                    <a:pt x="119181" y="306759"/>
                    <a:pt x="113847" y="314871"/>
                    <a:pt x="106679" y="321649"/>
                  </a:cubicBezTo>
                  <a:cubicBezTo>
                    <a:pt x="99512" y="328428"/>
                    <a:pt x="91511" y="333206"/>
                    <a:pt x="82677" y="335984"/>
                  </a:cubicBezTo>
                  <a:lnTo>
                    <a:pt x="0" y="110736"/>
                  </a:lnTo>
                  <a:cubicBezTo>
                    <a:pt x="32086" y="106107"/>
                    <a:pt x="76964" y="98317"/>
                    <a:pt x="134634" y="87363"/>
                  </a:cubicBezTo>
                  <a:cubicBezTo>
                    <a:pt x="192303" y="76410"/>
                    <a:pt x="256937" y="63381"/>
                    <a:pt x="328534" y="48277"/>
                  </a:cubicBezTo>
                  <a:cubicBezTo>
                    <a:pt x="400132" y="33173"/>
                    <a:pt x="472865" y="17080"/>
                    <a:pt x="54673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4" name="文本框 13">
            <a:extLst>
              <a:ext uri="{FF2B5EF4-FFF2-40B4-BE49-F238E27FC236}">
                <a16:creationId xmlns:a16="http://schemas.microsoft.com/office/drawing/2014/main" id="{605A71AF-F6B7-401B-AE2A-1D728EE82C13}"/>
              </a:ext>
            </a:extLst>
          </p:cNvPr>
          <p:cNvSpPr txBox="1"/>
          <p:nvPr/>
        </p:nvSpPr>
        <p:spPr>
          <a:xfrm>
            <a:off x="666991" y="699668"/>
            <a:ext cx="219447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5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cs typeface="+mn-cs"/>
              </a:rPr>
              <a:t>第</a:t>
            </a:r>
          </a:p>
        </p:txBody>
      </p:sp>
      <p:sp>
        <p:nvSpPr>
          <p:cNvPr id="15" name="文本框 14">
            <a:extLst>
              <a:ext uri="{FF2B5EF4-FFF2-40B4-BE49-F238E27FC236}">
                <a16:creationId xmlns:a16="http://schemas.microsoft.com/office/drawing/2014/main" id="{605A71AF-F6B7-401B-AE2A-1D728EE82C13}"/>
              </a:ext>
            </a:extLst>
          </p:cNvPr>
          <p:cNvSpPr txBox="1"/>
          <p:nvPr/>
        </p:nvSpPr>
        <p:spPr>
          <a:xfrm>
            <a:off x="2500329" y="2238833"/>
            <a:ext cx="2194470"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600" spc="120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一</a:t>
            </a:r>
            <a:endParaRPr kumimoji="0" lang="zh-CN" altLang="en-US" sz="166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endParaRPr>
          </a:p>
        </p:txBody>
      </p:sp>
      <p:pic>
        <p:nvPicPr>
          <p:cNvPr id="16" name="图片 15">
            <a:extLst>
              <a:ext uri="{FF2B5EF4-FFF2-40B4-BE49-F238E27FC236}">
                <a16:creationId xmlns:a16="http://schemas.microsoft.com/office/drawing/2014/main" id="{9FD47819-6EFA-4008-987F-D05F0DA142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322" y="2317374"/>
            <a:ext cx="2799797" cy="3730730"/>
          </a:xfrm>
          <a:prstGeom prst="rect">
            <a:avLst/>
          </a:prstGeom>
        </p:spPr>
      </p:pic>
      <p:grpSp>
        <p:nvGrpSpPr>
          <p:cNvPr id="35" name="组合 34">
            <a:extLst>
              <a:ext uri="{FF2B5EF4-FFF2-40B4-BE49-F238E27FC236}">
                <a16:creationId xmlns:a16="http://schemas.microsoft.com/office/drawing/2014/main" id="{8FFE2839-4BFF-40FE-B5E8-C6C5A3A4004D}"/>
              </a:ext>
            </a:extLst>
          </p:cNvPr>
          <p:cNvGrpSpPr/>
          <p:nvPr/>
        </p:nvGrpSpPr>
        <p:grpSpPr>
          <a:xfrm>
            <a:off x="5527498" y="3107602"/>
            <a:ext cx="2485367" cy="2007068"/>
            <a:chOff x="4895425" y="4073705"/>
            <a:chExt cx="2485367" cy="2007068"/>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149B8C01-96B1-4E8F-A13D-B278CE36E2D2}"/>
                </a:ext>
              </a:extLst>
            </p:cNvPr>
            <p:cNvGrpSpPr/>
            <p:nvPr/>
          </p:nvGrpSpPr>
          <p:grpSpPr>
            <a:xfrm>
              <a:off x="5693143" y="4073705"/>
              <a:ext cx="889931" cy="889931"/>
              <a:chOff x="5664035" y="4073705"/>
              <a:chExt cx="889931" cy="889931"/>
            </a:xfrm>
          </p:grpSpPr>
          <p:sp>
            <p:nvSpPr>
              <p:cNvPr id="40" name="椭圆 39">
                <a:extLst>
                  <a:ext uri="{FF2B5EF4-FFF2-40B4-BE49-F238E27FC236}">
                    <a16:creationId xmlns:a16="http://schemas.microsoft.com/office/drawing/2014/main" id="{78DC407E-05DC-4F7D-B3D2-662F9FF34622}"/>
                  </a:ext>
                </a:extLst>
              </p:cNvPr>
              <p:cNvSpPr/>
              <p:nvPr/>
            </p:nvSpPr>
            <p:spPr>
              <a:xfrm>
                <a:off x="5664035" y="4073705"/>
                <a:ext cx="889931" cy="88993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稻壳儿小白白(http://dwz.cn/Wu2UP)">
                <a:extLst>
                  <a:ext uri="{FF2B5EF4-FFF2-40B4-BE49-F238E27FC236}">
                    <a16:creationId xmlns:a16="http://schemas.microsoft.com/office/drawing/2014/main" id="{563EE111-DB80-4D2C-90B6-F70499345E3F}"/>
                  </a:ext>
                </a:extLst>
              </p:cNvPr>
              <p:cNvSpPr>
                <a:spLocks noEditPoints="1"/>
              </p:cNvSpPr>
              <p:nvPr/>
            </p:nvSpPr>
            <p:spPr bwMode="auto">
              <a:xfrm>
                <a:off x="5912789" y="4306475"/>
                <a:ext cx="392426" cy="460375"/>
              </a:xfrm>
              <a:custGeom>
                <a:avLst/>
                <a:gdLst>
                  <a:gd name="T0" fmla="*/ 4448 w 5811"/>
                  <a:gd name="T1" fmla="*/ 4374 h 6827"/>
                  <a:gd name="T2" fmla="*/ 4640 w 5811"/>
                  <a:gd name="T3" fmla="*/ 4074 h 6827"/>
                  <a:gd name="T4" fmla="*/ 5160 w 5811"/>
                  <a:gd name="T5" fmla="*/ 2255 h 6827"/>
                  <a:gd name="T6" fmla="*/ 2905 w 5811"/>
                  <a:gd name="T7" fmla="*/ 0 h 6827"/>
                  <a:gd name="T8" fmla="*/ 650 w 5811"/>
                  <a:gd name="T9" fmla="*/ 2255 h 6827"/>
                  <a:gd name="T10" fmla="*/ 1363 w 5811"/>
                  <a:gd name="T11" fmla="*/ 4373 h 6827"/>
                  <a:gd name="T12" fmla="*/ 0 w 5811"/>
                  <a:gd name="T13" fmla="*/ 5506 h 6827"/>
                  <a:gd name="T14" fmla="*/ 939 w 5811"/>
                  <a:gd name="T15" fmla="*/ 6498 h 6827"/>
                  <a:gd name="T16" fmla="*/ 2905 w 5811"/>
                  <a:gd name="T17" fmla="*/ 6827 h 6827"/>
                  <a:gd name="T18" fmla="*/ 4871 w 5811"/>
                  <a:gd name="T19" fmla="*/ 6498 h 6827"/>
                  <a:gd name="T20" fmla="*/ 5811 w 5811"/>
                  <a:gd name="T21" fmla="*/ 5506 h 6827"/>
                  <a:gd name="T22" fmla="*/ 4448 w 5811"/>
                  <a:gd name="T23" fmla="*/ 4374 h 6827"/>
                  <a:gd name="T24" fmla="*/ 2905 w 5811"/>
                  <a:gd name="T25" fmla="*/ 1551 h 6827"/>
                  <a:gd name="T26" fmla="*/ 3610 w 5811"/>
                  <a:gd name="T27" fmla="*/ 2255 h 6827"/>
                  <a:gd name="T28" fmla="*/ 2905 w 5811"/>
                  <a:gd name="T29" fmla="*/ 2960 h 6827"/>
                  <a:gd name="T30" fmla="*/ 2201 w 5811"/>
                  <a:gd name="T31" fmla="*/ 2255 h 6827"/>
                  <a:gd name="T32" fmla="*/ 2905 w 5811"/>
                  <a:gd name="T33" fmla="*/ 1551 h 6827"/>
                  <a:gd name="T34" fmla="*/ 4675 w 5811"/>
                  <a:gd name="T35" fmla="*/ 6008 h 6827"/>
                  <a:gd name="T36" fmla="*/ 2905 w 5811"/>
                  <a:gd name="T37" fmla="*/ 6298 h 6827"/>
                  <a:gd name="T38" fmla="*/ 1136 w 5811"/>
                  <a:gd name="T39" fmla="*/ 6008 h 6827"/>
                  <a:gd name="T40" fmla="*/ 528 w 5811"/>
                  <a:gd name="T41" fmla="*/ 5506 h 6827"/>
                  <a:gd name="T42" fmla="*/ 1719 w 5811"/>
                  <a:gd name="T43" fmla="*/ 4831 h 6827"/>
                  <a:gd name="T44" fmla="*/ 2761 w 5811"/>
                  <a:gd name="T45" fmla="*/ 5768 h 6827"/>
                  <a:gd name="T46" fmla="*/ 2905 w 5811"/>
                  <a:gd name="T47" fmla="*/ 5812 h 6827"/>
                  <a:gd name="T48" fmla="*/ 3050 w 5811"/>
                  <a:gd name="T49" fmla="*/ 5768 h 6827"/>
                  <a:gd name="T50" fmla="*/ 3666 w 5811"/>
                  <a:gd name="T51" fmla="*/ 5270 h 6827"/>
                  <a:gd name="T52" fmla="*/ 4092 w 5811"/>
                  <a:gd name="T53" fmla="*/ 4831 h 6827"/>
                  <a:gd name="T54" fmla="*/ 5283 w 5811"/>
                  <a:gd name="T55" fmla="*/ 5506 h 6827"/>
                  <a:gd name="T56" fmla="*/ 4675 w 5811"/>
                  <a:gd name="T57" fmla="*/ 600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11" h="6827">
                    <a:moveTo>
                      <a:pt x="4448" y="4374"/>
                    </a:moveTo>
                    <a:cubicBezTo>
                      <a:pt x="4517" y="4275"/>
                      <a:pt x="4581" y="4175"/>
                      <a:pt x="4640" y="4074"/>
                    </a:cubicBezTo>
                    <a:cubicBezTo>
                      <a:pt x="4985" y="3483"/>
                      <a:pt x="5160" y="2871"/>
                      <a:pt x="5160" y="2255"/>
                    </a:cubicBezTo>
                    <a:cubicBezTo>
                      <a:pt x="5160" y="1012"/>
                      <a:pt x="4149" y="0"/>
                      <a:pt x="2905" y="0"/>
                    </a:cubicBezTo>
                    <a:cubicBezTo>
                      <a:pt x="1662" y="0"/>
                      <a:pt x="650" y="1012"/>
                      <a:pt x="650" y="2255"/>
                    </a:cubicBezTo>
                    <a:cubicBezTo>
                      <a:pt x="650" y="2973"/>
                      <a:pt x="895" y="3696"/>
                      <a:pt x="1363" y="4373"/>
                    </a:cubicBezTo>
                    <a:cubicBezTo>
                      <a:pt x="501" y="4604"/>
                      <a:pt x="0" y="5014"/>
                      <a:pt x="0" y="5506"/>
                    </a:cubicBezTo>
                    <a:cubicBezTo>
                      <a:pt x="0" y="5903"/>
                      <a:pt x="333" y="6256"/>
                      <a:pt x="939" y="6498"/>
                    </a:cubicBezTo>
                    <a:cubicBezTo>
                      <a:pt x="1469" y="6710"/>
                      <a:pt x="2167" y="6827"/>
                      <a:pt x="2905" y="6827"/>
                    </a:cubicBezTo>
                    <a:cubicBezTo>
                      <a:pt x="3644" y="6827"/>
                      <a:pt x="4342" y="6710"/>
                      <a:pt x="4871" y="6498"/>
                    </a:cubicBezTo>
                    <a:cubicBezTo>
                      <a:pt x="5477" y="6256"/>
                      <a:pt x="5811" y="5903"/>
                      <a:pt x="5811" y="5506"/>
                    </a:cubicBezTo>
                    <a:cubicBezTo>
                      <a:pt x="5811" y="5014"/>
                      <a:pt x="5310" y="4604"/>
                      <a:pt x="4448" y="4374"/>
                    </a:cubicBezTo>
                    <a:close/>
                    <a:moveTo>
                      <a:pt x="2905" y="1551"/>
                    </a:moveTo>
                    <a:cubicBezTo>
                      <a:pt x="3294" y="1551"/>
                      <a:pt x="3610" y="1866"/>
                      <a:pt x="3610" y="2255"/>
                    </a:cubicBezTo>
                    <a:cubicBezTo>
                      <a:pt x="3610" y="2644"/>
                      <a:pt x="3294" y="2960"/>
                      <a:pt x="2905" y="2960"/>
                    </a:cubicBezTo>
                    <a:cubicBezTo>
                      <a:pt x="2516" y="2960"/>
                      <a:pt x="2201" y="2644"/>
                      <a:pt x="2201" y="2255"/>
                    </a:cubicBezTo>
                    <a:cubicBezTo>
                      <a:pt x="2201" y="1866"/>
                      <a:pt x="2516" y="1551"/>
                      <a:pt x="2905" y="1551"/>
                    </a:cubicBezTo>
                    <a:close/>
                    <a:moveTo>
                      <a:pt x="4675" y="6008"/>
                    </a:moveTo>
                    <a:cubicBezTo>
                      <a:pt x="4207" y="6195"/>
                      <a:pt x="3578" y="6298"/>
                      <a:pt x="2905" y="6298"/>
                    </a:cubicBezTo>
                    <a:cubicBezTo>
                      <a:pt x="2233" y="6298"/>
                      <a:pt x="1604" y="6195"/>
                      <a:pt x="1136" y="6008"/>
                    </a:cubicBezTo>
                    <a:cubicBezTo>
                      <a:pt x="766" y="5860"/>
                      <a:pt x="528" y="5663"/>
                      <a:pt x="528" y="5506"/>
                    </a:cubicBezTo>
                    <a:cubicBezTo>
                      <a:pt x="528" y="5295"/>
                      <a:pt x="944" y="4996"/>
                      <a:pt x="1719" y="4831"/>
                    </a:cubicBezTo>
                    <a:cubicBezTo>
                      <a:pt x="2232" y="5420"/>
                      <a:pt x="2739" y="5754"/>
                      <a:pt x="2761" y="5768"/>
                    </a:cubicBezTo>
                    <a:cubicBezTo>
                      <a:pt x="2805" y="5797"/>
                      <a:pt x="2855" y="5812"/>
                      <a:pt x="2905" y="5812"/>
                    </a:cubicBezTo>
                    <a:cubicBezTo>
                      <a:pt x="2956" y="5812"/>
                      <a:pt x="3006" y="5797"/>
                      <a:pt x="3050" y="5768"/>
                    </a:cubicBezTo>
                    <a:cubicBezTo>
                      <a:pt x="3061" y="5761"/>
                      <a:pt x="3327" y="5586"/>
                      <a:pt x="3666" y="5270"/>
                    </a:cubicBezTo>
                    <a:cubicBezTo>
                      <a:pt x="3819" y="5128"/>
                      <a:pt x="3961" y="4982"/>
                      <a:pt x="4092" y="4831"/>
                    </a:cubicBezTo>
                    <a:cubicBezTo>
                      <a:pt x="4866" y="4997"/>
                      <a:pt x="5283" y="5295"/>
                      <a:pt x="5283" y="5506"/>
                    </a:cubicBezTo>
                    <a:cubicBezTo>
                      <a:pt x="5283" y="5663"/>
                      <a:pt x="5044" y="5860"/>
                      <a:pt x="4675" y="6008"/>
                    </a:cubicBezTo>
                    <a:close/>
                  </a:path>
                </a:pathLst>
              </a:custGeom>
              <a:solidFill>
                <a:srgbClr val="B38A5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7" name="组合 36">
              <a:extLst>
                <a:ext uri="{FF2B5EF4-FFF2-40B4-BE49-F238E27FC236}">
                  <a16:creationId xmlns:a16="http://schemas.microsoft.com/office/drawing/2014/main" id="{5455370B-132E-4710-A25F-32C25CF69D6F}"/>
                </a:ext>
              </a:extLst>
            </p:cNvPr>
            <p:cNvGrpSpPr/>
            <p:nvPr/>
          </p:nvGrpSpPr>
          <p:grpSpPr>
            <a:xfrm>
              <a:off x="4895425" y="5154872"/>
              <a:ext cx="2485367" cy="925901"/>
              <a:chOff x="1434032" y="5192972"/>
              <a:chExt cx="2485367" cy="925901"/>
            </a:xfrm>
          </p:grpSpPr>
          <p:sp>
            <p:nvSpPr>
              <p:cNvPr id="38" name="矩形 37">
                <a:extLst>
                  <a:ext uri="{FF2B5EF4-FFF2-40B4-BE49-F238E27FC236}">
                    <a16:creationId xmlns:a16="http://schemas.microsoft.com/office/drawing/2014/main" id="{7BCED3DF-1E7C-4F68-B400-E2720CBEBB0B}"/>
                  </a:ext>
                </a:extLst>
              </p:cNvPr>
              <p:cNvSpPr/>
              <p:nvPr/>
            </p:nvSpPr>
            <p:spPr>
              <a:xfrm>
                <a:off x="1434032" y="5565324"/>
                <a:ext cx="2485367" cy="553549"/>
              </a:xfrm>
              <a:prstGeom prst="rect">
                <a:avLst/>
              </a:prstGeom>
              <a:ln>
                <a:noFill/>
              </a:ln>
            </p:spPr>
            <p:txBody>
              <a:bodyPr wrap="square">
                <a:spAutoFit/>
              </a:bodyPr>
              <a:lstStyle/>
              <a:p>
                <a:pPr algn="ctr">
                  <a:lnSpc>
                    <a:spcPct val="130000"/>
                  </a:lnSpc>
                </a:pPr>
                <a:r>
                  <a:rPr lang="zh-CN" altLang="en-US" sz="1200" dirty="0"/>
                  <a:t>了解</a:t>
                </a:r>
                <a:r>
                  <a:rPr lang="en-US" altLang="zh-CN" sz="1200" dirty="0" err="1"/>
                  <a:t>vue</a:t>
                </a:r>
                <a:r>
                  <a:rPr lang="en-US" altLang="zh-CN" sz="1200" dirty="0"/>
                  <a:t> </a:t>
                </a:r>
                <a:r>
                  <a:rPr lang="zh-CN" altLang="en-US" sz="1200" dirty="0"/>
                  <a:t>前端编写，</a:t>
                </a:r>
                <a:r>
                  <a:rPr lang="en-US" altLang="zh-CN" sz="1200" dirty="0"/>
                  <a:t>python </a:t>
                </a:r>
                <a:r>
                  <a:rPr lang="zh-CN" altLang="en-US" sz="1200" dirty="0"/>
                  <a:t>脚本， </a:t>
                </a:r>
                <a:r>
                  <a:rPr lang="en-US" altLang="zh-CN" sz="1200" dirty="0" err="1"/>
                  <a:t>c++</a:t>
                </a:r>
                <a:r>
                  <a:rPr lang="zh-CN" altLang="en-US" sz="1200" dirty="0"/>
                  <a:t>，</a:t>
                </a:r>
                <a:r>
                  <a:rPr lang="en-US" altLang="zh-CN" sz="1200" dirty="0"/>
                  <a:t>java </a:t>
                </a:r>
                <a:r>
                  <a:rPr lang="zh-CN" altLang="en-US" sz="1200" dirty="0"/>
                  <a:t>编程</a:t>
                </a:r>
              </a:p>
            </p:txBody>
          </p:sp>
          <p:sp>
            <p:nvSpPr>
              <p:cNvPr id="39" name="矩形 38">
                <a:extLst>
                  <a:ext uri="{FF2B5EF4-FFF2-40B4-BE49-F238E27FC236}">
                    <a16:creationId xmlns:a16="http://schemas.microsoft.com/office/drawing/2014/main" id="{CEB18EA4-7D21-4FE6-9A6F-0B33C2F9E040}"/>
                  </a:ext>
                </a:extLst>
              </p:cNvPr>
              <p:cNvSpPr/>
              <p:nvPr/>
            </p:nvSpPr>
            <p:spPr>
              <a:xfrm>
                <a:off x="1994476" y="5192972"/>
                <a:ext cx="1364476" cy="400110"/>
              </a:xfrm>
              <a:prstGeom prst="rect">
                <a:avLst/>
              </a:prstGeom>
              <a:ln>
                <a:noFill/>
              </a:ln>
            </p:spPr>
            <p:txBody>
              <a:bodyPr wrap="none">
                <a:spAutoFit/>
              </a:bodyPr>
              <a:lstStyle/>
              <a:p>
                <a:pPr algn="ctr"/>
                <a:r>
                  <a:rPr lang="zh-CN" altLang="en-US" sz="2000" spc="300" dirty="0">
                    <a:solidFill>
                      <a:srgbClr val="2E2E30"/>
                    </a:solidFill>
                    <a:latin typeface="思源黑体 CN Medium" panose="020B0600000000000000" pitchFamily="34" charset="-122"/>
                    <a:ea typeface="思源黑体 CN Medium" panose="020B0600000000000000" pitchFamily="34" charset="-122"/>
                  </a:rPr>
                  <a:t>所学技术</a:t>
                </a:r>
              </a:p>
            </p:txBody>
          </p:sp>
        </p:grpSp>
      </p:grpSp>
      <p:grpSp>
        <p:nvGrpSpPr>
          <p:cNvPr id="42" name="组合 41">
            <a:extLst>
              <a:ext uri="{FF2B5EF4-FFF2-40B4-BE49-F238E27FC236}">
                <a16:creationId xmlns:a16="http://schemas.microsoft.com/office/drawing/2014/main" id="{1D775625-9C99-41B6-B57A-B381FA7CC799}"/>
              </a:ext>
            </a:extLst>
          </p:cNvPr>
          <p:cNvGrpSpPr/>
          <p:nvPr/>
        </p:nvGrpSpPr>
        <p:grpSpPr>
          <a:xfrm>
            <a:off x="8356818" y="4036542"/>
            <a:ext cx="2485367" cy="1804166"/>
            <a:chOff x="8356818" y="4036542"/>
            <a:chExt cx="2485367" cy="1804166"/>
          </a:xfrm>
          <a:effectLst>
            <a:outerShdw blurRad="50800" dist="38100" dir="2700000" algn="tl" rotWithShape="0">
              <a:prstClr val="black">
                <a:alpha val="40000"/>
              </a:prstClr>
            </a:outerShdw>
          </a:effectLst>
        </p:grpSpPr>
        <p:grpSp>
          <p:nvGrpSpPr>
            <p:cNvPr id="43" name="组合 42">
              <a:extLst>
                <a:ext uri="{FF2B5EF4-FFF2-40B4-BE49-F238E27FC236}">
                  <a16:creationId xmlns:a16="http://schemas.microsoft.com/office/drawing/2014/main" id="{3BF0A616-E740-4075-9C18-DD56B5F8EE00}"/>
                </a:ext>
              </a:extLst>
            </p:cNvPr>
            <p:cNvGrpSpPr/>
            <p:nvPr/>
          </p:nvGrpSpPr>
          <p:grpSpPr>
            <a:xfrm>
              <a:off x="9154536" y="4036542"/>
              <a:ext cx="889931" cy="889931"/>
              <a:chOff x="9141891" y="4036542"/>
              <a:chExt cx="889931" cy="889931"/>
            </a:xfrm>
          </p:grpSpPr>
          <p:sp>
            <p:nvSpPr>
              <p:cNvPr id="47" name="椭圆 46">
                <a:extLst>
                  <a:ext uri="{FF2B5EF4-FFF2-40B4-BE49-F238E27FC236}">
                    <a16:creationId xmlns:a16="http://schemas.microsoft.com/office/drawing/2014/main" id="{5A683F35-6D83-4837-AD89-49E527CC3CA7}"/>
                  </a:ext>
                </a:extLst>
              </p:cNvPr>
              <p:cNvSpPr/>
              <p:nvPr/>
            </p:nvSpPr>
            <p:spPr>
              <a:xfrm>
                <a:off x="9141891" y="4036542"/>
                <a:ext cx="889931" cy="88993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稻壳儿小白白(http://dwz.cn/Wu2UP)">
                <a:extLst>
                  <a:ext uri="{FF2B5EF4-FFF2-40B4-BE49-F238E27FC236}">
                    <a16:creationId xmlns:a16="http://schemas.microsoft.com/office/drawing/2014/main" id="{99E34233-2760-444E-B759-6687DD6DD72E}"/>
                  </a:ext>
                </a:extLst>
              </p:cNvPr>
              <p:cNvSpPr>
                <a:spLocks/>
              </p:cNvSpPr>
              <p:nvPr/>
            </p:nvSpPr>
            <p:spPr bwMode="auto">
              <a:xfrm>
                <a:off x="9343915" y="4239127"/>
                <a:ext cx="485885" cy="484765"/>
              </a:xfrm>
              <a:custGeom>
                <a:avLst/>
                <a:gdLst>
                  <a:gd name="T0" fmla="*/ 4473 w 4646"/>
                  <a:gd name="T1" fmla="*/ 173 h 4643"/>
                  <a:gd name="T2" fmla="*/ 3844 w 4646"/>
                  <a:gd name="T3" fmla="*/ 173 h 4643"/>
                  <a:gd name="T4" fmla="*/ 2904 w 4646"/>
                  <a:gd name="T5" fmla="*/ 1113 h 4643"/>
                  <a:gd name="T6" fmla="*/ 1383 w 4646"/>
                  <a:gd name="T7" fmla="*/ 596 h 4643"/>
                  <a:gd name="T8" fmla="*/ 1318 w 4646"/>
                  <a:gd name="T9" fmla="*/ 597 h 4643"/>
                  <a:gd name="T10" fmla="*/ 622 w 4646"/>
                  <a:gd name="T11" fmla="*/ 868 h 4643"/>
                  <a:gd name="T12" fmla="*/ 583 w 4646"/>
                  <a:gd name="T13" fmla="*/ 891 h 4643"/>
                  <a:gd name="T14" fmla="*/ 583 w 4646"/>
                  <a:gd name="T15" fmla="*/ 1024 h 4643"/>
                  <a:gd name="T16" fmla="*/ 583 w 4646"/>
                  <a:gd name="T17" fmla="*/ 1025 h 4643"/>
                  <a:gd name="T18" fmla="*/ 598 w 4646"/>
                  <a:gd name="T19" fmla="*/ 1037 h 4643"/>
                  <a:gd name="T20" fmla="*/ 2031 w 4646"/>
                  <a:gd name="T21" fmla="*/ 1987 h 4643"/>
                  <a:gd name="T22" fmla="*/ 1061 w 4646"/>
                  <a:gd name="T23" fmla="*/ 2957 h 4643"/>
                  <a:gd name="T24" fmla="*/ 453 w 4646"/>
                  <a:gd name="T25" fmla="*/ 2750 h 4643"/>
                  <a:gd name="T26" fmla="*/ 418 w 4646"/>
                  <a:gd name="T27" fmla="*/ 2751 h 4643"/>
                  <a:gd name="T28" fmla="*/ 42 w 4646"/>
                  <a:gd name="T29" fmla="*/ 2897 h 4643"/>
                  <a:gd name="T30" fmla="*/ 20 w 4646"/>
                  <a:gd name="T31" fmla="*/ 2911 h 4643"/>
                  <a:gd name="T32" fmla="*/ 20 w 4646"/>
                  <a:gd name="T33" fmla="*/ 2982 h 4643"/>
                  <a:gd name="T34" fmla="*/ 20 w 4646"/>
                  <a:gd name="T35" fmla="*/ 2982 h 4643"/>
                  <a:gd name="T36" fmla="*/ 28 w 4646"/>
                  <a:gd name="T37" fmla="*/ 2989 h 4643"/>
                  <a:gd name="T38" fmla="*/ 748 w 4646"/>
                  <a:gd name="T39" fmla="*/ 3466 h 4643"/>
                  <a:gd name="T40" fmla="*/ 878 w 4646"/>
                  <a:gd name="T41" fmla="*/ 3768 h 4643"/>
                  <a:gd name="T42" fmla="*/ 1180 w 4646"/>
                  <a:gd name="T43" fmla="*/ 3898 h 4643"/>
                  <a:gd name="T44" fmla="*/ 1657 w 4646"/>
                  <a:gd name="T45" fmla="*/ 4618 h 4643"/>
                  <a:gd name="T46" fmla="*/ 1705 w 4646"/>
                  <a:gd name="T47" fmla="*/ 4641 h 4643"/>
                  <a:gd name="T48" fmla="*/ 1747 w 4646"/>
                  <a:gd name="T49" fmla="*/ 4608 h 4643"/>
                  <a:gd name="T50" fmla="*/ 1895 w 4646"/>
                  <a:gd name="T51" fmla="*/ 4228 h 4643"/>
                  <a:gd name="T52" fmla="*/ 1896 w 4646"/>
                  <a:gd name="T53" fmla="*/ 4193 h 4643"/>
                  <a:gd name="T54" fmla="*/ 1689 w 4646"/>
                  <a:gd name="T55" fmla="*/ 3585 h 4643"/>
                  <a:gd name="T56" fmla="*/ 2659 w 4646"/>
                  <a:gd name="T57" fmla="*/ 2615 h 4643"/>
                  <a:gd name="T58" fmla="*/ 3609 w 4646"/>
                  <a:gd name="T59" fmla="*/ 4048 h 4643"/>
                  <a:gd name="T60" fmla="*/ 3698 w 4646"/>
                  <a:gd name="T61" fmla="*/ 4090 h 4643"/>
                  <a:gd name="T62" fmla="*/ 3776 w 4646"/>
                  <a:gd name="T63" fmla="*/ 4030 h 4643"/>
                  <a:gd name="T64" fmla="*/ 4049 w 4646"/>
                  <a:gd name="T65" fmla="*/ 3328 h 4643"/>
                  <a:gd name="T66" fmla="*/ 4050 w 4646"/>
                  <a:gd name="T67" fmla="*/ 3263 h 4643"/>
                  <a:gd name="T68" fmla="*/ 3533 w 4646"/>
                  <a:gd name="T69" fmla="*/ 1742 h 4643"/>
                  <a:gd name="T70" fmla="*/ 4473 w 4646"/>
                  <a:gd name="T71" fmla="*/ 802 h 4643"/>
                  <a:gd name="T72" fmla="*/ 4473 w 4646"/>
                  <a:gd name="T73" fmla="*/ 173 h 4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46" h="4643">
                    <a:moveTo>
                      <a:pt x="4473" y="173"/>
                    </a:moveTo>
                    <a:cubicBezTo>
                      <a:pt x="4299" y="0"/>
                      <a:pt x="4018" y="0"/>
                      <a:pt x="3844" y="173"/>
                    </a:cubicBezTo>
                    <a:lnTo>
                      <a:pt x="2904" y="1113"/>
                    </a:lnTo>
                    <a:lnTo>
                      <a:pt x="1383" y="596"/>
                    </a:lnTo>
                    <a:cubicBezTo>
                      <a:pt x="1362" y="589"/>
                      <a:pt x="1339" y="589"/>
                      <a:pt x="1318" y="597"/>
                    </a:cubicBezTo>
                    <a:lnTo>
                      <a:pt x="622" y="868"/>
                    </a:lnTo>
                    <a:cubicBezTo>
                      <a:pt x="608" y="872"/>
                      <a:pt x="595" y="880"/>
                      <a:pt x="583" y="891"/>
                    </a:cubicBezTo>
                    <a:cubicBezTo>
                      <a:pt x="547" y="928"/>
                      <a:pt x="546" y="987"/>
                      <a:pt x="583" y="1024"/>
                    </a:cubicBezTo>
                    <a:cubicBezTo>
                      <a:pt x="583" y="1024"/>
                      <a:pt x="583" y="1024"/>
                      <a:pt x="583" y="1025"/>
                    </a:cubicBezTo>
                    <a:cubicBezTo>
                      <a:pt x="588" y="1029"/>
                      <a:pt x="593" y="1033"/>
                      <a:pt x="598" y="1037"/>
                    </a:cubicBezTo>
                    <a:lnTo>
                      <a:pt x="2031" y="1987"/>
                    </a:lnTo>
                    <a:lnTo>
                      <a:pt x="1061" y="2957"/>
                    </a:lnTo>
                    <a:lnTo>
                      <a:pt x="453" y="2750"/>
                    </a:lnTo>
                    <a:cubicBezTo>
                      <a:pt x="441" y="2746"/>
                      <a:pt x="429" y="2747"/>
                      <a:pt x="418" y="2751"/>
                    </a:cubicBezTo>
                    <a:lnTo>
                      <a:pt x="42" y="2897"/>
                    </a:lnTo>
                    <a:cubicBezTo>
                      <a:pt x="32" y="2901"/>
                      <a:pt x="26" y="2905"/>
                      <a:pt x="20" y="2911"/>
                    </a:cubicBezTo>
                    <a:cubicBezTo>
                      <a:pt x="0" y="2931"/>
                      <a:pt x="0" y="2962"/>
                      <a:pt x="20" y="2982"/>
                    </a:cubicBezTo>
                    <a:cubicBezTo>
                      <a:pt x="20" y="2982"/>
                      <a:pt x="20" y="2982"/>
                      <a:pt x="20" y="2982"/>
                    </a:cubicBezTo>
                    <a:cubicBezTo>
                      <a:pt x="22" y="2985"/>
                      <a:pt x="25" y="2987"/>
                      <a:pt x="28" y="2989"/>
                    </a:cubicBezTo>
                    <a:lnTo>
                      <a:pt x="748" y="3466"/>
                    </a:lnTo>
                    <a:cubicBezTo>
                      <a:pt x="751" y="3576"/>
                      <a:pt x="794" y="3684"/>
                      <a:pt x="878" y="3768"/>
                    </a:cubicBezTo>
                    <a:cubicBezTo>
                      <a:pt x="962" y="3852"/>
                      <a:pt x="1070" y="3895"/>
                      <a:pt x="1180" y="3898"/>
                    </a:cubicBezTo>
                    <a:lnTo>
                      <a:pt x="1657" y="4618"/>
                    </a:lnTo>
                    <a:cubicBezTo>
                      <a:pt x="1668" y="4634"/>
                      <a:pt x="1686" y="4643"/>
                      <a:pt x="1705" y="4641"/>
                    </a:cubicBezTo>
                    <a:cubicBezTo>
                      <a:pt x="1724" y="4639"/>
                      <a:pt x="1741" y="4626"/>
                      <a:pt x="1747" y="4608"/>
                    </a:cubicBezTo>
                    <a:lnTo>
                      <a:pt x="1895" y="4228"/>
                    </a:lnTo>
                    <a:cubicBezTo>
                      <a:pt x="1899" y="4217"/>
                      <a:pt x="1900" y="4205"/>
                      <a:pt x="1896" y="4193"/>
                    </a:cubicBezTo>
                    <a:lnTo>
                      <a:pt x="1689" y="3585"/>
                    </a:lnTo>
                    <a:lnTo>
                      <a:pt x="2659" y="2615"/>
                    </a:lnTo>
                    <a:lnTo>
                      <a:pt x="3609" y="4048"/>
                    </a:lnTo>
                    <a:cubicBezTo>
                      <a:pt x="3629" y="4077"/>
                      <a:pt x="3663" y="4093"/>
                      <a:pt x="3698" y="4090"/>
                    </a:cubicBezTo>
                    <a:cubicBezTo>
                      <a:pt x="3733" y="4086"/>
                      <a:pt x="3763" y="4063"/>
                      <a:pt x="3776" y="4030"/>
                    </a:cubicBezTo>
                    <a:lnTo>
                      <a:pt x="4049" y="3328"/>
                    </a:lnTo>
                    <a:cubicBezTo>
                      <a:pt x="4057" y="3307"/>
                      <a:pt x="4058" y="3284"/>
                      <a:pt x="4050" y="3263"/>
                    </a:cubicBezTo>
                    <a:lnTo>
                      <a:pt x="3533" y="1742"/>
                    </a:lnTo>
                    <a:lnTo>
                      <a:pt x="4473" y="802"/>
                    </a:lnTo>
                    <a:cubicBezTo>
                      <a:pt x="4646" y="628"/>
                      <a:pt x="4646" y="347"/>
                      <a:pt x="4473" y="173"/>
                    </a:cubicBezTo>
                    <a:close/>
                  </a:path>
                </a:pathLst>
              </a:custGeom>
              <a:solidFill>
                <a:srgbClr val="B38A54"/>
              </a:solidFill>
              <a:ln>
                <a:noFill/>
              </a:ln>
            </p:spPr>
            <p:txBody>
              <a:bodyPr wrap="none" lIns="121908" tIns="60955" rIns="121908" bIns="6095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grpSp>
          <p:nvGrpSpPr>
            <p:cNvPr id="44" name="组合 43">
              <a:extLst>
                <a:ext uri="{FF2B5EF4-FFF2-40B4-BE49-F238E27FC236}">
                  <a16:creationId xmlns:a16="http://schemas.microsoft.com/office/drawing/2014/main" id="{96C0702F-6952-4EE3-A2B5-AEC91E700301}"/>
                </a:ext>
              </a:extLst>
            </p:cNvPr>
            <p:cNvGrpSpPr/>
            <p:nvPr/>
          </p:nvGrpSpPr>
          <p:grpSpPr>
            <a:xfrm>
              <a:off x="8356818" y="5154872"/>
              <a:ext cx="2485367" cy="685836"/>
              <a:chOff x="1434032" y="5192972"/>
              <a:chExt cx="2485367" cy="685836"/>
            </a:xfrm>
          </p:grpSpPr>
          <p:sp>
            <p:nvSpPr>
              <p:cNvPr id="45" name="矩形 44">
                <a:extLst>
                  <a:ext uri="{FF2B5EF4-FFF2-40B4-BE49-F238E27FC236}">
                    <a16:creationId xmlns:a16="http://schemas.microsoft.com/office/drawing/2014/main" id="{3E962A36-F363-4BFB-9080-D075C498C9E7}"/>
                  </a:ext>
                </a:extLst>
              </p:cNvPr>
              <p:cNvSpPr/>
              <p:nvPr/>
            </p:nvSpPr>
            <p:spPr>
              <a:xfrm>
                <a:off x="1434032" y="5565324"/>
                <a:ext cx="2485367" cy="313484"/>
              </a:xfrm>
              <a:prstGeom prst="rect">
                <a:avLst/>
              </a:prstGeom>
            </p:spPr>
            <p:txBody>
              <a:bodyPr wrap="square">
                <a:spAutoFit/>
              </a:bodyPr>
              <a:lstStyle/>
              <a:p>
                <a:pPr algn="ctr">
                  <a:lnSpc>
                    <a:spcPct val="130000"/>
                  </a:lnSpc>
                </a:pPr>
                <a:r>
                  <a:rPr lang="zh-CN" altLang="en-US" sz="1200" dirty="0"/>
                  <a:t>未来想先找大数据方面的工作</a:t>
                </a:r>
              </a:p>
            </p:txBody>
          </p:sp>
          <p:sp>
            <p:nvSpPr>
              <p:cNvPr id="46" name="矩形 45">
                <a:extLst>
                  <a:ext uri="{FF2B5EF4-FFF2-40B4-BE49-F238E27FC236}">
                    <a16:creationId xmlns:a16="http://schemas.microsoft.com/office/drawing/2014/main" id="{D8045A54-BDA9-4816-935F-88A26F9DA260}"/>
                  </a:ext>
                </a:extLst>
              </p:cNvPr>
              <p:cNvSpPr/>
              <p:nvPr/>
            </p:nvSpPr>
            <p:spPr>
              <a:xfrm>
                <a:off x="1994476" y="5192972"/>
                <a:ext cx="1364476" cy="400110"/>
              </a:xfrm>
              <a:prstGeom prst="rect">
                <a:avLst/>
              </a:prstGeom>
            </p:spPr>
            <p:txBody>
              <a:bodyPr wrap="none">
                <a:spAutoFit/>
              </a:bodyPr>
              <a:lstStyle/>
              <a:p>
                <a:pPr algn="ctr"/>
                <a:r>
                  <a:rPr lang="zh-CN" altLang="en-US" sz="2000" spc="300" dirty="0">
                    <a:solidFill>
                      <a:srgbClr val="2E2E30"/>
                    </a:solidFill>
                    <a:latin typeface="思源黑体 CN Medium" panose="020B0600000000000000" pitchFamily="34" charset="-122"/>
                    <a:ea typeface="思源黑体 CN Medium" panose="020B0600000000000000" pitchFamily="34" charset="-122"/>
                  </a:rPr>
                  <a:t>未来展望</a:t>
                </a:r>
              </a:p>
            </p:txBody>
          </p:sp>
        </p:grpSp>
      </p:grpSp>
      <p:grpSp>
        <p:nvGrpSpPr>
          <p:cNvPr id="49" name="组合 48">
            <a:extLst>
              <a:ext uri="{FF2B5EF4-FFF2-40B4-BE49-F238E27FC236}">
                <a16:creationId xmlns:a16="http://schemas.microsoft.com/office/drawing/2014/main" id="{1E9A1FA7-C75C-48C4-905A-A37EA0890406}"/>
              </a:ext>
            </a:extLst>
          </p:cNvPr>
          <p:cNvGrpSpPr/>
          <p:nvPr/>
        </p:nvGrpSpPr>
        <p:grpSpPr>
          <a:xfrm>
            <a:off x="7949729" y="1004896"/>
            <a:ext cx="2485367" cy="1915184"/>
            <a:chOff x="4895425" y="4073705"/>
            <a:chExt cx="2485367" cy="1915184"/>
          </a:xfrm>
          <a:effectLst>
            <a:outerShdw blurRad="50800" dist="38100" dir="2700000" algn="tl" rotWithShape="0">
              <a:prstClr val="black">
                <a:alpha val="40000"/>
              </a:prstClr>
            </a:outerShdw>
          </a:effectLst>
        </p:grpSpPr>
        <p:grpSp>
          <p:nvGrpSpPr>
            <p:cNvPr id="50" name="组合 49">
              <a:extLst>
                <a:ext uri="{FF2B5EF4-FFF2-40B4-BE49-F238E27FC236}">
                  <a16:creationId xmlns:a16="http://schemas.microsoft.com/office/drawing/2014/main" id="{159F1AB7-1411-49ED-B943-B97D73C04B18}"/>
                </a:ext>
              </a:extLst>
            </p:cNvPr>
            <p:cNvGrpSpPr/>
            <p:nvPr/>
          </p:nvGrpSpPr>
          <p:grpSpPr>
            <a:xfrm>
              <a:off x="5693143" y="4073705"/>
              <a:ext cx="889931" cy="889931"/>
              <a:chOff x="5664035" y="4073705"/>
              <a:chExt cx="889931" cy="889931"/>
            </a:xfrm>
          </p:grpSpPr>
          <p:sp>
            <p:nvSpPr>
              <p:cNvPr id="54" name="椭圆 53">
                <a:extLst>
                  <a:ext uri="{FF2B5EF4-FFF2-40B4-BE49-F238E27FC236}">
                    <a16:creationId xmlns:a16="http://schemas.microsoft.com/office/drawing/2014/main" id="{956FF581-0519-4968-BEC7-B28476415E16}"/>
                  </a:ext>
                </a:extLst>
              </p:cNvPr>
              <p:cNvSpPr/>
              <p:nvPr/>
            </p:nvSpPr>
            <p:spPr>
              <a:xfrm>
                <a:off x="5664035" y="4073705"/>
                <a:ext cx="889931" cy="88993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5" name="稻壳儿小白白(http://dwz.cn/Wu2UP)">
                <a:extLst>
                  <a:ext uri="{FF2B5EF4-FFF2-40B4-BE49-F238E27FC236}">
                    <a16:creationId xmlns:a16="http://schemas.microsoft.com/office/drawing/2014/main" id="{979A62B6-ABC6-4F0B-AE9B-1DA16DF3B03A}"/>
                  </a:ext>
                </a:extLst>
              </p:cNvPr>
              <p:cNvSpPr>
                <a:spLocks noEditPoints="1"/>
              </p:cNvSpPr>
              <p:nvPr/>
            </p:nvSpPr>
            <p:spPr bwMode="auto">
              <a:xfrm>
                <a:off x="5912789" y="4306475"/>
                <a:ext cx="392426" cy="460375"/>
              </a:xfrm>
              <a:custGeom>
                <a:avLst/>
                <a:gdLst>
                  <a:gd name="T0" fmla="*/ 4448 w 5811"/>
                  <a:gd name="T1" fmla="*/ 4374 h 6827"/>
                  <a:gd name="T2" fmla="*/ 4640 w 5811"/>
                  <a:gd name="T3" fmla="*/ 4074 h 6827"/>
                  <a:gd name="T4" fmla="*/ 5160 w 5811"/>
                  <a:gd name="T5" fmla="*/ 2255 h 6827"/>
                  <a:gd name="T6" fmla="*/ 2905 w 5811"/>
                  <a:gd name="T7" fmla="*/ 0 h 6827"/>
                  <a:gd name="T8" fmla="*/ 650 w 5811"/>
                  <a:gd name="T9" fmla="*/ 2255 h 6827"/>
                  <a:gd name="T10" fmla="*/ 1363 w 5811"/>
                  <a:gd name="T11" fmla="*/ 4373 h 6827"/>
                  <a:gd name="T12" fmla="*/ 0 w 5811"/>
                  <a:gd name="T13" fmla="*/ 5506 h 6827"/>
                  <a:gd name="T14" fmla="*/ 939 w 5811"/>
                  <a:gd name="T15" fmla="*/ 6498 h 6827"/>
                  <a:gd name="T16" fmla="*/ 2905 w 5811"/>
                  <a:gd name="T17" fmla="*/ 6827 h 6827"/>
                  <a:gd name="T18" fmla="*/ 4871 w 5811"/>
                  <a:gd name="T19" fmla="*/ 6498 h 6827"/>
                  <a:gd name="T20" fmla="*/ 5811 w 5811"/>
                  <a:gd name="T21" fmla="*/ 5506 h 6827"/>
                  <a:gd name="T22" fmla="*/ 4448 w 5811"/>
                  <a:gd name="T23" fmla="*/ 4374 h 6827"/>
                  <a:gd name="T24" fmla="*/ 2905 w 5811"/>
                  <a:gd name="T25" fmla="*/ 1551 h 6827"/>
                  <a:gd name="T26" fmla="*/ 3610 w 5811"/>
                  <a:gd name="T27" fmla="*/ 2255 h 6827"/>
                  <a:gd name="T28" fmla="*/ 2905 w 5811"/>
                  <a:gd name="T29" fmla="*/ 2960 h 6827"/>
                  <a:gd name="T30" fmla="*/ 2201 w 5811"/>
                  <a:gd name="T31" fmla="*/ 2255 h 6827"/>
                  <a:gd name="T32" fmla="*/ 2905 w 5811"/>
                  <a:gd name="T33" fmla="*/ 1551 h 6827"/>
                  <a:gd name="T34" fmla="*/ 4675 w 5811"/>
                  <a:gd name="T35" fmla="*/ 6008 h 6827"/>
                  <a:gd name="T36" fmla="*/ 2905 w 5811"/>
                  <a:gd name="T37" fmla="*/ 6298 h 6827"/>
                  <a:gd name="T38" fmla="*/ 1136 w 5811"/>
                  <a:gd name="T39" fmla="*/ 6008 h 6827"/>
                  <a:gd name="T40" fmla="*/ 528 w 5811"/>
                  <a:gd name="T41" fmla="*/ 5506 h 6827"/>
                  <a:gd name="T42" fmla="*/ 1719 w 5811"/>
                  <a:gd name="T43" fmla="*/ 4831 h 6827"/>
                  <a:gd name="T44" fmla="*/ 2761 w 5811"/>
                  <a:gd name="T45" fmla="*/ 5768 h 6827"/>
                  <a:gd name="T46" fmla="*/ 2905 w 5811"/>
                  <a:gd name="T47" fmla="*/ 5812 h 6827"/>
                  <a:gd name="T48" fmla="*/ 3050 w 5811"/>
                  <a:gd name="T49" fmla="*/ 5768 h 6827"/>
                  <a:gd name="T50" fmla="*/ 3666 w 5811"/>
                  <a:gd name="T51" fmla="*/ 5270 h 6827"/>
                  <a:gd name="T52" fmla="*/ 4092 w 5811"/>
                  <a:gd name="T53" fmla="*/ 4831 h 6827"/>
                  <a:gd name="T54" fmla="*/ 5283 w 5811"/>
                  <a:gd name="T55" fmla="*/ 5506 h 6827"/>
                  <a:gd name="T56" fmla="*/ 4675 w 5811"/>
                  <a:gd name="T57" fmla="*/ 600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11" h="6827">
                    <a:moveTo>
                      <a:pt x="4448" y="4374"/>
                    </a:moveTo>
                    <a:cubicBezTo>
                      <a:pt x="4517" y="4275"/>
                      <a:pt x="4581" y="4175"/>
                      <a:pt x="4640" y="4074"/>
                    </a:cubicBezTo>
                    <a:cubicBezTo>
                      <a:pt x="4985" y="3483"/>
                      <a:pt x="5160" y="2871"/>
                      <a:pt x="5160" y="2255"/>
                    </a:cubicBezTo>
                    <a:cubicBezTo>
                      <a:pt x="5160" y="1012"/>
                      <a:pt x="4149" y="0"/>
                      <a:pt x="2905" y="0"/>
                    </a:cubicBezTo>
                    <a:cubicBezTo>
                      <a:pt x="1662" y="0"/>
                      <a:pt x="650" y="1012"/>
                      <a:pt x="650" y="2255"/>
                    </a:cubicBezTo>
                    <a:cubicBezTo>
                      <a:pt x="650" y="2973"/>
                      <a:pt x="895" y="3696"/>
                      <a:pt x="1363" y="4373"/>
                    </a:cubicBezTo>
                    <a:cubicBezTo>
                      <a:pt x="501" y="4604"/>
                      <a:pt x="0" y="5014"/>
                      <a:pt x="0" y="5506"/>
                    </a:cubicBezTo>
                    <a:cubicBezTo>
                      <a:pt x="0" y="5903"/>
                      <a:pt x="333" y="6256"/>
                      <a:pt x="939" y="6498"/>
                    </a:cubicBezTo>
                    <a:cubicBezTo>
                      <a:pt x="1469" y="6710"/>
                      <a:pt x="2167" y="6827"/>
                      <a:pt x="2905" y="6827"/>
                    </a:cubicBezTo>
                    <a:cubicBezTo>
                      <a:pt x="3644" y="6827"/>
                      <a:pt x="4342" y="6710"/>
                      <a:pt x="4871" y="6498"/>
                    </a:cubicBezTo>
                    <a:cubicBezTo>
                      <a:pt x="5477" y="6256"/>
                      <a:pt x="5811" y="5903"/>
                      <a:pt x="5811" y="5506"/>
                    </a:cubicBezTo>
                    <a:cubicBezTo>
                      <a:pt x="5811" y="5014"/>
                      <a:pt x="5310" y="4604"/>
                      <a:pt x="4448" y="4374"/>
                    </a:cubicBezTo>
                    <a:close/>
                    <a:moveTo>
                      <a:pt x="2905" y="1551"/>
                    </a:moveTo>
                    <a:cubicBezTo>
                      <a:pt x="3294" y="1551"/>
                      <a:pt x="3610" y="1866"/>
                      <a:pt x="3610" y="2255"/>
                    </a:cubicBezTo>
                    <a:cubicBezTo>
                      <a:pt x="3610" y="2644"/>
                      <a:pt x="3294" y="2960"/>
                      <a:pt x="2905" y="2960"/>
                    </a:cubicBezTo>
                    <a:cubicBezTo>
                      <a:pt x="2516" y="2960"/>
                      <a:pt x="2201" y="2644"/>
                      <a:pt x="2201" y="2255"/>
                    </a:cubicBezTo>
                    <a:cubicBezTo>
                      <a:pt x="2201" y="1866"/>
                      <a:pt x="2516" y="1551"/>
                      <a:pt x="2905" y="1551"/>
                    </a:cubicBezTo>
                    <a:close/>
                    <a:moveTo>
                      <a:pt x="4675" y="6008"/>
                    </a:moveTo>
                    <a:cubicBezTo>
                      <a:pt x="4207" y="6195"/>
                      <a:pt x="3578" y="6298"/>
                      <a:pt x="2905" y="6298"/>
                    </a:cubicBezTo>
                    <a:cubicBezTo>
                      <a:pt x="2233" y="6298"/>
                      <a:pt x="1604" y="6195"/>
                      <a:pt x="1136" y="6008"/>
                    </a:cubicBezTo>
                    <a:cubicBezTo>
                      <a:pt x="766" y="5860"/>
                      <a:pt x="528" y="5663"/>
                      <a:pt x="528" y="5506"/>
                    </a:cubicBezTo>
                    <a:cubicBezTo>
                      <a:pt x="528" y="5295"/>
                      <a:pt x="944" y="4996"/>
                      <a:pt x="1719" y="4831"/>
                    </a:cubicBezTo>
                    <a:cubicBezTo>
                      <a:pt x="2232" y="5420"/>
                      <a:pt x="2739" y="5754"/>
                      <a:pt x="2761" y="5768"/>
                    </a:cubicBezTo>
                    <a:cubicBezTo>
                      <a:pt x="2805" y="5797"/>
                      <a:pt x="2855" y="5812"/>
                      <a:pt x="2905" y="5812"/>
                    </a:cubicBezTo>
                    <a:cubicBezTo>
                      <a:pt x="2956" y="5812"/>
                      <a:pt x="3006" y="5797"/>
                      <a:pt x="3050" y="5768"/>
                    </a:cubicBezTo>
                    <a:cubicBezTo>
                      <a:pt x="3061" y="5761"/>
                      <a:pt x="3327" y="5586"/>
                      <a:pt x="3666" y="5270"/>
                    </a:cubicBezTo>
                    <a:cubicBezTo>
                      <a:pt x="3819" y="5128"/>
                      <a:pt x="3961" y="4982"/>
                      <a:pt x="4092" y="4831"/>
                    </a:cubicBezTo>
                    <a:cubicBezTo>
                      <a:pt x="4866" y="4997"/>
                      <a:pt x="5283" y="5295"/>
                      <a:pt x="5283" y="5506"/>
                    </a:cubicBezTo>
                    <a:cubicBezTo>
                      <a:pt x="5283" y="5663"/>
                      <a:pt x="5044" y="5860"/>
                      <a:pt x="4675" y="6008"/>
                    </a:cubicBezTo>
                    <a:close/>
                  </a:path>
                </a:pathLst>
              </a:custGeom>
              <a:solidFill>
                <a:srgbClr val="B38A5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51" name="组合 50">
              <a:extLst>
                <a:ext uri="{FF2B5EF4-FFF2-40B4-BE49-F238E27FC236}">
                  <a16:creationId xmlns:a16="http://schemas.microsoft.com/office/drawing/2014/main" id="{0B685F7C-5991-45B7-9537-349B26339CA9}"/>
                </a:ext>
              </a:extLst>
            </p:cNvPr>
            <p:cNvGrpSpPr/>
            <p:nvPr/>
          </p:nvGrpSpPr>
          <p:grpSpPr>
            <a:xfrm>
              <a:off x="4895425" y="5154872"/>
              <a:ext cx="2485367" cy="834017"/>
              <a:chOff x="1434032" y="5192972"/>
              <a:chExt cx="2485367" cy="834017"/>
            </a:xfrm>
          </p:grpSpPr>
          <p:sp>
            <p:nvSpPr>
              <p:cNvPr id="52" name="矩形 51">
                <a:extLst>
                  <a:ext uri="{FF2B5EF4-FFF2-40B4-BE49-F238E27FC236}">
                    <a16:creationId xmlns:a16="http://schemas.microsoft.com/office/drawing/2014/main" id="{25D3AF48-462D-4246-80C6-52402C42F6A4}"/>
                  </a:ext>
                </a:extLst>
              </p:cNvPr>
              <p:cNvSpPr/>
              <p:nvPr/>
            </p:nvSpPr>
            <p:spPr>
              <a:xfrm>
                <a:off x="1434032" y="5565324"/>
                <a:ext cx="2485367" cy="461665"/>
              </a:xfrm>
              <a:prstGeom prst="rect">
                <a:avLst/>
              </a:prstGeom>
            </p:spPr>
            <p:txBody>
              <a:bodyPr wrap="square">
                <a:spAutoFit/>
              </a:bodyPr>
              <a:lstStyle/>
              <a:p>
                <a:r>
                  <a:rPr lang="zh-CN" altLang="en-US" sz="1200" dirty="0"/>
                  <a:t>我叫李荣江，是我们组的组长，我的专业为软件工程</a:t>
                </a:r>
              </a:p>
            </p:txBody>
          </p:sp>
          <p:sp>
            <p:nvSpPr>
              <p:cNvPr id="53" name="矩形 52">
                <a:extLst>
                  <a:ext uri="{FF2B5EF4-FFF2-40B4-BE49-F238E27FC236}">
                    <a16:creationId xmlns:a16="http://schemas.microsoft.com/office/drawing/2014/main" id="{F0CC4667-63F0-40E6-A069-C424D63D74DA}"/>
                  </a:ext>
                </a:extLst>
              </p:cNvPr>
              <p:cNvSpPr/>
              <p:nvPr/>
            </p:nvSpPr>
            <p:spPr>
              <a:xfrm>
                <a:off x="1994476" y="5192972"/>
                <a:ext cx="1364476" cy="400110"/>
              </a:xfrm>
              <a:prstGeom prst="rect">
                <a:avLst/>
              </a:prstGeom>
            </p:spPr>
            <p:txBody>
              <a:bodyPr wrap="none">
                <a:spAutoFit/>
              </a:bodyPr>
              <a:lstStyle/>
              <a:p>
                <a:pPr algn="ctr"/>
                <a:r>
                  <a:rPr lang="zh-CN" altLang="en-US" sz="2000" spc="300" dirty="0">
                    <a:solidFill>
                      <a:srgbClr val="2E2E30"/>
                    </a:solidFill>
                    <a:latin typeface="思源黑体 CN Medium" panose="020B0600000000000000" pitchFamily="34" charset="-122"/>
                    <a:ea typeface="思源黑体 CN Medium" panose="020B0600000000000000" pitchFamily="34" charset="-122"/>
                  </a:rPr>
                  <a:t>个人介绍</a:t>
                </a:r>
              </a:p>
            </p:txBody>
          </p:sp>
        </p:grpSp>
      </p:grpSp>
      <p:sp>
        <p:nvSpPr>
          <p:cNvPr id="56" name="文本框 55">
            <a:extLst>
              <a:ext uri="{FF2B5EF4-FFF2-40B4-BE49-F238E27FC236}">
                <a16:creationId xmlns:a16="http://schemas.microsoft.com/office/drawing/2014/main" id="{61DCA8EC-E8B5-4582-848A-D4DBD4719D2C}"/>
              </a:ext>
            </a:extLst>
          </p:cNvPr>
          <p:cNvSpPr txBox="1"/>
          <p:nvPr/>
        </p:nvSpPr>
        <p:spPr>
          <a:xfrm>
            <a:off x="502352" y="442008"/>
            <a:ext cx="2863783"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rPr>
              <a:t>发现李荣江</a:t>
            </a:r>
          </a:p>
        </p:txBody>
      </p:sp>
    </p:spTree>
    <p:extLst>
      <p:ext uri="{BB962C8B-B14F-4D97-AF65-F5344CB8AC3E}">
        <p14:creationId xmlns:p14="http://schemas.microsoft.com/office/powerpoint/2010/main" val="2303899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45"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anim calcmode="lin" valueType="num">
                                      <p:cBhvr>
                                        <p:cTn id="24" dur="2000" fill="hold"/>
                                        <p:tgtEl>
                                          <p:spTgt spid="11"/>
                                        </p:tgtEl>
                                        <p:attrNameLst>
                                          <p:attrName>ppt_w</p:attrName>
                                        </p:attrNameLst>
                                      </p:cBhvr>
                                      <p:tavLst>
                                        <p:tav tm="0" fmla="#ppt_w*sin(2.5*pi*$)">
                                          <p:val>
                                            <p:fltVal val="0"/>
                                          </p:val>
                                        </p:tav>
                                        <p:tav tm="100000">
                                          <p:val>
                                            <p:fltVal val="1"/>
                                          </p:val>
                                        </p:tav>
                                      </p:tavLst>
                                    </p:anim>
                                    <p:anim calcmode="lin" valueType="num">
                                      <p:cBhvr>
                                        <p:cTn id="25" dur="2000" fill="hold"/>
                                        <p:tgtEl>
                                          <p:spTgt spid="11"/>
                                        </p:tgtEl>
                                        <p:attrNameLst>
                                          <p:attrName>ppt_h</p:attrName>
                                        </p:attrNameLst>
                                      </p:cBhvr>
                                      <p:tavLst>
                                        <p:tav tm="0">
                                          <p:val>
                                            <p:strVal val="#ppt_h"/>
                                          </p:val>
                                        </p:tav>
                                        <p:tav tm="100000">
                                          <p:val>
                                            <p:strVal val="#ppt_h"/>
                                          </p:val>
                                        </p:tav>
                                      </p:tavLst>
                                    </p:anim>
                                  </p:childTnLst>
                                </p:cTn>
                              </p:par>
                              <p:par>
                                <p:cTn id="26" presetID="45"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000"/>
                                        <p:tgtEl>
                                          <p:spTgt spid="10"/>
                                        </p:tgtEl>
                                      </p:cBhvr>
                                    </p:animEffect>
                                    <p:anim calcmode="lin" valueType="num">
                                      <p:cBhvr>
                                        <p:cTn id="29" dur="2000" fill="hold"/>
                                        <p:tgtEl>
                                          <p:spTgt spid="10"/>
                                        </p:tgtEl>
                                        <p:attrNameLst>
                                          <p:attrName>ppt_w</p:attrName>
                                        </p:attrNameLst>
                                      </p:cBhvr>
                                      <p:tavLst>
                                        <p:tav tm="0" fmla="#ppt_w*sin(2.5*pi*$)">
                                          <p:val>
                                            <p:fltVal val="0"/>
                                          </p:val>
                                        </p:tav>
                                        <p:tav tm="100000">
                                          <p:val>
                                            <p:fltVal val="1"/>
                                          </p:val>
                                        </p:tav>
                                      </p:tavLst>
                                    </p:anim>
                                    <p:anim calcmode="lin" valueType="num">
                                      <p:cBhvr>
                                        <p:cTn id="30" dur="2000" fill="hold"/>
                                        <p:tgtEl>
                                          <p:spTgt spid="10"/>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2000"/>
                                        <p:tgtEl>
                                          <p:spTgt spid="14"/>
                                        </p:tgtEl>
                                      </p:cBhvr>
                                    </p:animEffect>
                                    <p:anim calcmode="lin" valueType="num">
                                      <p:cBhvr>
                                        <p:cTn id="34" dur="2000" fill="hold"/>
                                        <p:tgtEl>
                                          <p:spTgt spid="14"/>
                                        </p:tgtEl>
                                        <p:attrNameLst>
                                          <p:attrName>ppt_w</p:attrName>
                                        </p:attrNameLst>
                                      </p:cBhvr>
                                      <p:tavLst>
                                        <p:tav tm="0" fmla="#ppt_w*sin(2.5*pi*$)">
                                          <p:val>
                                            <p:fltVal val="0"/>
                                          </p:val>
                                        </p:tav>
                                        <p:tav tm="100000">
                                          <p:val>
                                            <p:fltVal val="1"/>
                                          </p:val>
                                        </p:tav>
                                      </p:tavLst>
                                    </p:anim>
                                    <p:anim calcmode="lin" valueType="num">
                                      <p:cBhvr>
                                        <p:cTn id="35" dur="2000" fill="hold"/>
                                        <p:tgtEl>
                                          <p:spTgt spid="14"/>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2000"/>
                                        <p:tgtEl>
                                          <p:spTgt spid="15"/>
                                        </p:tgtEl>
                                      </p:cBhvr>
                                    </p:animEffect>
                                    <p:anim calcmode="lin" valueType="num">
                                      <p:cBhvr>
                                        <p:cTn id="39" dur="2000" fill="hold"/>
                                        <p:tgtEl>
                                          <p:spTgt spid="15"/>
                                        </p:tgtEl>
                                        <p:attrNameLst>
                                          <p:attrName>ppt_w</p:attrName>
                                        </p:attrNameLst>
                                      </p:cBhvr>
                                      <p:tavLst>
                                        <p:tav tm="0" fmla="#ppt_w*sin(2.5*pi*$)">
                                          <p:val>
                                            <p:fltVal val="0"/>
                                          </p:val>
                                        </p:tav>
                                        <p:tav tm="100000">
                                          <p:val>
                                            <p:fltVal val="1"/>
                                          </p:val>
                                        </p:tav>
                                      </p:tavLst>
                                    </p:anim>
                                    <p:anim calcmode="lin" valueType="num">
                                      <p:cBhvr>
                                        <p:cTn id="40" dur="2000" fill="hold"/>
                                        <p:tgtEl>
                                          <p:spTgt spid="15"/>
                                        </p:tgtEl>
                                        <p:attrNameLst>
                                          <p:attrName>ppt_h</p:attrName>
                                        </p:attrNameLst>
                                      </p:cBhvr>
                                      <p:tavLst>
                                        <p:tav tm="0">
                                          <p:val>
                                            <p:strVal val="#ppt_h"/>
                                          </p:val>
                                        </p:tav>
                                        <p:tav tm="100000">
                                          <p:val>
                                            <p:strVal val="#ppt_h"/>
                                          </p:val>
                                        </p:tav>
                                      </p:tavLst>
                                    </p:anim>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1000"/>
                                        <p:tgtEl>
                                          <p:spTgt spid="42"/>
                                        </p:tgtEl>
                                      </p:cBhvr>
                                    </p:animEffect>
                                    <p:anim calcmode="lin" valueType="num">
                                      <p:cBhvr>
                                        <p:cTn id="51" dur="1000" fill="hold"/>
                                        <p:tgtEl>
                                          <p:spTgt spid="42"/>
                                        </p:tgtEl>
                                        <p:attrNameLst>
                                          <p:attrName>ppt_x</p:attrName>
                                        </p:attrNameLst>
                                      </p:cBhvr>
                                      <p:tavLst>
                                        <p:tav tm="0">
                                          <p:val>
                                            <p:strVal val="#ppt_x"/>
                                          </p:val>
                                        </p:tav>
                                        <p:tav tm="100000">
                                          <p:val>
                                            <p:strVal val="#ppt_x"/>
                                          </p:val>
                                        </p:tav>
                                      </p:tavLst>
                                    </p:anim>
                                    <p:anim calcmode="lin" valueType="num">
                                      <p:cBhvr>
                                        <p:cTn id="52" dur="1000" fill="hold"/>
                                        <p:tgtEl>
                                          <p:spTgt spid="42"/>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0"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extLst>
              <a:ext uri="{FF2B5EF4-FFF2-40B4-BE49-F238E27FC236}">
                <a16:creationId xmlns:a16="http://schemas.microsoft.com/office/drawing/2014/main" id="{84AFE7A9-AAEF-4212-A213-49399C239E96}"/>
              </a:ext>
            </a:extLst>
          </p:cNvPr>
          <p:cNvSpPr/>
          <p:nvPr/>
        </p:nvSpPr>
        <p:spPr>
          <a:xfrm>
            <a:off x="-1034162" y="1587499"/>
            <a:ext cx="4941633" cy="4941633"/>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 name="椭圆 3"/>
          <p:cNvSpPr/>
          <p:nvPr/>
        </p:nvSpPr>
        <p:spPr>
          <a:xfrm>
            <a:off x="375538" y="349249"/>
            <a:ext cx="793751" cy="79375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05A71AF-F6B7-401B-AE2A-1D728EE82C13}"/>
              </a:ext>
            </a:extLst>
          </p:cNvPr>
          <p:cNvSpPr txBox="1"/>
          <p:nvPr/>
        </p:nvSpPr>
        <p:spPr>
          <a:xfrm>
            <a:off x="502352" y="442008"/>
            <a:ext cx="2863783"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rPr>
              <a:t>发现</a:t>
            </a:r>
            <a:r>
              <a:rPr lang="zh-CN" altLang="en-US" sz="3200" i="1" spc="600" dirty="0">
                <a:solidFill>
                  <a:srgbClr val="2E2E30"/>
                </a:solidFill>
                <a:latin typeface="思源宋体 CN Heavy" panose="02020900000000000000" pitchFamily="18" charset="-122"/>
                <a:ea typeface="思源宋体 CN Heavy" panose="02020900000000000000" pitchFamily="18" charset="-122"/>
              </a:rPr>
              <a:t>史峪</a:t>
            </a:r>
            <a:endPar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endParaRPr>
          </a:p>
        </p:txBody>
      </p:sp>
      <p:sp>
        <p:nvSpPr>
          <p:cNvPr id="22" name="椭圆 21">
            <a:extLst>
              <a:ext uri="{FF2B5EF4-FFF2-40B4-BE49-F238E27FC236}">
                <a16:creationId xmlns:a16="http://schemas.microsoft.com/office/drawing/2014/main" id="{4E1B3276-52CB-4841-8AFE-75E3621A25BE}"/>
              </a:ext>
            </a:extLst>
          </p:cNvPr>
          <p:cNvSpPr/>
          <p:nvPr/>
        </p:nvSpPr>
        <p:spPr>
          <a:xfrm>
            <a:off x="2750554" y="4424249"/>
            <a:ext cx="2931946" cy="2931946"/>
          </a:xfrm>
          <a:prstGeom prst="ellipse">
            <a:avLst/>
          </a:prstGeom>
          <a:gradFill flip="none" rotWithShape="1">
            <a:gsLst>
              <a:gs pos="0">
                <a:srgbClr val="6A839F">
                  <a:alpha val="1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24468C0E-0211-4FAE-A479-B828E1584F92}"/>
              </a:ext>
            </a:extLst>
          </p:cNvPr>
          <p:cNvSpPr/>
          <p:nvPr/>
        </p:nvSpPr>
        <p:spPr>
          <a:xfrm>
            <a:off x="1770099" y="6457574"/>
            <a:ext cx="2722548" cy="2722548"/>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AE1A6BB9-28A5-496F-9526-891F2458BF6B}"/>
              </a:ext>
            </a:extLst>
          </p:cNvPr>
          <p:cNvSpPr/>
          <p:nvPr/>
        </p:nvSpPr>
        <p:spPr>
          <a:xfrm>
            <a:off x="9789982" y="1011070"/>
            <a:ext cx="2612608" cy="2612608"/>
          </a:xfrm>
          <a:prstGeom prst="ellipse">
            <a:avLst/>
          </a:prstGeom>
          <a:gradFill flip="none" rotWithShape="1">
            <a:gsLst>
              <a:gs pos="0">
                <a:srgbClr val="6A839F">
                  <a:alpha val="2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6E59531D-D3E3-4915-9FFF-918A0682C0DF}"/>
              </a:ext>
            </a:extLst>
          </p:cNvPr>
          <p:cNvSpPr/>
          <p:nvPr/>
        </p:nvSpPr>
        <p:spPr>
          <a:xfrm>
            <a:off x="2750554" y="-2280293"/>
            <a:ext cx="3091339" cy="3091339"/>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0AEABE4-AD37-4B04-B7AE-6FF112427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11" y="1556254"/>
            <a:ext cx="3675990" cy="4901320"/>
          </a:xfrm>
          <a:prstGeom prst="rect">
            <a:avLst/>
          </a:prstGeom>
        </p:spPr>
      </p:pic>
      <p:grpSp>
        <p:nvGrpSpPr>
          <p:cNvPr id="33" name="组合 32">
            <a:extLst>
              <a:ext uri="{FF2B5EF4-FFF2-40B4-BE49-F238E27FC236}">
                <a16:creationId xmlns:a16="http://schemas.microsoft.com/office/drawing/2014/main" id="{0ED0B318-EFE6-4A71-A76A-CF77A291D0B0}"/>
              </a:ext>
            </a:extLst>
          </p:cNvPr>
          <p:cNvGrpSpPr/>
          <p:nvPr/>
        </p:nvGrpSpPr>
        <p:grpSpPr>
          <a:xfrm>
            <a:off x="6184718" y="1657350"/>
            <a:ext cx="5252485" cy="1090145"/>
            <a:chOff x="6273209" y="1657350"/>
            <a:chExt cx="5252485" cy="1090145"/>
          </a:xfrm>
        </p:grpSpPr>
        <p:sp>
          <p:nvSpPr>
            <p:cNvPr id="34" name="圆角矩形 56">
              <a:extLst>
                <a:ext uri="{FF2B5EF4-FFF2-40B4-BE49-F238E27FC236}">
                  <a16:creationId xmlns:a16="http://schemas.microsoft.com/office/drawing/2014/main" id="{B7F4E58D-0742-4478-A70F-0F0F9B67074D}"/>
                </a:ext>
              </a:extLst>
            </p:cNvPr>
            <p:cNvSpPr/>
            <p:nvPr/>
          </p:nvSpPr>
          <p:spPr>
            <a:xfrm>
              <a:off x="6273209" y="1701209"/>
              <a:ext cx="871870" cy="871870"/>
            </a:xfrm>
            <a:prstGeom prst="roundRect">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C013B5D-F9D6-4BF0-8694-AA48917C8EFC}"/>
                </a:ext>
              </a:extLst>
            </p:cNvPr>
            <p:cNvSpPr txBox="1"/>
            <p:nvPr/>
          </p:nvSpPr>
          <p:spPr>
            <a:xfrm>
              <a:off x="7308808" y="2042815"/>
              <a:ext cx="4216886" cy="704680"/>
            </a:xfrm>
            <a:prstGeom prst="rect">
              <a:avLst/>
            </a:prstGeom>
            <a:noFill/>
          </p:spPr>
          <p:txBody>
            <a:bodyPr wrap="square" rtlCol="0">
              <a:spAutoFit/>
            </a:bodyPr>
            <a:lstStyle/>
            <a:p>
              <a:pPr>
                <a:lnSpc>
                  <a:spcPct val="150000"/>
                </a:lnSpc>
              </a:pPr>
              <a:r>
                <a:rPr lang="zh-CN" altLang="en-US" sz="1400" dirty="0"/>
                <a:t>买了个口琴，感觉声音蛮好听的，就是不会吹</a:t>
              </a:r>
              <a:r>
                <a:rPr lang="en-US" altLang="zh-CN" sz="1400" dirty="0"/>
                <a:t>……</a:t>
              </a:r>
              <a:r>
                <a:rPr lang="zh-CN" altLang="en-US" sz="1400" dirty="0"/>
                <a:t>还在入门阶段</a:t>
              </a:r>
              <a:endPar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36" name="文本框 35">
              <a:extLst>
                <a:ext uri="{FF2B5EF4-FFF2-40B4-BE49-F238E27FC236}">
                  <a16:creationId xmlns:a16="http://schemas.microsoft.com/office/drawing/2014/main" id="{2D55A55D-D044-4D31-A2AE-A13F75DB6E95}"/>
                </a:ext>
              </a:extLst>
            </p:cNvPr>
            <p:cNvSpPr txBox="1"/>
            <p:nvPr/>
          </p:nvSpPr>
          <p:spPr>
            <a:xfrm>
              <a:off x="7308806" y="1657350"/>
              <a:ext cx="2929651" cy="461665"/>
            </a:xfrm>
            <a:prstGeom prst="rect">
              <a:avLst/>
            </a:prstGeom>
            <a:noFill/>
          </p:spPr>
          <p:txBody>
            <a:bodyPr wrap="square" rtlCol="0">
              <a:spAutoFit/>
            </a:bodyPr>
            <a:lstStyle/>
            <a:p>
              <a:r>
                <a:rPr lang="zh-CN" altLang="en-US" sz="2400" dirty="0">
                  <a:solidFill>
                    <a:srgbClr val="2E2E30"/>
                  </a:solidFill>
                  <a:latin typeface="思源黑体 CN Medium" panose="020B0600000000000000" pitchFamily="34" charset="-122"/>
                  <a:ea typeface="思源黑体 CN Medium" panose="020B0600000000000000" pitchFamily="34" charset="-122"/>
                </a:rPr>
                <a:t>个人爱好</a:t>
              </a:r>
            </a:p>
          </p:txBody>
        </p:sp>
        <p:sp>
          <p:nvSpPr>
            <p:cNvPr id="37" name="文本框 36">
              <a:extLst>
                <a:ext uri="{FF2B5EF4-FFF2-40B4-BE49-F238E27FC236}">
                  <a16:creationId xmlns:a16="http://schemas.microsoft.com/office/drawing/2014/main" id="{ADF2AABC-B6D3-4A5F-85D8-3AD9C295EC4C}"/>
                </a:ext>
              </a:extLst>
            </p:cNvPr>
            <p:cNvSpPr txBox="1"/>
            <p:nvPr/>
          </p:nvSpPr>
          <p:spPr>
            <a:xfrm>
              <a:off x="6404036" y="1783201"/>
              <a:ext cx="610215" cy="707886"/>
            </a:xfrm>
            <a:prstGeom prst="rect">
              <a:avLst/>
            </a:prstGeom>
            <a:noFill/>
          </p:spPr>
          <p:txBody>
            <a:bodyPr wrap="square" rtlCol="0">
              <a:spAutoFit/>
            </a:bodyPr>
            <a:lstStyle/>
            <a:p>
              <a:pPr algn="ctr"/>
              <a:r>
                <a:rPr lang="en-US" altLang="zh-CN" sz="4000" dirty="0">
                  <a:solidFill>
                    <a:schemeClr val="bg1"/>
                  </a:solidFill>
                  <a:latin typeface="思源宋体 CN Heavy" panose="02020900000000000000" pitchFamily="18" charset="-122"/>
                  <a:ea typeface="思源宋体 CN Heavy" panose="02020900000000000000" pitchFamily="18" charset="-122"/>
                </a:rPr>
                <a:t>1</a:t>
              </a:r>
              <a:endParaRPr lang="zh-CN" altLang="en-US" sz="40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38" name="组合 37">
            <a:extLst>
              <a:ext uri="{FF2B5EF4-FFF2-40B4-BE49-F238E27FC236}">
                <a16:creationId xmlns:a16="http://schemas.microsoft.com/office/drawing/2014/main" id="{48BCBC8E-1B18-435B-B958-4AE4208CE988}"/>
              </a:ext>
            </a:extLst>
          </p:cNvPr>
          <p:cNvGrpSpPr/>
          <p:nvPr/>
        </p:nvGrpSpPr>
        <p:grpSpPr>
          <a:xfrm>
            <a:off x="6184718" y="3154648"/>
            <a:ext cx="5252485" cy="915729"/>
            <a:chOff x="6273209" y="1657350"/>
            <a:chExt cx="5252485" cy="915729"/>
          </a:xfrm>
        </p:grpSpPr>
        <p:sp>
          <p:nvSpPr>
            <p:cNvPr id="39" name="圆角矩形 61">
              <a:extLst>
                <a:ext uri="{FF2B5EF4-FFF2-40B4-BE49-F238E27FC236}">
                  <a16:creationId xmlns:a16="http://schemas.microsoft.com/office/drawing/2014/main" id="{F81C2F94-D7A8-4E24-96B0-C1DF9E1E3ADC}"/>
                </a:ext>
              </a:extLst>
            </p:cNvPr>
            <p:cNvSpPr/>
            <p:nvPr/>
          </p:nvSpPr>
          <p:spPr>
            <a:xfrm>
              <a:off x="6273209" y="1701209"/>
              <a:ext cx="871870" cy="871870"/>
            </a:xfrm>
            <a:prstGeom prst="roundRect">
              <a:avLst/>
            </a:prstGeom>
            <a:solidFill>
              <a:srgbClr val="6A8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6D51EF6-1BAB-4CF2-8D03-27743E740A2C}"/>
                </a:ext>
              </a:extLst>
            </p:cNvPr>
            <p:cNvSpPr txBox="1"/>
            <p:nvPr/>
          </p:nvSpPr>
          <p:spPr>
            <a:xfrm>
              <a:off x="7308808" y="2042815"/>
              <a:ext cx="4216886" cy="381515"/>
            </a:xfrm>
            <a:prstGeom prst="rect">
              <a:avLst/>
            </a:prstGeom>
            <a:noFill/>
          </p:spPr>
          <p:txBody>
            <a:bodyPr wrap="square" rtlCol="0">
              <a:spAutoFit/>
            </a:bodyPr>
            <a:lstStyle/>
            <a:p>
              <a:pPr>
                <a:lnSpc>
                  <a:spcPct val="150000"/>
                </a:lnSpc>
              </a:pPr>
              <a:r>
                <a:rPr lang="en-US" altLang="zh-CN" sz="1400" dirty="0"/>
                <a:t>Java</a:t>
              </a:r>
              <a:r>
                <a:rPr lang="zh-CN" altLang="en-US" sz="1400" dirty="0"/>
                <a:t>入门、</a:t>
              </a:r>
              <a:r>
                <a:rPr lang="en-US" altLang="zh-CN" sz="1400" dirty="0"/>
                <a:t>JavaScript</a:t>
              </a:r>
              <a:r>
                <a:rPr lang="zh-CN" altLang="en-US" sz="1400" dirty="0"/>
                <a:t>、</a:t>
              </a:r>
              <a:r>
                <a:rPr lang="en-US" altLang="zh-CN" sz="1400" dirty="0"/>
                <a:t>d3.js</a:t>
              </a:r>
              <a:r>
                <a:rPr lang="zh-CN" altLang="en-US" sz="1400" dirty="0"/>
                <a:t>、</a:t>
              </a:r>
              <a:r>
                <a:rPr lang="en-US" altLang="zh-CN" sz="1400" dirty="0"/>
                <a:t>UML</a:t>
              </a:r>
              <a:r>
                <a:rPr lang="zh-CN" altLang="en-US" sz="1400" dirty="0"/>
                <a:t>图绘制</a:t>
              </a:r>
              <a:endPar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41" name="文本框 40">
              <a:extLst>
                <a:ext uri="{FF2B5EF4-FFF2-40B4-BE49-F238E27FC236}">
                  <a16:creationId xmlns:a16="http://schemas.microsoft.com/office/drawing/2014/main" id="{F0016355-25D3-4056-A40A-9735F4F14FC2}"/>
                </a:ext>
              </a:extLst>
            </p:cNvPr>
            <p:cNvSpPr txBox="1"/>
            <p:nvPr/>
          </p:nvSpPr>
          <p:spPr>
            <a:xfrm>
              <a:off x="7308806" y="1657350"/>
              <a:ext cx="2929651" cy="461665"/>
            </a:xfrm>
            <a:prstGeom prst="rect">
              <a:avLst/>
            </a:prstGeom>
            <a:noFill/>
          </p:spPr>
          <p:txBody>
            <a:bodyPr wrap="square" rtlCol="0">
              <a:spAutoFit/>
            </a:bodyPr>
            <a:lstStyle/>
            <a:p>
              <a:r>
                <a:rPr lang="zh-CN" altLang="en-US" sz="2400" dirty="0">
                  <a:solidFill>
                    <a:srgbClr val="2E2E30"/>
                  </a:solidFill>
                  <a:latin typeface="思源黑体 CN Medium" panose="020B0600000000000000" pitchFamily="34" charset="-122"/>
                  <a:ea typeface="思源黑体 CN Medium" panose="020B0600000000000000" pitchFamily="34" charset="-122"/>
                </a:rPr>
                <a:t>技术方面</a:t>
              </a:r>
            </a:p>
          </p:txBody>
        </p:sp>
        <p:sp>
          <p:nvSpPr>
            <p:cNvPr id="42" name="文本框 41">
              <a:extLst>
                <a:ext uri="{FF2B5EF4-FFF2-40B4-BE49-F238E27FC236}">
                  <a16:creationId xmlns:a16="http://schemas.microsoft.com/office/drawing/2014/main" id="{023B5B2E-FDAE-4D2B-9C44-5832167EEBFC}"/>
                </a:ext>
              </a:extLst>
            </p:cNvPr>
            <p:cNvSpPr txBox="1"/>
            <p:nvPr/>
          </p:nvSpPr>
          <p:spPr>
            <a:xfrm>
              <a:off x="6404036" y="1783201"/>
              <a:ext cx="610215" cy="707886"/>
            </a:xfrm>
            <a:prstGeom prst="rect">
              <a:avLst/>
            </a:prstGeom>
            <a:noFill/>
          </p:spPr>
          <p:txBody>
            <a:bodyPr wrap="square" rtlCol="0">
              <a:spAutoFit/>
            </a:bodyPr>
            <a:lstStyle/>
            <a:p>
              <a:pPr algn="ctr"/>
              <a:r>
                <a:rPr lang="en-US" altLang="zh-CN" sz="4000" dirty="0">
                  <a:solidFill>
                    <a:schemeClr val="bg1"/>
                  </a:solidFill>
                  <a:latin typeface="思源宋体 CN Heavy" panose="02020900000000000000" pitchFamily="18" charset="-122"/>
                  <a:ea typeface="思源宋体 CN Heavy" panose="02020900000000000000" pitchFamily="18" charset="-122"/>
                </a:rPr>
                <a:t>2</a:t>
              </a:r>
              <a:endParaRPr lang="zh-CN" altLang="en-US" sz="40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43" name="组合 42">
            <a:extLst>
              <a:ext uri="{FF2B5EF4-FFF2-40B4-BE49-F238E27FC236}">
                <a16:creationId xmlns:a16="http://schemas.microsoft.com/office/drawing/2014/main" id="{1DB87A2F-4254-4CE8-B079-ED69727FFD23}"/>
              </a:ext>
            </a:extLst>
          </p:cNvPr>
          <p:cNvGrpSpPr/>
          <p:nvPr/>
        </p:nvGrpSpPr>
        <p:grpSpPr>
          <a:xfrm>
            <a:off x="6184718" y="4651945"/>
            <a:ext cx="5252485" cy="915729"/>
            <a:chOff x="6273209" y="1657350"/>
            <a:chExt cx="5252485" cy="915729"/>
          </a:xfrm>
        </p:grpSpPr>
        <p:sp>
          <p:nvSpPr>
            <p:cNvPr id="44" name="圆角矩形 66">
              <a:extLst>
                <a:ext uri="{FF2B5EF4-FFF2-40B4-BE49-F238E27FC236}">
                  <a16:creationId xmlns:a16="http://schemas.microsoft.com/office/drawing/2014/main" id="{D29AABC2-1723-402A-914C-FB5B57CE00D9}"/>
                </a:ext>
              </a:extLst>
            </p:cNvPr>
            <p:cNvSpPr/>
            <p:nvPr/>
          </p:nvSpPr>
          <p:spPr>
            <a:xfrm>
              <a:off x="6273209" y="1701209"/>
              <a:ext cx="871870" cy="871870"/>
            </a:xfrm>
            <a:prstGeom prst="roundRect">
              <a:avLst/>
            </a:pr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7EA09671-65DD-4584-94B5-BEBFAD3C430D}"/>
                </a:ext>
              </a:extLst>
            </p:cNvPr>
            <p:cNvSpPr txBox="1"/>
            <p:nvPr/>
          </p:nvSpPr>
          <p:spPr>
            <a:xfrm>
              <a:off x="7308808" y="2042815"/>
              <a:ext cx="4216886" cy="377411"/>
            </a:xfrm>
            <a:prstGeom prst="rect">
              <a:avLst/>
            </a:prstGeom>
            <a:noFill/>
          </p:spPr>
          <p:txBody>
            <a:bodyPr wrap="square" rtlCol="0">
              <a:spAutoFit/>
            </a:bodyPr>
            <a:lstStyle/>
            <a:p>
              <a:pPr>
                <a:lnSpc>
                  <a:spcPct val="150000"/>
                </a:lnSpc>
              </a:pPr>
              <a:r>
                <a:rPr lang="zh-CN" altLang="en-US" sz="1400" dirty="0">
                  <a:solidFill>
                    <a:schemeClr val="tx1">
                      <a:lumMod val="85000"/>
                      <a:lumOff val="15000"/>
                    </a:schemeClr>
                  </a:solidFill>
                  <a:latin typeface="思源黑体 CN Light" panose="020B0300000000000000" pitchFamily="34" charset="-122"/>
                  <a:ea typeface="思源黑体 CN Light" panose="020B0300000000000000" pitchFamily="34" charset="-122"/>
                </a:rPr>
                <a:t>实训好好学，补齐短板，实现跨越式发展</a:t>
              </a:r>
            </a:p>
          </p:txBody>
        </p:sp>
        <p:sp>
          <p:nvSpPr>
            <p:cNvPr id="46" name="文本框 45">
              <a:extLst>
                <a:ext uri="{FF2B5EF4-FFF2-40B4-BE49-F238E27FC236}">
                  <a16:creationId xmlns:a16="http://schemas.microsoft.com/office/drawing/2014/main" id="{CE2A3397-74A1-4A64-8EF3-FA6257DD11F4}"/>
                </a:ext>
              </a:extLst>
            </p:cNvPr>
            <p:cNvSpPr txBox="1"/>
            <p:nvPr/>
          </p:nvSpPr>
          <p:spPr>
            <a:xfrm>
              <a:off x="7308806" y="1657350"/>
              <a:ext cx="2929651" cy="461665"/>
            </a:xfrm>
            <a:prstGeom prst="rect">
              <a:avLst/>
            </a:prstGeom>
            <a:noFill/>
          </p:spPr>
          <p:txBody>
            <a:bodyPr wrap="square" rtlCol="0">
              <a:spAutoFit/>
            </a:bodyPr>
            <a:lstStyle/>
            <a:p>
              <a:r>
                <a:rPr lang="zh-CN" altLang="en-US" sz="2400" dirty="0">
                  <a:solidFill>
                    <a:srgbClr val="2E2E30"/>
                  </a:solidFill>
                  <a:latin typeface="思源黑体 CN Medium" panose="020B0600000000000000" pitchFamily="34" charset="-122"/>
                  <a:ea typeface="思源黑体 CN Medium" panose="020B0600000000000000" pitchFamily="34" charset="-122"/>
                </a:rPr>
                <a:t>未来期盼</a:t>
              </a:r>
            </a:p>
          </p:txBody>
        </p:sp>
        <p:sp>
          <p:nvSpPr>
            <p:cNvPr id="47" name="文本框 46">
              <a:extLst>
                <a:ext uri="{FF2B5EF4-FFF2-40B4-BE49-F238E27FC236}">
                  <a16:creationId xmlns:a16="http://schemas.microsoft.com/office/drawing/2014/main" id="{89C49B84-1F0C-4155-964B-2E08EDA61975}"/>
                </a:ext>
              </a:extLst>
            </p:cNvPr>
            <p:cNvSpPr txBox="1"/>
            <p:nvPr/>
          </p:nvSpPr>
          <p:spPr>
            <a:xfrm>
              <a:off x="6404036" y="1783201"/>
              <a:ext cx="610215" cy="707886"/>
            </a:xfrm>
            <a:prstGeom prst="rect">
              <a:avLst/>
            </a:prstGeom>
            <a:noFill/>
          </p:spPr>
          <p:txBody>
            <a:bodyPr wrap="square" rtlCol="0">
              <a:spAutoFit/>
            </a:bodyPr>
            <a:lstStyle/>
            <a:p>
              <a:pPr algn="ctr"/>
              <a:r>
                <a:rPr lang="en-US" altLang="zh-CN" sz="4000" dirty="0">
                  <a:solidFill>
                    <a:schemeClr val="bg1"/>
                  </a:solidFill>
                  <a:latin typeface="思源宋体 CN Heavy" panose="02020900000000000000" pitchFamily="18" charset="-122"/>
                  <a:ea typeface="思源宋体 CN Heavy" panose="02020900000000000000" pitchFamily="18" charset="-122"/>
                </a:rPr>
                <a:t>3</a:t>
              </a:r>
              <a:endParaRPr lang="zh-CN" altLang="en-US" sz="40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7" name="矩形 6"/>
          <p:cNvSpPr/>
          <p:nvPr/>
        </p:nvSpPr>
        <p:spPr>
          <a:xfrm>
            <a:off x="479934" y="5811715"/>
            <a:ext cx="1866900" cy="457200"/>
          </a:xfrm>
          <a:prstGeom prst="rect">
            <a:avLst/>
          </a:prstGeom>
          <a:gradFill flip="none" rotWithShape="1">
            <a:gsLst>
              <a:gs pos="0">
                <a:srgbClr val="B38A54"/>
              </a:gs>
              <a:gs pos="100000">
                <a:srgbClr val="B38A54">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464325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500" fill="hold"/>
                                        <p:tgtEl>
                                          <p:spTgt spid="21"/>
                                        </p:tgtEl>
                                        <p:attrNameLst>
                                          <p:attrName>ppt_x</p:attrName>
                                        </p:attrNameLst>
                                      </p:cBhvr>
                                      <p:tavLst>
                                        <p:tav tm="0">
                                          <p:val>
                                            <p:strVal val="0-#ppt_w/2"/>
                                          </p:val>
                                        </p:tav>
                                        <p:tav tm="100000">
                                          <p:val>
                                            <p:strVal val="#ppt_x"/>
                                          </p:val>
                                        </p:tav>
                                      </p:tavLst>
                                    </p:anim>
                                    <p:anim calcmode="lin" valueType="num">
                                      <p:cBhvr additive="base">
                                        <p:cTn id="11" dur="500" fill="hold"/>
                                        <p:tgtEl>
                                          <p:spTgt spid="21"/>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0-#ppt_w/2"/>
                                          </p:val>
                                        </p:tav>
                                        <p:tav tm="100000">
                                          <p:val>
                                            <p:strVal val="#ppt_x"/>
                                          </p:val>
                                        </p:tav>
                                      </p:tavLst>
                                    </p:anim>
                                    <p:anim calcmode="lin" valueType="num">
                                      <p:cBhvr additive="base">
                                        <p:cTn id="15" dur="500" fill="hold"/>
                                        <p:tgtEl>
                                          <p:spTgt spid="25"/>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0-#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1+#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 presetClass="entr" presetSubtype="2"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1+#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 presetClass="entr" presetSubtype="2"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1+#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5538" y="349249"/>
            <a:ext cx="793751" cy="79375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05A71AF-F6B7-401B-AE2A-1D728EE82C13}"/>
              </a:ext>
            </a:extLst>
          </p:cNvPr>
          <p:cNvSpPr txBox="1"/>
          <p:nvPr/>
        </p:nvSpPr>
        <p:spPr>
          <a:xfrm>
            <a:off x="375539" y="398259"/>
            <a:ext cx="483077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rPr>
              <a:t>木热迪力</a:t>
            </a:r>
            <a:r>
              <a:rPr lang="zh-CN" altLang="en-US" sz="3200" i="1" spc="600" dirty="0">
                <a:solidFill>
                  <a:srgbClr val="2E2E30"/>
                </a:solidFill>
                <a:latin typeface="思源宋体 CN Heavy" panose="02020900000000000000" pitchFamily="18" charset="-122"/>
                <a:ea typeface="思源宋体 CN Heavy" panose="02020900000000000000" pitchFamily="18" charset="-122"/>
              </a:rPr>
              <a:t>展</a:t>
            </a:r>
            <a:r>
              <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rPr>
              <a:t>示</a:t>
            </a:r>
          </a:p>
        </p:txBody>
      </p:sp>
      <p:pic>
        <p:nvPicPr>
          <p:cNvPr id="72" name="Picture 24">
            <a:extLst>
              <a:ext uri="{FF2B5EF4-FFF2-40B4-BE49-F238E27FC236}">
                <a16:creationId xmlns:a16="http://schemas.microsoft.com/office/drawing/2014/main" id="{E18F8294-2158-41C3-AD8C-7D22165E5B7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14671" y="1064882"/>
            <a:ext cx="4930275" cy="4179531"/>
          </a:xfrm>
          <a:prstGeom prst="rect">
            <a:avLst/>
          </a:prstGeom>
        </p:spPr>
      </p:pic>
      <p:sp>
        <p:nvSpPr>
          <p:cNvPr id="74" name="矩形 73"/>
          <p:cNvSpPr/>
          <p:nvPr/>
        </p:nvSpPr>
        <p:spPr>
          <a:xfrm>
            <a:off x="1469827" y="4005857"/>
            <a:ext cx="263724" cy="1686646"/>
          </a:xfrm>
          <a:prstGeom prst="rect">
            <a:avLst/>
          </a:prstGeom>
          <a:gradFill flip="none" rotWithShape="1">
            <a:gsLst>
              <a:gs pos="0">
                <a:srgbClr val="6A839F">
                  <a:alpha val="50000"/>
                </a:srgbClr>
              </a:gs>
              <a:gs pos="100000">
                <a:srgbClr val="6A839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pic>
        <p:nvPicPr>
          <p:cNvPr id="3" name="图片 2">
            <a:extLst>
              <a:ext uri="{FF2B5EF4-FFF2-40B4-BE49-F238E27FC236}">
                <a16:creationId xmlns:a16="http://schemas.microsoft.com/office/drawing/2014/main" id="{BFDAFD8B-FB32-4C11-8C3A-6C5B2DC25A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155" y="1347841"/>
            <a:ext cx="3665305" cy="3347963"/>
          </a:xfrm>
          <a:prstGeom prst="rect">
            <a:avLst/>
          </a:prstGeom>
        </p:spPr>
      </p:pic>
      <p:sp>
        <p:nvSpPr>
          <p:cNvPr id="26" name="椭圆 25">
            <a:extLst>
              <a:ext uri="{FF2B5EF4-FFF2-40B4-BE49-F238E27FC236}">
                <a16:creationId xmlns:a16="http://schemas.microsoft.com/office/drawing/2014/main" id="{CDB8223F-EAF9-49F3-9CFF-CE81C9E2397F}"/>
              </a:ext>
            </a:extLst>
          </p:cNvPr>
          <p:cNvSpPr/>
          <p:nvPr/>
        </p:nvSpPr>
        <p:spPr>
          <a:xfrm>
            <a:off x="-1034162" y="1587499"/>
            <a:ext cx="4941633" cy="4941633"/>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椭圆 26">
            <a:extLst>
              <a:ext uri="{FF2B5EF4-FFF2-40B4-BE49-F238E27FC236}">
                <a16:creationId xmlns:a16="http://schemas.microsoft.com/office/drawing/2014/main" id="{E150FD93-AF05-49B8-8BEB-F500C56E61E2}"/>
              </a:ext>
            </a:extLst>
          </p:cNvPr>
          <p:cNvSpPr/>
          <p:nvPr/>
        </p:nvSpPr>
        <p:spPr>
          <a:xfrm>
            <a:off x="2750554" y="4424249"/>
            <a:ext cx="2931946" cy="2931946"/>
          </a:xfrm>
          <a:prstGeom prst="ellipse">
            <a:avLst/>
          </a:prstGeom>
          <a:gradFill flip="none" rotWithShape="1">
            <a:gsLst>
              <a:gs pos="0">
                <a:srgbClr val="6A839F">
                  <a:alpha val="1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38C20DE3-07AA-40F0-A0D0-8A07D108A991}"/>
              </a:ext>
            </a:extLst>
          </p:cNvPr>
          <p:cNvSpPr/>
          <p:nvPr/>
        </p:nvSpPr>
        <p:spPr>
          <a:xfrm>
            <a:off x="1770099" y="6457574"/>
            <a:ext cx="2722548" cy="2722548"/>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椭圆 28">
            <a:extLst>
              <a:ext uri="{FF2B5EF4-FFF2-40B4-BE49-F238E27FC236}">
                <a16:creationId xmlns:a16="http://schemas.microsoft.com/office/drawing/2014/main" id="{0FB57FCD-6CF4-46A4-8E1F-3545F038E311}"/>
              </a:ext>
            </a:extLst>
          </p:cNvPr>
          <p:cNvSpPr/>
          <p:nvPr/>
        </p:nvSpPr>
        <p:spPr>
          <a:xfrm>
            <a:off x="9789982" y="1011070"/>
            <a:ext cx="2612608" cy="2612608"/>
          </a:xfrm>
          <a:prstGeom prst="ellipse">
            <a:avLst/>
          </a:prstGeom>
          <a:gradFill flip="none" rotWithShape="1">
            <a:gsLst>
              <a:gs pos="0">
                <a:srgbClr val="6A839F">
                  <a:alpha val="2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椭圆 29">
            <a:extLst>
              <a:ext uri="{FF2B5EF4-FFF2-40B4-BE49-F238E27FC236}">
                <a16:creationId xmlns:a16="http://schemas.microsoft.com/office/drawing/2014/main" id="{143D6390-C9BE-4CB6-9FF5-FB34BA4FDB12}"/>
              </a:ext>
            </a:extLst>
          </p:cNvPr>
          <p:cNvSpPr/>
          <p:nvPr/>
        </p:nvSpPr>
        <p:spPr>
          <a:xfrm>
            <a:off x="2750554" y="-2280293"/>
            <a:ext cx="3091339" cy="3091339"/>
          </a:xfrm>
          <a:prstGeom prst="ellipse">
            <a:avLst/>
          </a:prstGeom>
          <a:gradFill flip="none" rotWithShape="1">
            <a:gsLst>
              <a:gs pos="0">
                <a:srgbClr val="6A839F">
                  <a:alpha val="30000"/>
                </a:srgbClr>
              </a:gs>
              <a:gs pos="100000">
                <a:srgbClr val="6A839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41D54FEB-A23F-4515-9DA9-E939A5CA19AE}"/>
              </a:ext>
            </a:extLst>
          </p:cNvPr>
          <p:cNvSpPr txBox="1"/>
          <p:nvPr/>
        </p:nvSpPr>
        <p:spPr>
          <a:xfrm>
            <a:off x="2500329" y="2238833"/>
            <a:ext cx="2194470"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600" spc="1200" dirty="0">
                <a:gradFill flip="none" rotWithShape="1">
                  <a:gsLst>
                    <a:gs pos="0">
                      <a:srgbClr val="B38A54"/>
                    </a:gs>
                    <a:gs pos="78000">
                      <a:srgbClr val="B38A54">
                        <a:alpha val="0"/>
                      </a:srgbClr>
                    </a:gs>
                  </a:gsLst>
                  <a:lin ang="8100000" scaled="1"/>
                  <a:tileRect/>
                </a:gradFill>
                <a:latin typeface="思源宋体 CN Heavy" panose="02020900000000000000" pitchFamily="18" charset="-122"/>
                <a:ea typeface="思源宋体 CN Heavy" panose="02020900000000000000" pitchFamily="18" charset="-122"/>
              </a:rPr>
              <a:t>一</a:t>
            </a:r>
            <a:endParaRPr kumimoji="0" lang="zh-CN" altLang="en-US" sz="16600" b="0" u="none" strike="noStrike" kern="1200" cap="none" spc="1200" normalizeH="0" baseline="0" noProof="0" dirty="0">
              <a:ln>
                <a:noFill/>
              </a:ln>
              <a:gradFill flip="none" rotWithShape="1">
                <a:gsLst>
                  <a:gs pos="0">
                    <a:srgbClr val="B38A54"/>
                  </a:gs>
                  <a:gs pos="78000">
                    <a:srgbClr val="B38A54">
                      <a:alpha val="0"/>
                    </a:srgbClr>
                  </a:gs>
                </a:gsLst>
                <a:lin ang="8100000" scaled="1"/>
                <a:tileRect/>
              </a:gradFill>
              <a:effectLst/>
              <a:uLnTx/>
              <a:uFillTx/>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B11CE652-1546-45E4-B1D6-3BF698B56959}"/>
              </a:ext>
            </a:extLst>
          </p:cNvPr>
          <p:cNvSpPr txBox="1"/>
          <p:nvPr/>
        </p:nvSpPr>
        <p:spPr>
          <a:xfrm>
            <a:off x="6021859" y="1143000"/>
            <a:ext cx="4765004" cy="369332"/>
          </a:xfrm>
          <a:prstGeom prst="rect">
            <a:avLst/>
          </a:prstGeom>
          <a:ln>
            <a:round/>
          </a:ln>
          <a:effectLst>
            <a:softEdge rad="6350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我叫木热迪力</a:t>
            </a:r>
            <a:r>
              <a:rPr lang="en-US" altLang="zh-CN" dirty="0"/>
              <a:t>·</a:t>
            </a:r>
            <a:r>
              <a:rPr lang="zh-CN" altLang="en-US" dirty="0"/>
              <a:t>卡依尔，大家可以叫我迪力</a:t>
            </a:r>
            <a:endParaRPr lang="en-US" altLang="zh-CN" dirty="0"/>
          </a:p>
        </p:txBody>
      </p:sp>
      <p:grpSp>
        <p:nvGrpSpPr>
          <p:cNvPr id="50" name="组合 49">
            <a:extLst>
              <a:ext uri="{FF2B5EF4-FFF2-40B4-BE49-F238E27FC236}">
                <a16:creationId xmlns:a16="http://schemas.microsoft.com/office/drawing/2014/main" id="{49D7E973-BCC1-4501-821E-6A07738D9C80}"/>
              </a:ext>
            </a:extLst>
          </p:cNvPr>
          <p:cNvGrpSpPr/>
          <p:nvPr/>
        </p:nvGrpSpPr>
        <p:grpSpPr>
          <a:xfrm>
            <a:off x="5279238" y="3704325"/>
            <a:ext cx="7018758" cy="1540088"/>
            <a:chOff x="2572057" y="4612993"/>
            <a:chExt cx="6908568" cy="1540088"/>
          </a:xfrm>
        </p:grpSpPr>
        <p:grpSp>
          <p:nvGrpSpPr>
            <p:cNvPr id="51" name="组合 50">
              <a:extLst>
                <a:ext uri="{FF2B5EF4-FFF2-40B4-BE49-F238E27FC236}">
                  <a16:creationId xmlns:a16="http://schemas.microsoft.com/office/drawing/2014/main" id="{B7BDCAFC-56B0-49B3-A71A-460FC172AF68}"/>
                </a:ext>
              </a:extLst>
            </p:cNvPr>
            <p:cNvGrpSpPr/>
            <p:nvPr/>
          </p:nvGrpSpPr>
          <p:grpSpPr>
            <a:xfrm>
              <a:off x="2572057" y="4630965"/>
              <a:ext cx="6748653" cy="1497979"/>
              <a:chOff x="2486227" y="4622290"/>
              <a:chExt cx="6748653" cy="1497979"/>
            </a:xfrm>
          </p:grpSpPr>
          <p:sp>
            <p:nvSpPr>
              <p:cNvPr id="76" name="矩形 75">
                <a:extLst>
                  <a:ext uri="{FF2B5EF4-FFF2-40B4-BE49-F238E27FC236}">
                    <a16:creationId xmlns:a16="http://schemas.microsoft.com/office/drawing/2014/main" id="{ACCC1032-8EA4-4F23-8EF4-DA8381AAADE6}"/>
                  </a:ext>
                </a:extLst>
              </p:cNvPr>
              <p:cNvSpPr/>
              <p:nvPr/>
            </p:nvSpPr>
            <p:spPr>
              <a:xfrm>
                <a:off x="2486227" y="4622290"/>
                <a:ext cx="6590159" cy="1497979"/>
              </a:xfrm>
              <a:prstGeom prst="rect">
                <a:avLst/>
              </a:prstGeom>
              <a:solidFill>
                <a:schemeClr val="bg1">
                  <a:lumMod val="95000"/>
                </a:schemeClr>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a:extLst>
                  <a:ext uri="{FF2B5EF4-FFF2-40B4-BE49-F238E27FC236}">
                    <a16:creationId xmlns:a16="http://schemas.microsoft.com/office/drawing/2014/main" id="{F436E6EF-19F9-4E84-9C13-38654A3315E7}"/>
                  </a:ext>
                </a:extLst>
              </p:cNvPr>
              <p:cNvSpPr txBox="1"/>
              <p:nvPr/>
            </p:nvSpPr>
            <p:spPr>
              <a:xfrm>
                <a:off x="3572884" y="5218438"/>
                <a:ext cx="5661996"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dirty="0">
                  <a:solidFill>
                    <a:schemeClr val="tx1">
                      <a:lumMod val="85000"/>
                      <a:lumOff val="15000"/>
                    </a:schemeClr>
                  </a:solidFill>
                </a:endParaRPr>
              </a:p>
            </p:txBody>
          </p:sp>
        </p:grpSp>
        <p:grpSp>
          <p:nvGrpSpPr>
            <p:cNvPr id="52" name="组合 51">
              <a:extLst>
                <a:ext uri="{FF2B5EF4-FFF2-40B4-BE49-F238E27FC236}">
                  <a16:creationId xmlns:a16="http://schemas.microsoft.com/office/drawing/2014/main" id="{686189B6-EE67-4807-BBAB-B7842984063F}"/>
                </a:ext>
              </a:extLst>
            </p:cNvPr>
            <p:cNvGrpSpPr/>
            <p:nvPr/>
          </p:nvGrpSpPr>
          <p:grpSpPr>
            <a:xfrm>
              <a:off x="2824001" y="4612993"/>
              <a:ext cx="6656624" cy="1540088"/>
              <a:chOff x="5407513" y="3020227"/>
              <a:chExt cx="10561984" cy="1540088"/>
            </a:xfrm>
          </p:grpSpPr>
          <p:grpSp>
            <p:nvGrpSpPr>
              <p:cNvPr id="53" name="组合 52">
                <a:extLst>
                  <a:ext uri="{FF2B5EF4-FFF2-40B4-BE49-F238E27FC236}">
                    <a16:creationId xmlns:a16="http://schemas.microsoft.com/office/drawing/2014/main" id="{1D2F6475-AB01-4D95-9470-3035298D9AF3}"/>
                  </a:ext>
                </a:extLst>
              </p:cNvPr>
              <p:cNvGrpSpPr/>
              <p:nvPr/>
            </p:nvGrpSpPr>
            <p:grpSpPr>
              <a:xfrm>
                <a:off x="5407513" y="3020227"/>
                <a:ext cx="10561984" cy="1540088"/>
                <a:chOff x="7658554" y="11264138"/>
                <a:chExt cx="8151714" cy="891181"/>
              </a:xfrm>
            </p:grpSpPr>
            <p:sp>
              <p:nvSpPr>
                <p:cNvPr id="71" name="矩形 70">
                  <a:extLst>
                    <a:ext uri="{FF2B5EF4-FFF2-40B4-BE49-F238E27FC236}">
                      <a16:creationId xmlns:a16="http://schemas.microsoft.com/office/drawing/2014/main" id="{BAB82477-E472-43DF-A70C-AAAD152F515C}"/>
                    </a:ext>
                  </a:extLst>
                </p:cNvPr>
                <p:cNvSpPr/>
                <p:nvPr/>
              </p:nvSpPr>
              <p:spPr>
                <a:xfrm>
                  <a:off x="7658554" y="11378845"/>
                  <a:ext cx="1718414" cy="645693"/>
                </a:xfrm>
                <a:prstGeom prst="rect">
                  <a:avLst/>
                </a:prstGeom>
                <a:solidFill>
                  <a:srgbClr val="6A839F"/>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8E339F0A-F9C7-4610-8730-3421950684BE}"/>
                    </a:ext>
                  </a:extLst>
                </p:cNvPr>
                <p:cNvSpPr/>
                <p:nvPr/>
              </p:nvSpPr>
              <p:spPr>
                <a:xfrm rot="5400000" flipV="1">
                  <a:off x="15266762" y="11611813"/>
                  <a:ext cx="891181" cy="195831"/>
                </a:xfrm>
                <a:prstGeom prst="rect">
                  <a:avLst/>
                </a:prstGeom>
                <a:solidFill>
                  <a:srgbClr val="B38A54"/>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a:extLst>
                  <a:ext uri="{FF2B5EF4-FFF2-40B4-BE49-F238E27FC236}">
                    <a16:creationId xmlns:a16="http://schemas.microsoft.com/office/drawing/2014/main" id="{09574FA3-5C5A-450E-80AC-4B38D84F64E3}"/>
                  </a:ext>
                </a:extLst>
              </p:cNvPr>
              <p:cNvSpPr txBox="1"/>
              <p:nvPr/>
            </p:nvSpPr>
            <p:spPr>
              <a:xfrm>
                <a:off x="5640152" y="3223014"/>
                <a:ext cx="1761229" cy="1077218"/>
              </a:xfrm>
              <a:prstGeom prst="rect">
                <a:avLst/>
              </a:prstGeom>
              <a:noFill/>
            </p:spPr>
            <p:txBody>
              <a:bodyPr wrap="square" rtlCol="0">
                <a:spAutoFit/>
              </a:bodyPr>
              <a:lstStyle/>
              <a:p>
                <a:pPr algn="ctr"/>
                <a:r>
                  <a:rPr lang="zh-CN" altLang="en-US" sz="3200" spc="300" dirty="0">
                    <a:solidFill>
                      <a:schemeClr val="bg1"/>
                    </a:solidFill>
                    <a:latin typeface="思源宋体 CN Heavy" panose="02020900000000000000" pitchFamily="18" charset="-122"/>
                    <a:ea typeface="思源宋体 CN Heavy" panose="02020900000000000000" pitchFamily="18" charset="-122"/>
                  </a:rPr>
                  <a:t>项目经历</a:t>
                </a:r>
              </a:p>
            </p:txBody>
          </p:sp>
        </p:grpSp>
      </p:grpSp>
      <p:sp>
        <p:nvSpPr>
          <p:cNvPr id="78" name="文本框 77">
            <a:extLst>
              <a:ext uri="{FF2B5EF4-FFF2-40B4-BE49-F238E27FC236}">
                <a16:creationId xmlns:a16="http://schemas.microsoft.com/office/drawing/2014/main" id="{A4B2F51D-9F87-4D50-815C-40FE94E6EEB5}"/>
              </a:ext>
            </a:extLst>
          </p:cNvPr>
          <p:cNvSpPr txBox="1"/>
          <p:nvPr/>
        </p:nvSpPr>
        <p:spPr>
          <a:xfrm>
            <a:off x="7245263" y="3902555"/>
            <a:ext cx="4257782"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了解并搭建过</a:t>
            </a:r>
            <a:r>
              <a:rPr kumimoji="0" lang="en-US" altLang="zh-CN" sz="16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SpringCloud</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框架（</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Eureka</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注册中心，基于</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Feign</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的服务调用，</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Gateway</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网关，</a:t>
            </a:r>
            <a:r>
              <a:rPr kumimoji="0" lang="en-US" altLang="zh-CN" sz="16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Hystrix</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服务熔断及服务降级），了解</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Redis</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，做过</a:t>
            </a: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Scrapy</a:t>
            </a:r>
            <a:r>
              <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爬虫，微信小程序开发。</a:t>
            </a:r>
          </a:p>
        </p:txBody>
      </p:sp>
      <p:grpSp>
        <p:nvGrpSpPr>
          <p:cNvPr id="79" name="组合 78">
            <a:extLst>
              <a:ext uri="{FF2B5EF4-FFF2-40B4-BE49-F238E27FC236}">
                <a16:creationId xmlns:a16="http://schemas.microsoft.com/office/drawing/2014/main" id="{B5DB9FBD-F592-4C3E-AF9A-C42FCFE04223}"/>
              </a:ext>
            </a:extLst>
          </p:cNvPr>
          <p:cNvGrpSpPr/>
          <p:nvPr/>
        </p:nvGrpSpPr>
        <p:grpSpPr>
          <a:xfrm>
            <a:off x="5279238" y="1724474"/>
            <a:ext cx="7018758" cy="1540088"/>
            <a:chOff x="2572057" y="4612993"/>
            <a:chExt cx="6908568" cy="1540088"/>
          </a:xfrm>
        </p:grpSpPr>
        <p:grpSp>
          <p:nvGrpSpPr>
            <p:cNvPr id="80" name="组合 79">
              <a:extLst>
                <a:ext uri="{FF2B5EF4-FFF2-40B4-BE49-F238E27FC236}">
                  <a16:creationId xmlns:a16="http://schemas.microsoft.com/office/drawing/2014/main" id="{D17A8709-0604-407E-B995-A1A5EF52E37D}"/>
                </a:ext>
              </a:extLst>
            </p:cNvPr>
            <p:cNvGrpSpPr/>
            <p:nvPr/>
          </p:nvGrpSpPr>
          <p:grpSpPr>
            <a:xfrm>
              <a:off x="2572057" y="4630965"/>
              <a:ext cx="6748653" cy="1497979"/>
              <a:chOff x="2486227" y="4622290"/>
              <a:chExt cx="6748653" cy="1497979"/>
            </a:xfrm>
          </p:grpSpPr>
          <p:sp>
            <p:nvSpPr>
              <p:cNvPr id="86" name="矩形 85">
                <a:extLst>
                  <a:ext uri="{FF2B5EF4-FFF2-40B4-BE49-F238E27FC236}">
                    <a16:creationId xmlns:a16="http://schemas.microsoft.com/office/drawing/2014/main" id="{AC85112C-F762-4CC0-B050-5E59500A66A6}"/>
                  </a:ext>
                </a:extLst>
              </p:cNvPr>
              <p:cNvSpPr/>
              <p:nvPr/>
            </p:nvSpPr>
            <p:spPr>
              <a:xfrm>
                <a:off x="2486227" y="4622290"/>
                <a:ext cx="6590159" cy="1497979"/>
              </a:xfrm>
              <a:prstGeom prst="rect">
                <a:avLst/>
              </a:prstGeom>
              <a:solidFill>
                <a:schemeClr val="bg1">
                  <a:lumMod val="95000"/>
                </a:schemeClr>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文本框 86">
                <a:extLst>
                  <a:ext uri="{FF2B5EF4-FFF2-40B4-BE49-F238E27FC236}">
                    <a16:creationId xmlns:a16="http://schemas.microsoft.com/office/drawing/2014/main" id="{E537FA89-2AC9-4B92-A357-C8F2E518B1C8}"/>
                  </a:ext>
                </a:extLst>
              </p:cNvPr>
              <p:cNvSpPr txBox="1"/>
              <p:nvPr/>
            </p:nvSpPr>
            <p:spPr>
              <a:xfrm>
                <a:off x="3572884" y="5218438"/>
                <a:ext cx="5661996" cy="341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200" dirty="0">
                  <a:solidFill>
                    <a:schemeClr val="tx1">
                      <a:lumMod val="85000"/>
                      <a:lumOff val="15000"/>
                    </a:schemeClr>
                  </a:solidFill>
                </a:endParaRPr>
              </a:p>
            </p:txBody>
          </p:sp>
        </p:grpSp>
        <p:grpSp>
          <p:nvGrpSpPr>
            <p:cNvPr id="81" name="组合 80">
              <a:extLst>
                <a:ext uri="{FF2B5EF4-FFF2-40B4-BE49-F238E27FC236}">
                  <a16:creationId xmlns:a16="http://schemas.microsoft.com/office/drawing/2014/main" id="{EB2E457F-66A5-4178-BAC7-630C33E675D9}"/>
                </a:ext>
              </a:extLst>
            </p:cNvPr>
            <p:cNvGrpSpPr/>
            <p:nvPr/>
          </p:nvGrpSpPr>
          <p:grpSpPr>
            <a:xfrm>
              <a:off x="2824001" y="4612993"/>
              <a:ext cx="6656624" cy="1540088"/>
              <a:chOff x="5407513" y="3020227"/>
              <a:chExt cx="10561984" cy="1540088"/>
            </a:xfrm>
          </p:grpSpPr>
          <p:grpSp>
            <p:nvGrpSpPr>
              <p:cNvPr id="82" name="组合 81">
                <a:extLst>
                  <a:ext uri="{FF2B5EF4-FFF2-40B4-BE49-F238E27FC236}">
                    <a16:creationId xmlns:a16="http://schemas.microsoft.com/office/drawing/2014/main" id="{C53796C7-F881-4775-9348-E349F60EF5FD}"/>
                  </a:ext>
                </a:extLst>
              </p:cNvPr>
              <p:cNvGrpSpPr/>
              <p:nvPr/>
            </p:nvGrpSpPr>
            <p:grpSpPr>
              <a:xfrm>
                <a:off x="5407513" y="3020227"/>
                <a:ext cx="10561984" cy="1540088"/>
                <a:chOff x="7658554" y="11264138"/>
                <a:chExt cx="8151714" cy="891181"/>
              </a:xfrm>
            </p:grpSpPr>
            <p:sp>
              <p:nvSpPr>
                <p:cNvPr id="84" name="矩形 83">
                  <a:extLst>
                    <a:ext uri="{FF2B5EF4-FFF2-40B4-BE49-F238E27FC236}">
                      <a16:creationId xmlns:a16="http://schemas.microsoft.com/office/drawing/2014/main" id="{A723DCAE-7B88-451F-87F4-711430164DA3}"/>
                    </a:ext>
                  </a:extLst>
                </p:cNvPr>
                <p:cNvSpPr/>
                <p:nvPr/>
              </p:nvSpPr>
              <p:spPr>
                <a:xfrm>
                  <a:off x="7658554" y="11378845"/>
                  <a:ext cx="1718414" cy="645693"/>
                </a:xfrm>
                <a:prstGeom prst="rect">
                  <a:avLst/>
                </a:prstGeom>
                <a:solidFill>
                  <a:srgbClr val="6A839F"/>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E9EEC55-56D2-47D2-9BAC-532716438428}"/>
                    </a:ext>
                  </a:extLst>
                </p:cNvPr>
                <p:cNvSpPr/>
                <p:nvPr/>
              </p:nvSpPr>
              <p:spPr>
                <a:xfrm rot="5400000" flipV="1">
                  <a:off x="15266762" y="11611813"/>
                  <a:ext cx="891181" cy="195831"/>
                </a:xfrm>
                <a:prstGeom prst="rect">
                  <a:avLst/>
                </a:prstGeom>
                <a:solidFill>
                  <a:srgbClr val="B38A54"/>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3" name="文本框 82">
                <a:extLst>
                  <a:ext uri="{FF2B5EF4-FFF2-40B4-BE49-F238E27FC236}">
                    <a16:creationId xmlns:a16="http://schemas.microsoft.com/office/drawing/2014/main" id="{B13F7456-421B-4EA1-B9C2-78B7A57A1F62}"/>
                  </a:ext>
                </a:extLst>
              </p:cNvPr>
              <p:cNvSpPr txBox="1"/>
              <p:nvPr/>
            </p:nvSpPr>
            <p:spPr>
              <a:xfrm>
                <a:off x="5640152" y="3223014"/>
                <a:ext cx="1761229" cy="1077218"/>
              </a:xfrm>
              <a:prstGeom prst="rect">
                <a:avLst/>
              </a:prstGeom>
              <a:noFill/>
            </p:spPr>
            <p:txBody>
              <a:bodyPr wrap="square" rtlCol="0">
                <a:spAutoFit/>
              </a:bodyPr>
              <a:lstStyle/>
              <a:p>
                <a:pPr algn="ctr"/>
                <a:r>
                  <a:rPr lang="zh-CN" altLang="en-US" sz="3200" spc="300" dirty="0">
                    <a:solidFill>
                      <a:schemeClr val="bg1"/>
                    </a:solidFill>
                    <a:latin typeface="思源宋体 CN Heavy" panose="02020900000000000000" pitchFamily="18" charset="-122"/>
                    <a:ea typeface="思源宋体 CN Heavy" panose="02020900000000000000" pitchFamily="18" charset="-122"/>
                  </a:rPr>
                  <a:t>个人介绍</a:t>
                </a:r>
              </a:p>
            </p:txBody>
          </p:sp>
        </p:grpSp>
      </p:grpSp>
      <p:sp>
        <p:nvSpPr>
          <p:cNvPr id="88" name="文本框 87">
            <a:extLst>
              <a:ext uri="{FF2B5EF4-FFF2-40B4-BE49-F238E27FC236}">
                <a16:creationId xmlns:a16="http://schemas.microsoft.com/office/drawing/2014/main" id="{E9072E4F-7C60-4BF2-823C-A572C6EBB90D}"/>
              </a:ext>
            </a:extLst>
          </p:cNvPr>
          <p:cNvSpPr txBox="1"/>
          <p:nvPr/>
        </p:nvSpPr>
        <p:spPr>
          <a:xfrm>
            <a:off x="7087063" y="2014217"/>
            <a:ext cx="4257782" cy="830997"/>
          </a:xfrm>
          <a:prstGeom prst="rect">
            <a:avLst/>
          </a:prstGeom>
          <a:noFill/>
        </p:spPr>
        <p:txBody>
          <a:bodyPr wrap="square">
            <a:spAutoFit/>
          </a:bodyPr>
          <a:lstStyle/>
          <a:p>
            <a:pPr>
              <a:defRPr/>
            </a:pPr>
            <a:r>
              <a:rPr lang="zh-CN" altLang="en-US" sz="1600" dirty="0"/>
              <a:t>我叫木热迪力</a:t>
            </a:r>
            <a:r>
              <a:rPr lang="en-US" altLang="zh-CN" sz="1600" dirty="0"/>
              <a:t>·</a:t>
            </a:r>
            <a:r>
              <a:rPr lang="zh-CN" altLang="en-US" sz="1600" dirty="0"/>
              <a:t>卡依尔，大家可以叫我迪力</a:t>
            </a:r>
            <a:r>
              <a:rPr lang="zh-CN" altLang="en-US" sz="1600" dirty="0">
                <a:solidFill>
                  <a:prstClr val="black"/>
                </a:solidFill>
                <a:latin typeface="等线" panose="020F0502020204030204"/>
                <a:ea typeface="等线" panose="02010600030101010101" pitchFamily="2" charset="-122"/>
              </a:rPr>
              <a:t>，来自新疆。我的年度目标是考研，当然，实训也不能因此耽误。</a:t>
            </a:r>
            <a:endParaRPr lang="en-US" altLang="zh-CN" sz="1600" dirty="0"/>
          </a:p>
        </p:txBody>
      </p:sp>
    </p:spTree>
    <p:extLst>
      <p:ext uri="{BB962C8B-B14F-4D97-AF65-F5344CB8AC3E}">
        <p14:creationId xmlns:p14="http://schemas.microsoft.com/office/powerpoint/2010/main" val="261714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additive="base">
                                        <p:cTn id="10" dur="500" fill="hold"/>
                                        <p:tgtEl>
                                          <p:spTgt spid="26"/>
                                        </p:tgtEl>
                                        <p:attrNameLst>
                                          <p:attrName>ppt_x</p:attrName>
                                        </p:attrNameLst>
                                      </p:cBhvr>
                                      <p:tavLst>
                                        <p:tav tm="0">
                                          <p:val>
                                            <p:strVal val="0-#ppt_w/2"/>
                                          </p:val>
                                        </p:tav>
                                        <p:tav tm="100000">
                                          <p:val>
                                            <p:strVal val="#ppt_x"/>
                                          </p:val>
                                        </p:tav>
                                      </p:tavLst>
                                    </p:anim>
                                    <p:anim calcmode="lin" valueType="num">
                                      <p:cBhvr additive="base">
                                        <p:cTn id="11" dur="500" fill="hold"/>
                                        <p:tgtEl>
                                          <p:spTgt spid="26"/>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0-#ppt_w/2"/>
                                          </p:val>
                                        </p:tav>
                                        <p:tav tm="100000">
                                          <p:val>
                                            <p:strVal val="#ppt_x"/>
                                          </p:val>
                                        </p:tav>
                                      </p:tavLst>
                                    </p:anim>
                                    <p:anim calcmode="lin" valueType="num">
                                      <p:cBhvr additive="base">
                                        <p:cTn id="15" dur="500" fill="hold"/>
                                        <p:tgtEl>
                                          <p:spTgt spid="3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0-#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000"/>
                                        <p:tgtEl>
                                          <p:spTgt spid="37"/>
                                        </p:tgtEl>
                                      </p:cBhvr>
                                    </p:animEffect>
                                    <p:anim calcmode="lin" valueType="num">
                                      <p:cBhvr>
                                        <p:cTn id="31" dur="2000" fill="hold"/>
                                        <p:tgtEl>
                                          <p:spTgt spid="37"/>
                                        </p:tgtEl>
                                        <p:attrNameLst>
                                          <p:attrName>ppt_w</p:attrName>
                                        </p:attrNameLst>
                                      </p:cBhvr>
                                      <p:tavLst>
                                        <p:tav tm="0" fmla="#ppt_w*sin(2.5*pi*$)">
                                          <p:val>
                                            <p:fltVal val="0"/>
                                          </p:val>
                                        </p:tav>
                                        <p:tav tm="100000">
                                          <p:val>
                                            <p:fltVal val="1"/>
                                          </p:val>
                                        </p:tav>
                                      </p:tavLst>
                                    </p:anim>
                                    <p:anim calcmode="lin" valueType="num">
                                      <p:cBhvr>
                                        <p:cTn id="32" dur="2000" fill="hold"/>
                                        <p:tgtEl>
                                          <p:spTgt spid="37"/>
                                        </p:tgtEl>
                                        <p:attrNameLst>
                                          <p:attrName>ppt_h</p:attrName>
                                        </p:attrNameLst>
                                      </p:cBhvr>
                                      <p:tavLst>
                                        <p:tav tm="0">
                                          <p:val>
                                            <p:strVal val="#ppt_h"/>
                                          </p:val>
                                        </p:tav>
                                        <p:tav tm="100000">
                                          <p:val>
                                            <p:strVal val="#ppt_h"/>
                                          </p:val>
                                        </p:tav>
                                      </p:tavLst>
                                    </p:anim>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left)">
                                      <p:cBhvr>
                                        <p:cTn id="36" dur="500"/>
                                        <p:tgtEl>
                                          <p:spTgt spid="50"/>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left)">
                                      <p:cBhvr>
                                        <p:cTn id="4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6" grpId="0" animBg="1"/>
      <p:bldP spid="27" grpId="0" animBg="1"/>
      <p:bldP spid="28" grpId="0" animBg="1"/>
      <p:bldP spid="29" grpId="0" animBg="1"/>
      <p:bldP spid="30" grpId="0"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5538" y="349249"/>
            <a:ext cx="793751" cy="793751"/>
          </a:xfrm>
          <a:prstGeom prst="ellipse">
            <a:avLst/>
          </a:prstGeom>
          <a:gradFill flip="none" rotWithShape="1">
            <a:gsLst>
              <a:gs pos="0">
                <a:srgbClr val="6A839F">
                  <a:alpha val="50000"/>
                </a:srgbClr>
              </a:gs>
              <a:gs pos="69000">
                <a:srgbClr val="6A839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05A71AF-F6B7-401B-AE2A-1D728EE82C13}"/>
              </a:ext>
            </a:extLst>
          </p:cNvPr>
          <p:cNvSpPr txBox="1"/>
          <p:nvPr/>
        </p:nvSpPr>
        <p:spPr>
          <a:xfrm>
            <a:off x="502352" y="442008"/>
            <a:ext cx="2863783"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rPr>
              <a:t>发现</a:t>
            </a:r>
            <a:r>
              <a:rPr lang="zh-CN" altLang="en-US" sz="3200" i="1" spc="600" dirty="0">
                <a:solidFill>
                  <a:srgbClr val="2E2E30"/>
                </a:solidFill>
                <a:latin typeface="思源宋体 CN Heavy" panose="02020900000000000000" pitchFamily="18" charset="-122"/>
                <a:ea typeface="思源宋体 CN Heavy" panose="02020900000000000000" pitchFamily="18" charset="-122"/>
              </a:rPr>
              <a:t>周翔</a:t>
            </a:r>
            <a:endParaRPr kumimoji="0" lang="zh-CN" altLang="en-US" sz="3200" b="0" i="1" u="none" strike="noStrike" kern="1200" cap="none" spc="600" normalizeH="0" baseline="0" noProof="0" dirty="0">
              <a:ln>
                <a:noFill/>
              </a:ln>
              <a:solidFill>
                <a:srgbClr val="2E2E30"/>
              </a:solidFill>
              <a:effectLst/>
              <a:uLnTx/>
              <a:uFillTx/>
              <a:latin typeface="思源宋体 CN Heavy" panose="02020900000000000000" pitchFamily="18" charset="-122"/>
              <a:ea typeface="思源宋体 CN Heavy" panose="02020900000000000000" pitchFamily="18" charset="-122"/>
              <a:cs typeface="+mn-cs"/>
            </a:endParaRPr>
          </a:p>
        </p:txBody>
      </p:sp>
      <p:sp>
        <p:nvSpPr>
          <p:cNvPr id="6" name="矩形 4"/>
          <p:cNvSpPr/>
          <p:nvPr/>
        </p:nvSpPr>
        <p:spPr>
          <a:xfrm flipH="1">
            <a:off x="0" y="3105150"/>
            <a:ext cx="12192000" cy="3752850"/>
          </a:xfrm>
          <a:custGeom>
            <a:avLst/>
            <a:gdLst>
              <a:gd name="connsiteX0" fmla="*/ 0 w 12192000"/>
              <a:gd name="connsiteY0" fmla="*/ 0 h 2900855"/>
              <a:gd name="connsiteX1" fmla="*/ 12192000 w 12192000"/>
              <a:gd name="connsiteY1" fmla="*/ 0 h 2900855"/>
              <a:gd name="connsiteX2" fmla="*/ 12192000 w 12192000"/>
              <a:gd name="connsiteY2" fmla="*/ 2900855 h 2900855"/>
              <a:gd name="connsiteX3" fmla="*/ 0 w 12192000"/>
              <a:gd name="connsiteY3" fmla="*/ 2900855 h 2900855"/>
              <a:gd name="connsiteX4" fmla="*/ 0 w 12192000"/>
              <a:gd name="connsiteY4" fmla="*/ 0 h 2900855"/>
              <a:gd name="connsiteX0" fmla="*/ 0 w 12192000"/>
              <a:gd name="connsiteY0" fmla="*/ 0 h 2900855"/>
              <a:gd name="connsiteX1" fmla="*/ 12192000 w 12192000"/>
              <a:gd name="connsiteY1" fmla="*/ 0 h 2900855"/>
              <a:gd name="connsiteX2" fmla="*/ 12192000 w 12192000"/>
              <a:gd name="connsiteY2" fmla="*/ 2900855 h 2900855"/>
              <a:gd name="connsiteX3" fmla="*/ 0 w 12192000"/>
              <a:gd name="connsiteY3" fmla="*/ 2900855 h 2900855"/>
              <a:gd name="connsiteX4" fmla="*/ 0 w 12192000"/>
              <a:gd name="connsiteY4" fmla="*/ 0 h 2900855"/>
              <a:gd name="connsiteX0" fmla="*/ 0 w 12192000"/>
              <a:gd name="connsiteY0" fmla="*/ 574565 h 3475420"/>
              <a:gd name="connsiteX1" fmla="*/ 12192000 w 12192000"/>
              <a:gd name="connsiteY1" fmla="*/ 574565 h 3475420"/>
              <a:gd name="connsiteX2" fmla="*/ 12192000 w 12192000"/>
              <a:gd name="connsiteY2" fmla="*/ 3475420 h 3475420"/>
              <a:gd name="connsiteX3" fmla="*/ 0 w 12192000"/>
              <a:gd name="connsiteY3" fmla="*/ 3475420 h 3475420"/>
              <a:gd name="connsiteX4" fmla="*/ 0 w 12192000"/>
              <a:gd name="connsiteY4" fmla="*/ 574565 h 3475420"/>
              <a:gd name="connsiteX0" fmla="*/ 0 w 12192000"/>
              <a:gd name="connsiteY0" fmla="*/ 374865 h 3275720"/>
              <a:gd name="connsiteX1" fmla="*/ 12192000 w 12192000"/>
              <a:gd name="connsiteY1" fmla="*/ 374865 h 3275720"/>
              <a:gd name="connsiteX2" fmla="*/ 12192000 w 12192000"/>
              <a:gd name="connsiteY2" fmla="*/ 3275720 h 3275720"/>
              <a:gd name="connsiteX3" fmla="*/ 0 w 12192000"/>
              <a:gd name="connsiteY3" fmla="*/ 3275720 h 3275720"/>
              <a:gd name="connsiteX4" fmla="*/ 0 w 12192000"/>
              <a:gd name="connsiteY4" fmla="*/ 374865 h 3275720"/>
              <a:gd name="connsiteX0" fmla="*/ 0 w 12192000"/>
              <a:gd name="connsiteY0" fmla="*/ 331399 h 3657923"/>
              <a:gd name="connsiteX1" fmla="*/ 12192000 w 12192000"/>
              <a:gd name="connsiteY1" fmla="*/ 757068 h 3657923"/>
              <a:gd name="connsiteX2" fmla="*/ 12192000 w 12192000"/>
              <a:gd name="connsiteY2" fmla="*/ 3657923 h 3657923"/>
              <a:gd name="connsiteX3" fmla="*/ 0 w 12192000"/>
              <a:gd name="connsiteY3" fmla="*/ 3657923 h 3657923"/>
              <a:gd name="connsiteX4" fmla="*/ 0 w 12192000"/>
              <a:gd name="connsiteY4" fmla="*/ 331399 h 3657923"/>
              <a:gd name="connsiteX0" fmla="*/ 0 w 12192000"/>
              <a:gd name="connsiteY0" fmla="*/ 304633 h 3631157"/>
              <a:gd name="connsiteX1" fmla="*/ 12192000 w 12192000"/>
              <a:gd name="connsiteY1" fmla="*/ 730302 h 3631157"/>
              <a:gd name="connsiteX2" fmla="*/ 12192000 w 12192000"/>
              <a:gd name="connsiteY2" fmla="*/ 3631157 h 3631157"/>
              <a:gd name="connsiteX3" fmla="*/ 0 w 12192000"/>
              <a:gd name="connsiteY3" fmla="*/ 3631157 h 3631157"/>
              <a:gd name="connsiteX4" fmla="*/ 0 w 12192000"/>
              <a:gd name="connsiteY4" fmla="*/ 304633 h 3631157"/>
              <a:gd name="connsiteX0" fmla="*/ 0 w 12192000"/>
              <a:gd name="connsiteY0" fmla="*/ 289647 h 3616171"/>
              <a:gd name="connsiteX1" fmla="*/ 12192000 w 12192000"/>
              <a:gd name="connsiteY1" fmla="*/ 715316 h 3616171"/>
              <a:gd name="connsiteX2" fmla="*/ 12192000 w 12192000"/>
              <a:gd name="connsiteY2" fmla="*/ 3616171 h 3616171"/>
              <a:gd name="connsiteX3" fmla="*/ 0 w 12192000"/>
              <a:gd name="connsiteY3" fmla="*/ 3616171 h 3616171"/>
              <a:gd name="connsiteX4" fmla="*/ 0 w 12192000"/>
              <a:gd name="connsiteY4" fmla="*/ 289647 h 3616171"/>
              <a:gd name="connsiteX0" fmla="*/ 0 w 12192000"/>
              <a:gd name="connsiteY0" fmla="*/ 394755 h 3721279"/>
              <a:gd name="connsiteX1" fmla="*/ 12192000 w 12192000"/>
              <a:gd name="connsiteY1" fmla="*/ 820424 h 3721279"/>
              <a:gd name="connsiteX2" fmla="*/ 12192000 w 12192000"/>
              <a:gd name="connsiteY2" fmla="*/ 3721279 h 3721279"/>
              <a:gd name="connsiteX3" fmla="*/ 0 w 12192000"/>
              <a:gd name="connsiteY3" fmla="*/ 3721279 h 3721279"/>
              <a:gd name="connsiteX4" fmla="*/ 0 w 12192000"/>
              <a:gd name="connsiteY4" fmla="*/ 394755 h 3721279"/>
              <a:gd name="connsiteX0" fmla="*/ 0 w 12192000"/>
              <a:gd name="connsiteY0" fmla="*/ 360854 h 3687378"/>
              <a:gd name="connsiteX1" fmla="*/ 12192000 w 12192000"/>
              <a:gd name="connsiteY1" fmla="*/ 786523 h 3687378"/>
              <a:gd name="connsiteX2" fmla="*/ 12192000 w 12192000"/>
              <a:gd name="connsiteY2" fmla="*/ 3687378 h 3687378"/>
              <a:gd name="connsiteX3" fmla="*/ 0 w 12192000"/>
              <a:gd name="connsiteY3" fmla="*/ 3687378 h 3687378"/>
              <a:gd name="connsiteX4" fmla="*/ 0 w 12192000"/>
              <a:gd name="connsiteY4" fmla="*/ 360854 h 368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687378">
                <a:moveTo>
                  <a:pt x="0" y="360854"/>
                </a:moveTo>
                <a:cubicBezTo>
                  <a:pt x="5199119" y="-1136871"/>
                  <a:pt x="6330731" y="2631089"/>
                  <a:pt x="12192000" y="786523"/>
                </a:cubicBezTo>
                <a:lnTo>
                  <a:pt x="12192000" y="3687378"/>
                </a:lnTo>
                <a:lnTo>
                  <a:pt x="0" y="3687378"/>
                </a:lnTo>
                <a:lnTo>
                  <a:pt x="0" y="360854"/>
                </a:lnTo>
                <a:close/>
              </a:path>
            </a:pathLst>
          </a:custGeom>
          <a:solidFill>
            <a:srgbClr val="B38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等线" panose="020F0502020204030204"/>
              <a:ea typeface="等线" panose="02010600030101010101" pitchFamily="2" charset="-122"/>
            </a:endParaRPr>
          </a:p>
        </p:txBody>
      </p:sp>
      <p:grpSp>
        <p:nvGrpSpPr>
          <p:cNvPr id="8" name="组合 7"/>
          <p:cNvGrpSpPr/>
          <p:nvPr/>
        </p:nvGrpSpPr>
        <p:grpSpPr>
          <a:xfrm>
            <a:off x="4043098" y="2619375"/>
            <a:ext cx="2324100" cy="2324100"/>
            <a:chOff x="4043098" y="2619375"/>
            <a:chExt cx="2324100" cy="2324100"/>
          </a:xfrm>
        </p:grpSpPr>
        <p:sp>
          <p:nvSpPr>
            <p:cNvPr id="9" name="圆角矩形 8"/>
            <p:cNvSpPr/>
            <p:nvPr/>
          </p:nvSpPr>
          <p:spPr>
            <a:xfrm>
              <a:off x="4043098" y="2619375"/>
              <a:ext cx="2324100" cy="2324100"/>
            </a:xfrm>
            <a:prstGeom prst="roundRect">
              <a:avLst>
                <a:gd name="adj" fmla="val 7843"/>
              </a:avLst>
            </a:prstGeom>
            <a:solidFill>
              <a:schemeClr val="bg1">
                <a:lumMod val="95000"/>
              </a:schemeClr>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0" name="组合 9"/>
            <p:cNvGrpSpPr/>
            <p:nvPr/>
          </p:nvGrpSpPr>
          <p:grpSpPr>
            <a:xfrm>
              <a:off x="4244618" y="3424145"/>
              <a:ext cx="1921058" cy="962985"/>
              <a:chOff x="4218316" y="3424145"/>
              <a:chExt cx="1921058" cy="962985"/>
            </a:xfrm>
          </p:grpSpPr>
          <p:sp>
            <p:nvSpPr>
              <p:cNvPr id="12" name="文本框 11"/>
              <p:cNvSpPr txBox="1"/>
              <p:nvPr/>
            </p:nvSpPr>
            <p:spPr>
              <a:xfrm>
                <a:off x="4331537" y="3769910"/>
                <a:ext cx="1694618" cy="61722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rPr>
                  <a:t>我叫周翔，</a:t>
                </a:r>
                <a:r>
                  <a:rPr lang="zh-CN" altLang="en-US" sz="1200" dirty="0"/>
                  <a:t>就读于软件工程专业</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3" name="文本框 12"/>
              <p:cNvSpPr txBox="1"/>
              <p:nvPr/>
            </p:nvSpPr>
            <p:spPr>
              <a:xfrm>
                <a:off x="4218316" y="3424145"/>
                <a:ext cx="1921058" cy="400110"/>
              </a:xfrm>
              <a:prstGeom prst="rect">
                <a:avLst/>
              </a:prstGeom>
              <a:noFill/>
            </p:spPr>
            <p:txBody>
              <a:bodyPr wrap="square" rtlCol="0">
                <a:spAutoFit/>
              </a:bodyPr>
              <a:lstStyle/>
              <a:p>
                <a:pPr algn="ctr"/>
                <a:r>
                  <a:rPr lang="zh-CN" altLang="en-US" sz="2000" dirty="0">
                    <a:solidFill>
                      <a:srgbClr val="2E2E30"/>
                    </a:solidFill>
                    <a:latin typeface="思源黑体 CN Medium" panose="020B0600000000000000" pitchFamily="34" charset="-122"/>
                    <a:ea typeface="思源黑体 CN Medium" panose="020B0600000000000000" pitchFamily="34" charset="-122"/>
                  </a:rPr>
                  <a:t>个人介绍</a:t>
                </a:r>
              </a:p>
            </p:txBody>
          </p:sp>
        </p:grpSp>
        <p:sp>
          <p:nvSpPr>
            <p:cNvPr id="11" name="man-succesing_75727"/>
            <p:cNvSpPr>
              <a:spLocks noChangeAspect="1"/>
            </p:cNvSpPr>
            <p:nvPr/>
          </p:nvSpPr>
          <p:spPr bwMode="auto">
            <a:xfrm>
              <a:off x="4955647" y="2906568"/>
              <a:ext cx="498999" cy="397164"/>
            </a:xfrm>
            <a:custGeom>
              <a:avLst/>
              <a:gdLst>
                <a:gd name="T0" fmla="*/ 669 w 937"/>
                <a:gd name="T1" fmla="*/ 37 h 747"/>
                <a:gd name="T2" fmla="*/ 588 w 937"/>
                <a:gd name="T3" fmla="*/ 0 h 747"/>
                <a:gd name="T4" fmla="*/ 487 w 937"/>
                <a:gd name="T5" fmla="*/ 30 h 747"/>
                <a:gd name="T6" fmla="*/ 399 w 937"/>
                <a:gd name="T7" fmla="*/ 16 h 747"/>
                <a:gd name="T8" fmla="*/ 0 w 937"/>
                <a:gd name="T9" fmla="*/ 187 h 747"/>
                <a:gd name="T10" fmla="*/ 348 w 937"/>
                <a:gd name="T11" fmla="*/ 746 h 747"/>
                <a:gd name="T12" fmla="*/ 449 w 937"/>
                <a:gd name="T13" fmla="*/ 717 h 747"/>
                <a:gd name="T14" fmla="*/ 937 w 937"/>
                <a:gd name="T15" fmla="*/ 559 h 747"/>
                <a:gd name="T16" fmla="*/ 456 w 937"/>
                <a:gd name="T17" fmla="*/ 45 h 747"/>
                <a:gd name="T18" fmla="*/ 473 w 937"/>
                <a:gd name="T19" fmla="*/ 50 h 747"/>
                <a:gd name="T20" fmla="*/ 475 w 937"/>
                <a:gd name="T21" fmla="*/ 54 h 747"/>
                <a:gd name="T22" fmla="*/ 478 w 937"/>
                <a:gd name="T23" fmla="*/ 60 h 747"/>
                <a:gd name="T24" fmla="*/ 510 w 937"/>
                <a:gd name="T25" fmla="*/ 127 h 747"/>
                <a:gd name="T26" fmla="*/ 554 w 937"/>
                <a:gd name="T27" fmla="*/ 219 h 747"/>
                <a:gd name="T28" fmla="*/ 711 w 937"/>
                <a:gd name="T29" fmla="*/ 548 h 747"/>
                <a:gd name="T30" fmla="*/ 498 w 937"/>
                <a:gd name="T31" fmla="*/ 650 h 747"/>
                <a:gd name="T32" fmla="*/ 482 w 937"/>
                <a:gd name="T33" fmla="*/ 658 h 747"/>
                <a:gd name="T34" fmla="*/ 438 w 937"/>
                <a:gd name="T35" fmla="*/ 679 h 747"/>
                <a:gd name="T36" fmla="*/ 432 w 937"/>
                <a:gd name="T37" fmla="*/ 681 h 747"/>
                <a:gd name="T38" fmla="*/ 349 w 937"/>
                <a:gd name="T39" fmla="*/ 721 h 747"/>
                <a:gd name="T40" fmla="*/ 334 w 937"/>
                <a:gd name="T41" fmla="*/ 716 h 747"/>
                <a:gd name="T42" fmla="*/ 326 w 937"/>
                <a:gd name="T43" fmla="*/ 713 h 747"/>
                <a:gd name="T44" fmla="*/ 291 w 937"/>
                <a:gd name="T45" fmla="*/ 702 h 747"/>
                <a:gd name="T46" fmla="*/ 319 w 937"/>
                <a:gd name="T47" fmla="*/ 685 h 747"/>
                <a:gd name="T48" fmla="*/ 413 w 937"/>
                <a:gd name="T49" fmla="*/ 640 h 747"/>
                <a:gd name="T50" fmla="*/ 418 w 937"/>
                <a:gd name="T51" fmla="*/ 637 h 747"/>
                <a:gd name="T52" fmla="*/ 484 w 937"/>
                <a:gd name="T53" fmla="*/ 606 h 747"/>
                <a:gd name="T54" fmla="*/ 491 w 937"/>
                <a:gd name="T55" fmla="*/ 603 h 747"/>
                <a:gd name="T56" fmla="*/ 645 w 937"/>
                <a:gd name="T57" fmla="*/ 529 h 747"/>
                <a:gd name="T58" fmla="*/ 539 w 937"/>
                <a:gd name="T59" fmla="*/ 309 h 747"/>
                <a:gd name="T60" fmla="*/ 463 w 937"/>
                <a:gd name="T61" fmla="*/ 149 h 747"/>
                <a:gd name="T62" fmla="*/ 431 w 937"/>
                <a:gd name="T63" fmla="*/ 82 h 747"/>
                <a:gd name="T64" fmla="*/ 428 w 937"/>
                <a:gd name="T65" fmla="*/ 76 h 747"/>
                <a:gd name="T66" fmla="*/ 421 w 937"/>
                <a:gd name="T67" fmla="*/ 62 h 747"/>
                <a:gd name="T68" fmla="*/ 456 w 937"/>
                <a:gd name="T69" fmla="*/ 45 h 747"/>
                <a:gd name="T70" fmla="*/ 652 w 937"/>
                <a:gd name="T71" fmla="*/ 45 h 747"/>
                <a:gd name="T72" fmla="*/ 669 w 937"/>
                <a:gd name="T73" fmla="*/ 51 h 747"/>
                <a:gd name="T74" fmla="*/ 546 w 937"/>
                <a:gd name="T75" fmla="*/ 721 h 747"/>
                <a:gd name="T76" fmla="*/ 544 w 937"/>
                <a:gd name="T77" fmla="*/ 721 h 747"/>
                <a:gd name="T78" fmla="*/ 526 w 937"/>
                <a:gd name="T79" fmla="*/ 715 h 747"/>
                <a:gd name="T80" fmla="*/ 492 w 937"/>
                <a:gd name="T81" fmla="*/ 703 h 747"/>
                <a:gd name="T82" fmla="*/ 484 w 937"/>
                <a:gd name="T83" fmla="*/ 700 h 747"/>
                <a:gd name="T84" fmla="*/ 527 w 937"/>
                <a:gd name="T85" fmla="*/ 680 h 747"/>
                <a:gd name="T86" fmla="*/ 623 w 937"/>
                <a:gd name="T87" fmla="*/ 73 h 747"/>
                <a:gd name="T88" fmla="*/ 603 w 937"/>
                <a:gd name="T89" fmla="*/ 31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37" h="747">
                  <a:moveTo>
                    <a:pt x="684" y="30"/>
                  </a:moveTo>
                  <a:lnTo>
                    <a:pt x="669" y="37"/>
                  </a:lnTo>
                  <a:lnTo>
                    <a:pt x="596" y="16"/>
                  </a:lnTo>
                  <a:lnTo>
                    <a:pt x="588" y="0"/>
                  </a:lnTo>
                  <a:lnTo>
                    <a:pt x="494" y="45"/>
                  </a:lnTo>
                  <a:lnTo>
                    <a:pt x="487" y="30"/>
                  </a:lnTo>
                  <a:lnTo>
                    <a:pt x="473" y="37"/>
                  </a:lnTo>
                  <a:lnTo>
                    <a:pt x="399" y="16"/>
                  </a:lnTo>
                  <a:lnTo>
                    <a:pt x="392" y="0"/>
                  </a:lnTo>
                  <a:lnTo>
                    <a:pt x="0" y="187"/>
                  </a:lnTo>
                  <a:lnTo>
                    <a:pt x="253" y="717"/>
                  </a:lnTo>
                  <a:lnTo>
                    <a:pt x="348" y="746"/>
                  </a:lnTo>
                  <a:lnTo>
                    <a:pt x="442" y="702"/>
                  </a:lnTo>
                  <a:lnTo>
                    <a:pt x="449" y="717"/>
                  </a:lnTo>
                  <a:lnTo>
                    <a:pt x="545" y="747"/>
                  </a:lnTo>
                  <a:lnTo>
                    <a:pt x="937" y="559"/>
                  </a:lnTo>
                  <a:lnTo>
                    <a:pt x="684" y="30"/>
                  </a:lnTo>
                  <a:close/>
                  <a:moveTo>
                    <a:pt x="456" y="45"/>
                  </a:moveTo>
                  <a:lnTo>
                    <a:pt x="456" y="45"/>
                  </a:lnTo>
                  <a:lnTo>
                    <a:pt x="473" y="50"/>
                  </a:lnTo>
                  <a:lnTo>
                    <a:pt x="473" y="51"/>
                  </a:lnTo>
                  <a:lnTo>
                    <a:pt x="475" y="54"/>
                  </a:lnTo>
                  <a:lnTo>
                    <a:pt x="476" y="57"/>
                  </a:lnTo>
                  <a:lnTo>
                    <a:pt x="478" y="60"/>
                  </a:lnTo>
                  <a:lnTo>
                    <a:pt x="504" y="116"/>
                  </a:lnTo>
                  <a:lnTo>
                    <a:pt x="510" y="127"/>
                  </a:lnTo>
                  <a:lnTo>
                    <a:pt x="549" y="210"/>
                  </a:lnTo>
                  <a:lnTo>
                    <a:pt x="554" y="219"/>
                  </a:lnTo>
                  <a:lnTo>
                    <a:pt x="559" y="229"/>
                  </a:lnTo>
                  <a:lnTo>
                    <a:pt x="711" y="548"/>
                  </a:lnTo>
                  <a:lnTo>
                    <a:pt x="510" y="644"/>
                  </a:lnTo>
                  <a:lnTo>
                    <a:pt x="498" y="650"/>
                  </a:lnTo>
                  <a:lnTo>
                    <a:pt x="489" y="654"/>
                  </a:lnTo>
                  <a:lnTo>
                    <a:pt x="482" y="658"/>
                  </a:lnTo>
                  <a:lnTo>
                    <a:pt x="475" y="661"/>
                  </a:lnTo>
                  <a:lnTo>
                    <a:pt x="438" y="679"/>
                  </a:lnTo>
                  <a:lnTo>
                    <a:pt x="435" y="680"/>
                  </a:lnTo>
                  <a:lnTo>
                    <a:pt x="432" y="681"/>
                  </a:lnTo>
                  <a:lnTo>
                    <a:pt x="350" y="721"/>
                  </a:lnTo>
                  <a:lnTo>
                    <a:pt x="349" y="721"/>
                  </a:lnTo>
                  <a:lnTo>
                    <a:pt x="348" y="721"/>
                  </a:lnTo>
                  <a:lnTo>
                    <a:pt x="334" y="716"/>
                  </a:lnTo>
                  <a:lnTo>
                    <a:pt x="330" y="715"/>
                  </a:lnTo>
                  <a:lnTo>
                    <a:pt x="326" y="713"/>
                  </a:lnTo>
                  <a:lnTo>
                    <a:pt x="296" y="703"/>
                  </a:lnTo>
                  <a:lnTo>
                    <a:pt x="291" y="702"/>
                  </a:lnTo>
                  <a:lnTo>
                    <a:pt x="287" y="700"/>
                  </a:lnTo>
                  <a:lnTo>
                    <a:pt x="319" y="685"/>
                  </a:lnTo>
                  <a:lnTo>
                    <a:pt x="330" y="680"/>
                  </a:lnTo>
                  <a:lnTo>
                    <a:pt x="413" y="640"/>
                  </a:lnTo>
                  <a:lnTo>
                    <a:pt x="416" y="639"/>
                  </a:lnTo>
                  <a:lnTo>
                    <a:pt x="418" y="637"/>
                  </a:lnTo>
                  <a:lnTo>
                    <a:pt x="479" y="609"/>
                  </a:lnTo>
                  <a:lnTo>
                    <a:pt x="484" y="606"/>
                  </a:lnTo>
                  <a:lnTo>
                    <a:pt x="490" y="603"/>
                  </a:lnTo>
                  <a:lnTo>
                    <a:pt x="491" y="603"/>
                  </a:lnTo>
                  <a:lnTo>
                    <a:pt x="498" y="599"/>
                  </a:lnTo>
                  <a:lnTo>
                    <a:pt x="645" y="529"/>
                  </a:lnTo>
                  <a:lnTo>
                    <a:pt x="544" y="318"/>
                  </a:lnTo>
                  <a:lnTo>
                    <a:pt x="539" y="309"/>
                  </a:lnTo>
                  <a:lnTo>
                    <a:pt x="535" y="299"/>
                  </a:lnTo>
                  <a:lnTo>
                    <a:pt x="463" y="149"/>
                  </a:lnTo>
                  <a:lnTo>
                    <a:pt x="458" y="138"/>
                  </a:lnTo>
                  <a:lnTo>
                    <a:pt x="431" y="82"/>
                  </a:lnTo>
                  <a:lnTo>
                    <a:pt x="430" y="79"/>
                  </a:lnTo>
                  <a:lnTo>
                    <a:pt x="428" y="76"/>
                  </a:lnTo>
                  <a:lnTo>
                    <a:pt x="427" y="73"/>
                  </a:lnTo>
                  <a:lnTo>
                    <a:pt x="421" y="62"/>
                  </a:lnTo>
                  <a:lnTo>
                    <a:pt x="407" y="31"/>
                  </a:lnTo>
                  <a:lnTo>
                    <a:pt x="456" y="45"/>
                  </a:lnTo>
                  <a:close/>
                  <a:moveTo>
                    <a:pt x="652" y="45"/>
                  </a:moveTo>
                  <a:lnTo>
                    <a:pt x="652" y="45"/>
                  </a:lnTo>
                  <a:lnTo>
                    <a:pt x="669" y="50"/>
                  </a:lnTo>
                  <a:lnTo>
                    <a:pt x="669" y="51"/>
                  </a:lnTo>
                  <a:lnTo>
                    <a:pt x="907" y="548"/>
                  </a:lnTo>
                  <a:lnTo>
                    <a:pt x="546" y="721"/>
                  </a:lnTo>
                  <a:lnTo>
                    <a:pt x="546" y="720"/>
                  </a:lnTo>
                  <a:lnTo>
                    <a:pt x="544" y="721"/>
                  </a:lnTo>
                  <a:lnTo>
                    <a:pt x="530" y="716"/>
                  </a:lnTo>
                  <a:lnTo>
                    <a:pt x="526" y="715"/>
                  </a:lnTo>
                  <a:lnTo>
                    <a:pt x="522" y="713"/>
                  </a:lnTo>
                  <a:lnTo>
                    <a:pt x="492" y="703"/>
                  </a:lnTo>
                  <a:lnTo>
                    <a:pt x="488" y="702"/>
                  </a:lnTo>
                  <a:lnTo>
                    <a:pt x="484" y="700"/>
                  </a:lnTo>
                  <a:lnTo>
                    <a:pt x="515" y="685"/>
                  </a:lnTo>
                  <a:lnTo>
                    <a:pt x="527" y="680"/>
                  </a:lnTo>
                  <a:lnTo>
                    <a:pt x="841" y="529"/>
                  </a:lnTo>
                  <a:lnTo>
                    <a:pt x="623" y="73"/>
                  </a:lnTo>
                  <a:lnTo>
                    <a:pt x="618" y="62"/>
                  </a:lnTo>
                  <a:lnTo>
                    <a:pt x="603" y="31"/>
                  </a:lnTo>
                  <a:lnTo>
                    <a:pt x="652" y="45"/>
                  </a:lnTo>
                  <a:close/>
                </a:path>
              </a:pathLst>
            </a:custGeom>
            <a:gradFill>
              <a:gsLst>
                <a:gs pos="0">
                  <a:srgbClr val="6A839F"/>
                </a:gs>
                <a:gs pos="100000">
                  <a:srgbClr val="6A839F">
                    <a:alpha val="43000"/>
                  </a:srgbClr>
                </a:gs>
              </a:gsLst>
              <a:lin ang="2700000" scaled="1"/>
            </a:gra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 name="Group 19"/>
          <p:cNvGrpSpPr/>
          <p:nvPr/>
        </p:nvGrpSpPr>
        <p:grpSpPr>
          <a:xfrm>
            <a:off x="6703904" y="1943100"/>
            <a:ext cx="2324100" cy="2324100"/>
            <a:chOff x="4043098" y="2619375"/>
            <a:chExt cx="2324100" cy="2324100"/>
          </a:xfrm>
        </p:grpSpPr>
        <p:sp>
          <p:nvSpPr>
            <p:cNvPr id="15" name="圆角矩形 14"/>
            <p:cNvSpPr/>
            <p:nvPr/>
          </p:nvSpPr>
          <p:spPr>
            <a:xfrm>
              <a:off x="4043098" y="2619375"/>
              <a:ext cx="2324100" cy="2324100"/>
            </a:xfrm>
            <a:prstGeom prst="roundRect">
              <a:avLst>
                <a:gd name="adj" fmla="val 7843"/>
              </a:avLst>
            </a:prstGeom>
            <a:solidFill>
              <a:schemeClr val="bg1">
                <a:lumMod val="95000"/>
              </a:schemeClr>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4244618" y="3424145"/>
              <a:ext cx="1921058" cy="1269095"/>
              <a:chOff x="4218316" y="3424145"/>
              <a:chExt cx="1921058" cy="1269095"/>
            </a:xfrm>
          </p:grpSpPr>
          <p:sp>
            <p:nvSpPr>
              <p:cNvPr id="18" name="文本框 23"/>
              <p:cNvSpPr txBox="1"/>
              <p:nvPr/>
            </p:nvSpPr>
            <p:spPr>
              <a:xfrm>
                <a:off x="4331537" y="3769910"/>
                <a:ext cx="1694618"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t>了解</a:t>
                </a:r>
                <a:r>
                  <a:rPr lang="en-US" altLang="zh-CN" sz="1200" dirty="0"/>
                  <a:t>python </a:t>
                </a:r>
                <a:r>
                  <a:rPr lang="zh-CN" altLang="en-US" sz="1200" dirty="0"/>
                  <a:t>脚本， </a:t>
                </a:r>
                <a:r>
                  <a:rPr lang="en-US" altLang="zh-CN" sz="1200" dirty="0" err="1"/>
                  <a:t>c++</a:t>
                </a:r>
                <a:r>
                  <a:rPr lang="zh-CN" altLang="en-US" sz="1200" dirty="0"/>
                  <a:t>，</a:t>
                </a:r>
                <a:r>
                  <a:rPr lang="en-US" altLang="zh-CN" sz="1200" dirty="0"/>
                  <a:t>java </a:t>
                </a:r>
                <a:r>
                  <a:rPr lang="zh-CN" altLang="en-US" sz="1200" dirty="0"/>
                  <a:t>编程，数据库的应用</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9" name="文本框 24"/>
              <p:cNvSpPr txBox="1"/>
              <p:nvPr/>
            </p:nvSpPr>
            <p:spPr>
              <a:xfrm>
                <a:off x="4218316" y="3424145"/>
                <a:ext cx="192105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rgbClr val="2E2E30"/>
                    </a:solidFill>
                    <a:latin typeface="思源黑体 CN Medium" panose="020B0600000000000000" pitchFamily="34" charset="-122"/>
                    <a:ea typeface="思源黑体 CN Medium" panose="020B0600000000000000" pitchFamily="34" charset="-122"/>
                  </a:rPr>
                  <a:t>所学技术</a:t>
                </a:r>
              </a:p>
            </p:txBody>
          </p:sp>
        </p:grpSp>
        <p:sp>
          <p:nvSpPr>
            <p:cNvPr id="17" name="man-succesing_75727"/>
            <p:cNvSpPr>
              <a:spLocks noChangeAspect="1"/>
            </p:cNvSpPr>
            <p:nvPr/>
          </p:nvSpPr>
          <p:spPr bwMode="auto">
            <a:xfrm>
              <a:off x="5023387" y="2855650"/>
              <a:ext cx="363517" cy="498999"/>
            </a:xfrm>
            <a:custGeom>
              <a:avLst/>
              <a:gdLst>
                <a:gd name="connsiteX0" fmla="*/ 0 w 416362"/>
                <a:gd name="connsiteY0" fmla="*/ 27677 h 571538"/>
                <a:gd name="connsiteX1" fmla="*/ 41982 w 416362"/>
                <a:gd name="connsiteY1" fmla="*/ 27677 h 571538"/>
                <a:gd name="connsiteX2" fmla="*/ 41982 w 416362"/>
                <a:gd name="connsiteY2" fmla="*/ 571538 h 571538"/>
                <a:gd name="connsiteX3" fmla="*/ 0 w 416362"/>
                <a:gd name="connsiteY3" fmla="*/ 571538 h 571538"/>
                <a:gd name="connsiteX4" fmla="*/ 161513 w 416362"/>
                <a:gd name="connsiteY4" fmla="*/ 505 h 571538"/>
                <a:gd name="connsiteX5" fmla="*/ 242063 w 416362"/>
                <a:gd name="connsiteY5" fmla="*/ 44893 h 571538"/>
                <a:gd name="connsiteX6" fmla="*/ 416362 w 416362"/>
                <a:gd name="connsiteY6" fmla="*/ 44893 h 571538"/>
                <a:gd name="connsiteX7" fmla="*/ 416362 w 416362"/>
                <a:gd name="connsiteY7" fmla="*/ 243684 h 571538"/>
                <a:gd name="connsiteX8" fmla="*/ 237759 w 416362"/>
                <a:gd name="connsiteY8" fmla="*/ 243684 h 571538"/>
                <a:gd name="connsiteX9" fmla="*/ 66687 w 416362"/>
                <a:gd name="connsiteY9" fmla="*/ 243684 h 571538"/>
                <a:gd name="connsiteX10" fmla="*/ 66687 w 416362"/>
                <a:gd name="connsiteY10" fmla="*/ 44893 h 571538"/>
                <a:gd name="connsiteX11" fmla="*/ 161513 w 416362"/>
                <a:gd name="connsiteY11" fmla="*/ 505 h 571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62" h="571538">
                  <a:moveTo>
                    <a:pt x="0" y="27677"/>
                  </a:moveTo>
                  <a:lnTo>
                    <a:pt x="41982" y="27677"/>
                  </a:lnTo>
                  <a:lnTo>
                    <a:pt x="41982" y="571538"/>
                  </a:lnTo>
                  <a:lnTo>
                    <a:pt x="0" y="571538"/>
                  </a:lnTo>
                  <a:close/>
                  <a:moveTo>
                    <a:pt x="161513" y="505"/>
                  </a:moveTo>
                  <a:cubicBezTo>
                    <a:pt x="190670" y="-2454"/>
                    <a:pt x="220679" y="7015"/>
                    <a:pt x="242063" y="44893"/>
                  </a:cubicBezTo>
                  <a:cubicBezTo>
                    <a:pt x="299087" y="144826"/>
                    <a:pt x="416362" y="44893"/>
                    <a:pt x="416362" y="44893"/>
                  </a:cubicBezTo>
                  <a:lnTo>
                    <a:pt x="416362" y="243684"/>
                  </a:lnTo>
                  <a:cubicBezTo>
                    <a:pt x="416362" y="243684"/>
                    <a:pt x="303390" y="325349"/>
                    <a:pt x="237759" y="243684"/>
                  </a:cubicBezTo>
                  <a:cubicBezTo>
                    <a:pt x="172128" y="163093"/>
                    <a:pt x="66687" y="243684"/>
                    <a:pt x="66687" y="243684"/>
                  </a:cubicBezTo>
                  <a:lnTo>
                    <a:pt x="66687" y="44893"/>
                  </a:lnTo>
                  <a:cubicBezTo>
                    <a:pt x="66687" y="44893"/>
                    <a:pt x="112918" y="5437"/>
                    <a:pt x="161513" y="505"/>
                  </a:cubicBezTo>
                  <a:close/>
                </a:path>
              </a:pathLst>
            </a:custGeom>
            <a:gradFill>
              <a:gsLst>
                <a:gs pos="0">
                  <a:srgbClr val="6A839F"/>
                </a:gs>
                <a:gs pos="100000">
                  <a:srgbClr val="6A839F">
                    <a:alpha val="43000"/>
                  </a:srgbClr>
                </a:gs>
              </a:gsLst>
              <a:lin ang="2700000" scaled="1"/>
            </a:gra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0" name="Group 25"/>
          <p:cNvGrpSpPr/>
          <p:nvPr/>
        </p:nvGrpSpPr>
        <p:grpSpPr>
          <a:xfrm>
            <a:off x="9364709" y="2262095"/>
            <a:ext cx="2324100" cy="2324100"/>
            <a:chOff x="4043098" y="2619375"/>
            <a:chExt cx="2324100" cy="2324100"/>
          </a:xfrm>
        </p:grpSpPr>
        <p:sp>
          <p:nvSpPr>
            <p:cNvPr id="21" name="圆角矩形 20"/>
            <p:cNvSpPr/>
            <p:nvPr/>
          </p:nvSpPr>
          <p:spPr>
            <a:xfrm>
              <a:off x="4043098" y="2619375"/>
              <a:ext cx="2324100" cy="2324100"/>
            </a:xfrm>
            <a:prstGeom prst="roundRect">
              <a:avLst>
                <a:gd name="adj" fmla="val 7843"/>
              </a:avLst>
            </a:prstGeom>
            <a:solidFill>
              <a:schemeClr val="bg1">
                <a:lumMod val="95000"/>
              </a:schemeClr>
            </a:solidFill>
            <a:ln>
              <a:noFill/>
            </a:ln>
            <a:effectLst>
              <a:outerShdw blurRad="228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 name="组合 21"/>
            <p:cNvGrpSpPr/>
            <p:nvPr/>
          </p:nvGrpSpPr>
          <p:grpSpPr>
            <a:xfrm>
              <a:off x="4244618" y="3424145"/>
              <a:ext cx="1921058" cy="962985"/>
              <a:chOff x="4218316" y="3424145"/>
              <a:chExt cx="1921058" cy="962985"/>
            </a:xfrm>
          </p:grpSpPr>
          <p:sp>
            <p:nvSpPr>
              <p:cNvPr id="24" name="文本框 29"/>
              <p:cNvSpPr txBox="1"/>
              <p:nvPr/>
            </p:nvSpPr>
            <p:spPr>
              <a:xfrm>
                <a:off x="4331537" y="3769910"/>
                <a:ext cx="1694618" cy="617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dirty="0"/>
                  <a:t>未来想找大数据相关的工作</a:t>
                </a:r>
                <a:endParaRPr lang="zh-CN" altLang="en-US" sz="12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5" name="文本框 30"/>
              <p:cNvSpPr txBox="1"/>
              <p:nvPr/>
            </p:nvSpPr>
            <p:spPr>
              <a:xfrm>
                <a:off x="4218316" y="3424145"/>
                <a:ext cx="192105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rgbClr val="2E2E30"/>
                    </a:solidFill>
                    <a:latin typeface="思源黑体 CN Medium" panose="020B0600000000000000" pitchFamily="34" charset="-122"/>
                    <a:ea typeface="思源黑体 CN Medium" panose="020B0600000000000000" pitchFamily="34" charset="-122"/>
                  </a:rPr>
                  <a:t>未来展望</a:t>
                </a:r>
              </a:p>
            </p:txBody>
          </p:sp>
        </p:grpSp>
        <p:sp>
          <p:nvSpPr>
            <p:cNvPr id="23" name="man-succesing_75727"/>
            <p:cNvSpPr>
              <a:spLocks noChangeAspect="1"/>
            </p:cNvSpPr>
            <p:nvPr/>
          </p:nvSpPr>
          <p:spPr bwMode="auto">
            <a:xfrm>
              <a:off x="4956284" y="2855650"/>
              <a:ext cx="497724" cy="498999"/>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gradFill>
              <a:gsLst>
                <a:gs pos="0">
                  <a:srgbClr val="6A839F"/>
                </a:gs>
                <a:gs pos="100000">
                  <a:srgbClr val="6A839F">
                    <a:alpha val="43000"/>
                  </a:srgbClr>
                </a:gs>
              </a:gsLst>
              <a:lin ang="2700000" scaled="1"/>
            </a:gra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6" name="文本框 25"/>
          <p:cNvSpPr txBox="1"/>
          <p:nvPr/>
        </p:nvSpPr>
        <p:spPr>
          <a:xfrm>
            <a:off x="3883951" y="5308105"/>
            <a:ext cx="6726899" cy="646331"/>
          </a:xfrm>
          <a:prstGeom prst="rect">
            <a:avLst/>
          </a:prstGeom>
          <a:noFill/>
        </p:spPr>
        <p:txBody>
          <a:bodyPr wrap="square" rtlCol="0">
            <a:spAutoFit/>
          </a:bodyPr>
          <a:lstStyle/>
          <a:p>
            <a:pPr>
              <a:lnSpc>
                <a:spcPct val="150000"/>
              </a:lnSpc>
            </a:pPr>
            <a:r>
              <a:rPr lang="zh-CN" altLang="en-US" sz="1200" dirty="0">
                <a:solidFill>
                  <a:schemeClr val="bg1"/>
                </a:solidFill>
                <a:latin typeface="思源黑体 CN Light" panose="020B0300000000000000" pitchFamily="34" charset="-122"/>
                <a:ea typeface="思源黑体 CN Light" panose="020B0300000000000000" pitchFamily="34" charset="-122"/>
              </a:rPr>
              <a:t>请在此输入文本内容或者粘贴复制的文本内容到此处，请在此输入文本内容或者粘贴复制的文本内容到此处请在此输入文本内容或者粘贴复制的文本内容到此处</a:t>
            </a:r>
          </a:p>
        </p:txBody>
      </p:sp>
      <p:pic>
        <p:nvPicPr>
          <p:cNvPr id="27" name="图片 26">
            <a:extLst>
              <a:ext uri="{FF2B5EF4-FFF2-40B4-BE49-F238E27FC236}">
                <a16:creationId xmlns:a16="http://schemas.microsoft.com/office/drawing/2014/main" id="{94F7AC80-24E7-4950-A1B4-62E4FC96B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0944" y="2086889"/>
            <a:ext cx="4497310" cy="3366042"/>
          </a:xfrm>
          <a:prstGeom prst="rect">
            <a:avLst/>
          </a:prstGeom>
        </p:spPr>
      </p:pic>
    </p:spTree>
    <p:extLst>
      <p:ext uri="{BB962C8B-B14F-4D97-AF65-F5344CB8AC3E}">
        <p14:creationId xmlns:p14="http://schemas.microsoft.com/office/powerpoint/2010/main" val="146599636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Vertical)">
                                      <p:cBhvr>
                                        <p:cTn id="7" dur="500"/>
                                        <p:tgtEl>
                                          <p:spTgt spid="2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rcRect/>
          <a:stretch>
            <a:fillRect t="-3753" b="-3713"/>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311</Words>
  <Application>Microsoft Office PowerPoint</Application>
  <PresentationFormat>宽屏</PresentationFormat>
  <Paragraphs>47</Paragraphs>
  <Slides>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思源黑体 CN Bold</vt:lpstr>
      <vt:lpstr>思源黑体 CN Light</vt:lpstr>
      <vt:lpstr>思源黑体 CN Medium</vt:lpstr>
      <vt:lpstr>思源宋体 CN Heavy</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峪</cp:lastModifiedBy>
  <cp:revision>44</cp:revision>
  <dcterms:created xsi:type="dcterms:W3CDTF">2019-11-07T01:50:02Z</dcterms:created>
  <dcterms:modified xsi:type="dcterms:W3CDTF">2022-04-27T03:53:07Z</dcterms:modified>
</cp:coreProperties>
</file>