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40050" y="3842625"/>
            <a:ext cx="4519500" cy="5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434343"/>
                </a:solidFill>
                <a:highlight>
                  <a:schemeClr val="lt1"/>
                </a:highlight>
              </a:rPr>
              <a:t>組長：謝振隆lyon</a:t>
            </a:r>
            <a:endParaRPr sz="12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zh-TW" sz="1200">
                <a:solidFill>
                  <a:srgbClr val="434343"/>
                </a:solidFill>
                <a:highlight>
                  <a:schemeClr val="lt1"/>
                </a:highlight>
              </a:rPr>
              <a:t>組員：林建宏danny、王聿晨chris、王子玲Niko、</a:t>
            </a:r>
            <a:r>
              <a:rPr lang="zh-TW" sz="1200">
                <a:solidFill>
                  <a:srgbClr val="434343"/>
                </a:solidFill>
                <a:highlight>
                  <a:schemeClr val="lt1"/>
                </a:highlight>
              </a:rPr>
              <a:t>林子傑Jasper</a:t>
            </a:r>
            <a:endParaRPr sz="1200">
              <a:solidFill>
                <a:srgbClr val="434343"/>
              </a:solidFill>
              <a:highlight>
                <a:srgbClr val="151515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8700" y="2018350"/>
            <a:ext cx="5028600" cy="9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組</a:t>
            </a:r>
            <a:r>
              <a:rPr lang="zh-TW"/>
              <a:t>名 : 菜雞小小兵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88700" y="2683800"/>
            <a:ext cx="5251200" cy="3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slogan：</a:t>
            </a:r>
            <a:r>
              <a:rPr lang="zh-TW"/>
              <a:t>菜雞小小兵、</a:t>
            </a:r>
            <a:r>
              <a:rPr lang="zh-TW"/>
              <a:t>小兵立大功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88700" y="3050400"/>
            <a:ext cx="5251200" cy="3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共通點：都是ibm新人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000" y="2246225"/>
            <a:ext cx="2456300" cy="13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