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21"/>
  </p:notesMasterIdLst>
  <p:handoutMasterIdLst>
    <p:handoutMasterId r:id="rId22"/>
  </p:handoutMasterIdLst>
  <p:sldIdLst>
    <p:sldId id="285" r:id="rId4"/>
    <p:sldId id="338" r:id="rId5"/>
    <p:sldId id="337" r:id="rId6"/>
    <p:sldId id="260" r:id="rId7"/>
    <p:sldId id="308" r:id="rId8"/>
    <p:sldId id="329" r:id="rId9"/>
    <p:sldId id="330" r:id="rId10"/>
    <p:sldId id="331" r:id="rId11"/>
    <p:sldId id="306" r:id="rId12"/>
    <p:sldId id="324" r:id="rId13"/>
    <p:sldId id="332" r:id="rId14"/>
    <p:sldId id="333" r:id="rId15"/>
    <p:sldId id="335" r:id="rId16"/>
    <p:sldId id="334" r:id="rId17"/>
    <p:sldId id="336" r:id="rId18"/>
    <p:sldId id="316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0655" autoAdjust="0"/>
  </p:normalViewPr>
  <p:slideViewPr>
    <p:cSldViewPr snapToGrid="0">
      <p:cViewPr varScale="1">
        <p:scale>
          <a:sx n="89" d="100"/>
          <a:sy n="89" d="100"/>
        </p:scale>
        <p:origin x="42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Items.py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28" y="1802833"/>
            <a:ext cx="5448300" cy="4324350"/>
          </a:xfrm>
          <a:prstGeom prst="rect">
            <a:avLst/>
          </a:prstGeom>
        </p:spPr>
      </p:pic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0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douyu.py</a:t>
            </a: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23" y="1802833"/>
            <a:ext cx="6984405" cy="43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pipelines.py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0" y="1778170"/>
            <a:ext cx="9496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pipelines.py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24" y="1594224"/>
            <a:ext cx="5589442" cy="51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settings.py</a:t>
            </a: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69" y="1856548"/>
            <a:ext cx="819150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8" y="3495649"/>
            <a:ext cx="5164137" cy="262994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45761" y="3090947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4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点四问题解答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30"/>
          <p:cNvGrpSpPr/>
          <p:nvPr/>
        </p:nvGrpSpPr>
        <p:grpSpPr>
          <a:xfrm>
            <a:off x="675557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常见问题？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" y="1725758"/>
            <a:ext cx="7856389" cy="3461804"/>
          </a:xfrm>
          <a:prstGeom prst="rect">
            <a:avLst/>
          </a:prstGeom>
        </p:spPr>
      </p:pic>
      <p:grpSp>
        <p:nvGrpSpPr>
          <p:cNvPr id="25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775326" y="5304481"/>
            <a:ext cx="5932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解决方式：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Pillow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Pillow</a:t>
            </a:r>
          </a:p>
        </p:txBody>
      </p:sp>
    </p:spTree>
    <p:extLst>
      <p:ext uri="{BB962C8B-B14F-4D97-AF65-F5344CB8AC3E}">
        <p14:creationId xmlns:p14="http://schemas.microsoft.com/office/powerpoint/2010/main" val="38860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177593" y="239811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77593" y="327452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77593" y="4112949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19080" y="3293284"/>
            <a:ext cx="42971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框架爬取图片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25670" y="408976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斗鱼案例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19081" y="243195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23"/>
          <p:cNvGrpSpPr/>
          <p:nvPr/>
        </p:nvGrpSpPr>
        <p:grpSpPr>
          <a:xfrm>
            <a:off x="1177592" y="4853171"/>
            <a:ext cx="374477" cy="281039"/>
            <a:chOff x="789999" y="2242985"/>
            <a:chExt cx="504229" cy="378415"/>
          </a:xfrm>
        </p:grpSpPr>
        <p:sp>
          <p:nvSpPr>
            <p:cNvPr id="4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19080" y="488701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框架图片爬取常见问题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3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 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7" y="2754709"/>
            <a:ext cx="54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中间件源码解析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81160" y="2754709"/>
            <a:ext cx="5063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77296" y="4104375"/>
            <a:ext cx="5063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4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Scrapy.Settings</a:t>
            </a:r>
            <a:r>
              <a:rPr lang="zh-CN" altLang="en-US" sz="40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常用设置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0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课时六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课时六问题引入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794223" y="1688568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763092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91970" y="377382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1903549" y="300887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怎样用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框架下载图片？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0772" y="1951985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8744" y="3027403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933917" y="4023660"/>
            <a:ext cx="4174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怎样用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框架去下载斗鱼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的图片？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39244" y="501191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矿建下载图片常见哪些问题？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Group 133"/>
          <p:cNvGrpSpPr/>
          <p:nvPr/>
        </p:nvGrpSpPr>
        <p:grpSpPr>
          <a:xfrm>
            <a:off x="801816" y="4748494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900"/>
                            </p:stCondLst>
                            <p:childTnLst>
                              <p:par>
                                <p:cTn id="1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连接网络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9071" y="1794400"/>
            <a:ext cx="38908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srgbClr val="FF0000"/>
                </a:solidFill>
              </a:rPr>
              <a:t>首先确保手机和电脑在同一个网络！！</a:t>
            </a:r>
          </a:p>
        </p:txBody>
      </p:sp>
      <p:sp>
        <p:nvSpPr>
          <p:cNvPr id="7" name="矩形 6"/>
          <p:cNvSpPr/>
          <p:nvPr/>
        </p:nvSpPr>
        <p:spPr>
          <a:xfrm>
            <a:off x="969071" y="2266665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1</a:t>
            </a:r>
            <a:r>
              <a:rPr lang="zh-CN" altLang="en-US" sz="1700" dirty="0"/>
              <a:t>、安装</a:t>
            </a:r>
            <a:r>
              <a:rPr lang="en-US" altLang="zh-CN" sz="1700" dirty="0"/>
              <a:t>fiddler</a:t>
            </a:r>
            <a:r>
              <a:rPr lang="zh-CN" altLang="en-US" sz="1700" dirty="0"/>
              <a:t>，并且进行配置：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Tools &gt;&gt; options &gt;&gt; connections &gt;&gt; </a:t>
            </a:r>
            <a:r>
              <a:rPr lang="zh-CN" altLang="en-US" sz="1700" dirty="0"/>
              <a:t>勾选 </a:t>
            </a:r>
            <a:r>
              <a:rPr lang="en-US" altLang="zh-CN" sz="1700" dirty="0"/>
              <a:t>allow remote computers to connect</a:t>
            </a:r>
            <a:endParaRPr lang="zh-CN" altLang="en-US" sz="1700" dirty="0"/>
          </a:p>
        </p:txBody>
      </p:sp>
      <p:sp>
        <p:nvSpPr>
          <p:cNvPr id="12" name="矩形 11"/>
          <p:cNvSpPr/>
          <p:nvPr/>
        </p:nvSpPr>
        <p:spPr>
          <a:xfrm>
            <a:off x="969071" y="3260224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2</a:t>
            </a:r>
            <a:r>
              <a:rPr lang="zh-CN" altLang="en-US" sz="1700" dirty="0"/>
              <a:t>、查看本机</a:t>
            </a:r>
            <a:r>
              <a:rPr lang="en-US" altLang="zh-CN" sz="1700" dirty="0" err="1"/>
              <a:t>ip</a:t>
            </a:r>
            <a:r>
              <a:rPr lang="zh-CN" altLang="en-US" sz="1700" dirty="0"/>
              <a:t>地址</a:t>
            </a:r>
            <a:r>
              <a:rPr lang="zh-CN" altLang="en-US" sz="1700" dirty="0" smtClean="0"/>
              <a:t>：    </a:t>
            </a:r>
            <a:endParaRPr lang="en-US" altLang="zh-CN" sz="1700" dirty="0" smtClean="0"/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</a:t>
            </a:r>
            <a:r>
              <a:rPr lang="zh-CN" altLang="en-US" sz="1700" dirty="0" smtClean="0"/>
              <a:t>在</a:t>
            </a:r>
            <a:r>
              <a:rPr lang="en-US" altLang="zh-CN" sz="1700" dirty="0" err="1"/>
              <a:t>cmd</a:t>
            </a:r>
            <a:r>
              <a:rPr lang="zh-CN" altLang="en-US" sz="1700" dirty="0"/>
              <a:t>窗口中，输入 </a:t>
            </a:r>
            <a:r>
              <a:rPr lang="en-US" altLang="zh-CN" sz="1700" dirty="0" err="1"/>
              <a:t>ipconfig</a:t>
            </a:r>
            <a:r>
              <a:rPr lang="en-US" altLang="zh-CN" sz="1700" dirty="0"/>
              <a:t>  </a:t>
            </a:r>
            <a:r>
              <a:rPr lang="zh-CN" altLang="en-US" sz="1700" dirty="0"/>
              <a:t>，查看  以太网 ，可以看到</a:t>
            </a:r>
          </a:p>
          <a:p>
            <a:r>
              <a:rPr lang="en-US" altLang="zh-CN" sz="1700" dirty="0" smtClean="0"/>
              <a:t>IPv4 </a:t>
            </a:r>
            <a:r>
              <a:rPr lang="zh-CN" altLang="en-US" sz="1700" dirty="0"/>
              <a:t>地址</a:t>
            </a:r>
            <a:r>
              <a:rPr lang="en-US" altLang="zh-CN" sz="1700" dirty="0"/>
              <a:t>...............</a:t>
            </a:r>
            <a:r>
              <a:rPr lang="zh-CN" altLang="en-US" sz="1700" dirty="0"/>
              <a:t>：</a:t>
            </a:r>
            <a:r>
              <a:rPr lang="en-US" altLang="zh-CN" sz="1700" dirty="0"/>
              <a:t>192.168.0.104</a:t>
            </a:r>
          </a:p>
          <a:p>
            <a:r>
              <a:rPr lang="zh-CN" altLang="en-US" sz="1700" dirty="0" smtClean="0"/>
              <a:t>这个</a:t>
            </a:r>
            <a:r>
              <a:rPr lang="en-US" altLang="zh-CN" sz="1700" dirty="0"/>
              <a:t>192.168.*.***</a:t>
            </a:r>
            <a:r>
              <a:rPr lang="zh-CN" altLang="en-US" sz="1700" dirty="0"/>
              <a:t>（</a:t>
            </a:r>
            <a:r>
              <a:rPr lang="en-US" altLang="zh-CN" sz="1700" dirty="0"/>
              <a:t>192.168.0.104</a:t>
            </a:r>
            <a:r>
              <a:rPr lang="zh-CN" altLang="en-US" sz="1700" dirty="0"/>
              <a:t>） 就是你的本机</a:t>
            </a:r>
            <a:r>
              <a:rPr lang="en-US" altLang="zh-CN" sz="1700" dirty="0"/>
              <a:t>IP</a:t>
            </a:r>
            <a:endParaRPr lang="zh-CN" altLang="en-US" sz="1700" dirty="0"/>
          </a:p>
        </p:txBody>
      </p:sp>
      <p:sp>
        <p:nvSpPr>
          <p:cNvPr id="26" name="矩形 25"/>
          <p:cNvSpPr/>
          <p:nvPr/>
        </p:nvSpPr>
        <p:spPr>
          <a:xfrm>
            <a:off x="969071" y="4527678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3</a:t>
            </a:r>
            <a:r>
              <a:rPr lang="zh-CN" altLang="en-US" sz="1700" dirty="0"/>
              <a:t>、确保手机连接了</a:t>
            </a:r>
            <a:r>
              <a:rPr lang="en-US" altLang="zh-CN" sz="1700" dirty="0" err="1"/>
              <a:t>wifi</a:t>
            </a:r>
            <a:r>
              <a:rPr lang="zh-CN" altLang="en-US" sz="1700" dirty="0"/>
              <a:t>，并且和电脑是在同一个局域网，</a:t>
            </a:r>
          </a:p>
          <a:p>
            <a:r>
              <a:rPr lang="zh-CN" altLang="en-US" sz="1700" dirty="0"/>
              <a:t>  </a:t>
            </a:r>
            <a:r>
              <a:rPr lang="zh-CN" altLang="en-US" sz="1700" dirty="0" smtClean="0"/>
              <a:t>在</a:t>
            </a:r>
            <a:r>
              <a:rPr lang="zh-CN" altLang="en-US" sz="1700" dirty="0"/>
              <a:t>手机中，打开浏览器，访问</a:t>
            </a:r>
          </a:p>
          <a:p>
            <a:r>
              <a:rPr lang="en-US" altLang="zh-CN" sz="1700" dirty="0" smtClean="0"/>
              <a:t>http</a:t>
            </a:r>
            <a:r>
              <a:rPr lang="en-US" altLang="zh-CN" sz="1700" dirty="0"/>
              <a:t>://192.168.0.104:8888</a:t>
            </a:r>
          </a:p>
          <a:p>
            <a:r>
              <a:rPr lang="en-US" altLang="zh-CN" sz="1700" dirty="0" smtClean="0"/>
              <a:t>IP</a:t>
            </a:r>
            <a:r>
              <a:rPr lang="zh-CN" altLang="en-US" sz="1700" dirty="0"/>
              <a:t>：是第二步查看到的</a:t>
            </a:r>
            <a:r>
              <a:rPr lang="en-US" altLang="zh-CN" sz="1700" dirty="0" err="1"/>
              <a:t>ip</a:t>
            </a:r>
            <a:r>
              <a:rPr lang="zh-CN" altLang="en-US" sz="1700" dirty="0"/>
              <a:t>地址，替换成你自己的</a:t>
            </a:r>
            <a:r>
              <a:rPr lang="en-US" altLang="zh-CN" sz="1700" dirty="0"/>
              <a:t>IP</a:t>
            </a:r>
          </a:p>
          <a:p>
            <a:r>
              <a:rPr lang="en-US" altLang="zh-CN" sz="1700" dirty="0" smtClean="0"/>
              <a:t>port</a:t>
            </a:r>
            <a:r>
              <a:rPr lang="zh-CN" altLang="en-US" sz="1700" dirty="0"/>
              <a:t>：</a:t>
            </a:r>
            <a:r>
              <a:rPr lang="en-US" altLang="zh-CN" sz="1700" dirty="0"/>
              <a:t>8888</a:t>
            </a:r>
            <a:r>
              <a:rPr lang="zh-CN" altLang="en-US" sz="1700" dirty="0"/>
              <a:t>是你在</a:t>
            </a:r>
            <a:r>
              <a:rPr lang="en-US" altLang="zh-CN" sz="1700" dirty="0"/>
              <a:t>fiddler</a:t>
            </a:r>
            <a:r>
              <a:rPr lang="zh-CN" altLang="en-US" sz="1700" dirty="0"/>
              <a:t>中配置的</a:t>
            </a:r>
          </a:p>
          <a:p>
            <a:r>
              <a:rPr lang="zh-CN" altLang="en-US" sz="1700" dirty="0" smtClean="0">
                <a:solidFill>
                  <a:srgbClr val="FF0000"/>
                </a:solidFill>
              </a:rPr>
              <a:t>注意</a:t>
            </a:r>
            <a:r>
              <a:rPr lang="zh-CN" altLang="en-US" sz="1700" dirty="0">
                <a:solidFill>
                  <a:srgbClr val="FF0000"/>
                </a:solidFill>
              </a:rPr>
              <a:t>：有些浏览器会显示打不开，更换其他浏览器就可以了</a:t>
            </a:r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访问网页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554" y="1944592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4</a:t>
            </a:r>
            <a:r>
              <a:rPr lang="zh-CN" altLang="en-US" sz="1700" dirty="0"/>
              <a:t>、访问成功的话，会显示</a:t>
            </a:r>
            <a:r>
              <a:rPr lang="zh-CN" altLang="en-US" sz="1700" dirty="0" smtClean="0"/>
              <a:t>：</a:t>
            </a:r>
            <a:endParaRPr lang="en-US" altLang="zh-CN" sz="1700" dirty="0" smtClean="0"/>
          </a:p>
          <a:p>
            <a:endParaRPr lang="zh-CN" altLang="en-US" sz="1700" dirty="0"/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Fiddler Echo Service</a:t>
            </a:r>
          </a:p>
          <a:p>
            <a:r>
              <a:rPr lang="en-US" altLang="zh-CN" sz="1700" dirty="0"/>
              <a:t>    ......</a:t>
            </a:r>
          </a:p>
          <a:p>
            <a:r>
              <a:rPr lang="en-US" altLang="zh-CN" sz="1700" dirty="0"/>
              <a:t>    ......</a:t>
            </a:r>
          </a:p>
          <a:p>
            <a:r>
              <a:rPr lang="en-US" altLang="zh-CN" sz="1700" dirty="0"/>
              <a:t>    This page returned a HTTP/200 response</a:t>
            </a:r>
          </a:p>
          <a:p>
            <a:r>
              <a:rPr lang="en-US" altLang="zh-CN" sz="1700" dirty="0"/>
              <a:t>    .To configure fiddler as a reverse proxy instead of seeing this</a:t>
            </a:r>
          </a:p>
          <a:p>
            <a:r>
              <a:rPr lang="en-US" altLang="zh-CN" sz="1700" dirty="0"/>
              <a:t>     page, see Reverse Proxy Setup</a:t>
            </a:r>
          </a:p>
          <a:p>
            <a:r>
              <a:rPr lang="en-US" altLang="zh-CN" sz="1700" dirty="0"/>
              <a:t>    .You can download the </a:t>
            </a:r>
            <a:r>
              <a:rPr lang="en-US" altLang="zh-CN" sz="1700" dirty="0" err="1"/>
              <a:t>FiddlerRoot</a:t>
            </a:r>
            <a:r>
              <a:rPr lang="en-US" altLang="zh-CN" sz="1700" dirty="0"/>
              <a:t> certificate</a:t>
            </a:r>
            <a:endParaRPr lang="zh-CN" altLang="en-US" sz="1700" dirty="0"/>
          </a:p>
        </p:txBody>
      </p:sp>
      <p:sp>
        <p:nvSpPr>
          <p:cNvPr id="3" name="矩形 2"/>
          <p:cNvSpPr/>
          <p:nvPr/>
        </p:nvSpPr>
        <p:spPr>
          <a:xfrm>
            <a:off x="980554" y="4527113"/>
            <a:ext cx="449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、点击  </a:t>
            </a:r>
            <a:r>
              <a:rPr lang="en-US" altLang="zh-CN" dirty="0" err="1"/>
              <a:t>FiddlerRoot</a:t>
            </a:r>
            <a:r>
              <a:rPr lang="en-US" altLang="zh-CN" dirty="0"/>
              <a:t> certificate </a:t>
            </a:r>
            <a:r>
              <a:rPr lang="zh-CN" altLang="en-US" dirty="0"/>
              <a:t>， 下载 证书</a:t>
            </a:r>
          </a:p>
        </p:txBody>
      </p:sp>
    </p:spTree>
    <p:extLst>
      <p:ext uri="{BB962C8B-B14F-4D97-AF65-F5344CB8AC3E}">
        <p14:creationId xmlns:p14="http://schemas.microsoft.com/office/powerpoint/2010/main" val="16946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安装证书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4208" y="157722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6</a:t>
            </a:r>
            <a:r>
              <a:rPr lang="zh-CN" altLang="en-US" sz="1700" dirty="0"/>
              <a:t>、安装 证书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6.1 </a:t>
            </a:r>
            <a:r>
              <a:rPr lang="zh-CN" altLang="en-US" sz="1700" dirty="0"/>
              <a:t>部分手机可以直接点击 安装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6.2 </a:t>
            </a:r>
            <a:r>
              <a:rPr lang="zh-CN" altLang="en-US" sz="1700" dirty="0"/>
              <a:t>部分手机需要 设置 </a:t>
            </a:r>
            <a:r>
              <a:rPr lang="en-US" altLang="zh-CN" sz="1700" dirty="0"/>
              <a:t>&gt;&gt; </a:t>
            </a:r>
            <a:r>
              <a:rPr lang="en-US" altLang="zh-CN" sz="1700" dirty="0" err="1"/>
              <a:t>wifi</a:t>
            </a:r>
            <a:r>
              <a:rPr lang="en-US" altLang="zh-CN" sz="1700" dirty="0"/>
              <a:t>(</a:t>
            </a:r>
            <a:r>
              <a:rPr lang="zh-CN" altLang="en-US" sz="1700" dirty="0"/>
              <a:t>或</a:t>
            </a:r>
            <a:r>
              <a:rPr lang="en-US" altLang="zh-CN" sz="1700" dirty="0"/>
              <a:t>WLAN) &gt;&gt; </a:t>
            </a:r>
            <a:r>
              <a:rPr lang="zh-CN" altLang="en-US" sz="1700" dirty="0"/>
              <a:t>高级设置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安装证书 </a:t>
            </a:r>
            <a:r>
              <a:rPr lang="en-US" altLang="zh-CN" sz="1700" dirty="0"/>
              <a:t>&gt;&gt;</a:t>
            </a:r>
          </a:p>
          <a:p>
            <a:r>
              <a:rPr lang="en-US" altLang="zh-CN" sz="1700" dirty="0"/>
              <a:t>            </a:t>
            </a:r>
            <a:r>
              <a:rPr lang="zh-CN" altLang="en-US" sz="1700" dirty="0"/>
              <a:t>选中刚刚下载的 证书文件 </a:t>
            </a:r>
            <a:r>
              <a:rPr lang="en-US" altLang="zh-CN" sz="1700" dirty="0"/>
              <a:t>FiddlerRoot.cer &gt;&gt; </a:t>
            </a:r>
            <a:r>
              <a:rPr lang="zh-CN" altLang="en-US" sz="1700" dirty="0"/>
              <a:t>确定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6.3 </a:t>
            </a:r>
            <a:r>
              <a:rPr lang="zh-CN" altLang="en-US" sz="1700" dirty="0"/>
              <a:t>设置</a:t>
            </a:r>
            <a:r>
              <a:rPr lang="en-US" altLang="zh-CN" sz="1700" dirty="0"/>
              <a:t>(Settings) &gt;&gt; </a:t>
            </a:r>
            <a:r>
              <a:rPr lang="zh-CN" altLang="en-US" sz="1700" dirty="0"/>
              <a:t>更多设置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系统安全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从存储设备安装</a:t>
            </a:r>
          </a:p>
          <a:p>
            <a:endParaRPr lang="zh-CN" altLang="en-US" sz="1700" dirty="0"/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6.4 </a:t>
            </a:r>
            <a:r>
              <a:rPr lang="zh-CN" altLang="en-US" sz="1700" dirty="0"/>
              <a:t>为证书命名 </a:t>
            </a:r>
            <a:r>
              <a:rPr lang="en-US" altLang="zh-CN" sz="1700" dirty="0"/>
              <a:t>, </a:t>
            </a:r>
            <a:r>
              <a:rPr lang="zh-CN" altLang="en-US" sz="1700" dirty="0"/>
              <a:t>输入自己喜欢的名字，譬如 </a:t>
            </a:r>
            <a:r>
              <a:rPr lang="en-US" altLang="zh-CN" sz="1700" dirty="0"/>
              <a:t>fiddler  </a:t>
            </a:r>
            <a:r>
              <a:rPr lang="zh-CN" altLang="en-US" sz="1700" dirty="0"/>
              <a:t>，确定 ，  显示 证书安装完成</a:t>
            </a:r>
          </a:p>
          <a:p>
            <a:endParaRPr lang="zh-CN" altLang="en-US" sz="1700" dirty="0"/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6.5 </a:t>
            </a:r>
            <a:r>
              <a:rPr lang="zh-CN" altLang="en-US" sz="1700" dirty="0"/>
              <a:t>安装完成后，在 设置</a:t>
            </a:r>
            <a:r>
              <a:rPr lang="en-US" altLang="zh-CN" sz="1700" dirty="0"/>
              <a:t>(Settings) &gt;&gt; </a:t>
            </a:r>
            <a:r>
              <a:rPr lang="zh-CN" altLang="en-US" sz="1700" dirty="0"/>
              <a:t>更多设置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系统安全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信任的凭证 </a:t>
            </a:r>
            <a:r>
              <a:rPr lang="en-US" altLang="zh-CN" sz="1700" dirty="0"/>
              <a:t>&gt;&gt;</a:t>
            </a:r>
          </a:p>
          <a:p>
            <a:r>
              <a:rPr lang="en-US" altLang="zh-CN" sz="1700" dirty="0"/>
              <a:t>        </a:t>
            </a:r>
            <a:r>
              <a:rPr lang="zh-CN" altLang="en-US" sz="1700" dirty="0"/>
              <a:t>系统和用户</a:t>
            </a:r>
            <a:r>
              <a:rPr lang="en-US" altLang="zh-CN" sz="1700" dirty="0"/>
              <a:t>2</a:t>
            </a:r>
            <a:r>
              <a:rPr lang="zh-CN" altLang="en-US" sz="1700" dirty="0"/>
              <a:t>个</a:t>
            </a:r>
            <a:r>
              <a:rPr lang="en-US" altLang="zh-CN" sz="1700" dirty="0"/>
              <a:t>tab</a:t>
            </a:r>
            <a:r>
              <a:rPr lang="zh-CN" altLang="en-US" sz="1700" dirty="0"/>
              <a:t>页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用户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可以查看到 </a:t>
            </a:r>
            <a:r>
              <a:rPr lang="en-US" altLang="zh-CN" sz="1700" dirty="0" err="1"/>
              <a:t>DO_NOT_RUST_FiddlerRoot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sz="1700" dirty="0">
                <a:solidFill>
                  <a:srgbClr val="FF0000"/>
                </a:solidFill>
              </a:rPr>
              <a:t>PS: </a:t>
            </a:r>
            <a:r>
              <a:rPr lang="zh-CN" altLang="en-US" sz="1700" dirty="0">
                <a:solidFill>
                  <a:srgbClr val="FF0000"/>
                </a:solidFill>
              </a:rPr>
              <a:t>不安装证书，抓取</a:t>
            </a:r>
            <a:r>
              <a:rPr lang="en-US" altLang="zh-CN" sz="1700" dirty="0">
                <a:solidFill>
                  <a:srgbClr val="FF0000"/>
                </a:solidFill>
              </a:rPr>
              <a:t>http</a:t>
            </a:r>
            <a:r>
              <a:rPr lang="zh-CN" altLang="en-US" sz="1700" dirty="0">
                <a:solidFill>
                  <a:srgbClr val="FF0000"/>
                </a:solidFill>
              </a:rPr>
              <a:t>的数据是没问题的，但是抓取不了</a:t>
            </a:r>
            <a:r>
              <a:rPr lang="en-US" altLang="zh-CN" sz="1700" dirty="0">
                <a:solidFill>
                  <a:srgbClr val="FF0000"/>
                </a:solidFill>
              </a:rPr>
              <a:t>https</a:t>
            </a:r>
            <a:r>
              <a:rPr lang="zh-CN" altLang="en-US" sz="1700" dirty="0">
                <a:solidFill>
                  <a:srgbClr val="FF0000"/>
                </a:solidFill>
              </a:rPr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5838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手机抓包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7844" y="172777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7</a:t>
            </a:r>
            <a:r>
              <a:rPr lang="zh-CN" altLang="en-US" sz="1700" dirty="0"/>
              <a:t>、手机设置代理</a:t>
            </a:r>
          </a:p>
          <a:p>
            <a:r>
              <a:rPr lang="zh-CN" altLang="en-US" sz="1700" dirty="0"/>
              <a:t>    手机设置 </a:t>
            </a:r>
            <a:r>
              <a:rPr lang="en-US" altLang="zh-CN" sz="1700" dirty="0"/>
              <a:t>&gt;&gt; </a:t>
            </a:r>
            <a:r>
              <a:rPr lang="en-US" altLang="zh-CN" sz="1700" dirty="0" err="1"/>
              <a:t>wifi</a:t>
            </a:r>
            <a:r>
              <a:rPr lang="en-US" altLang="zh-CN" sz="1700" dirty="0"/>
              <a:t>(</a:t>
            </a:r>
            <a:r>
              <a:rPr lang="zh-CN" altLang="en-US" sz="1700" dirty="0"/>
              <a:t>或</a:t>
            </a:r>
            <a:r>
              <a:rPr lang="en-US" altLang="zh-CN" sz="1700" dirty="0"/>
              <a:t>WLAN) &gt;&gt;  </a:t>
            </a:r>
            <a:r>
              <a:rPr lang="zh-CN" altLang="en-US" sz="1700" dirty="0"/>
              <a:t>选中连接的网络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代理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手动</a:t>
            </a:r>
          </a:p>
          <a:p>
            <a:r>
              <a:rPr lang="zh-CN" altLang="en-US" sz="1700" dirty="0"/>
              <a:t>    主机名：</a:t>
            </a:r>
            <a:r>
              <a:rPr lang="en-US" altLang="zh-CN" sz="1700" dirty="0"/>
              <a:t>192.168.0.104    </a:t>
            </a:r>
            <a:r>
              <a:rPr lang="zh-CN" altLang="en-US" sz="1700" dirty="0"/>
              <a:t>这个是刚刚在 </a:t>
            </a:r>
            <a:r>
              <a:rPr lang="en-US" altLang="zh-CN" sz="1700" dirty="0" err="1"/>
              <a:t>cmd</a:t>
            </a:r>
            <a:r>
              <a:rPr lang="en-US" altLang="zh-CN" sz="1700" dirty="0"/>
              <a:t> </a:t>
            </a:r>
            <a:r>
              <a:rPr lang="zh-CN" altLang="en-US" sz="1700" dirty="0"/>
              <a:t>中查看到的电脑的 </a:t>
            </a:r>
            <a:r>
              <a:rPr lang="en-US" altLang="zh-CN" sz="1700" dirty="0"/>
              <a:t>IP</a:t>
            </a:r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端口  ：</a:t>
            </a:r>
            <a:r>
              <a:rPr lang="en-US" altLang="zh-CN" sz="1700" dirty="0"/>
              <a:t>8888</a:t>
            </a:r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不使用网址： 这个不用</a:t>
            </a:r>
            <a:r>
              <a:rPr lang="zh-CN" altLang="en-US" sz="1700" dirty="0" smtClean="0"/>
              <a:t>理会</a:t>
            </a:r>
            <a:endParaRPr lang="zh-CN" altLang="en-US" sz="1700" dirty="0"/>
          </a:p>
          <a:p>
            <a:r>
              <a:rPr lang="zh-CN" altLang="en-US" sz="1700" dirty="0"/>
              <a:t>    修改完成后，确认</a:t>
            </a:r>
          </a:p>
          <a:p>
            <a:endParaRPr lang="zh-CN" altLang="en-US" sz="1700" dirty="0"/>
          </a:p>
          <a:p>
            <a:r>
              <a:rPr lang="en-US" altLang="zh-CN" sz="1700" dirty="0"/>
              <a:t>8</a:t>
            </a:r>
            <a:r>
              <a:rPr lang="zh-CN" altLang="en-US" sz="1700" dirty="0"/>
              <a:t>、打开 </a:t>
            </a:r>
            <a:r>
              <a:rPr lang="en-US" altLang="zh-CN" sz="1700" dirty="0"/>
              <a:t>fiddler </a:t>
            </a:r>
            <a:r>
              <a:rPr lang="zh-CN" altLang="en-US" sz="1700" dirty="0"/>
              <a:t>的抓包，然后在手机端运行要抓包的</a:t>
            </a:r>
            <a:r>
              <a:rPr lang="en-US" altLang="zh-CN" sz="1700" dirty="0"/>
              <a:t>app</a:t>
            </a:r>
            <a:r>
              <a:rPr lang="zh-CN" altLang="en-US" sz="1700" dirty="0"/>
              <a:t>，会查看到</a:t>
            </a:r>
            <a:r>
              <a:rPr lang="en-US" altLang="zh-CN" sz="1700" dirty="0"/>
              <a:t>fiddler</a:t>
            </a:r>
            <a:r>
              <a:rPr lang="zh-CN" altLang="en-US" sz="1700" dirty="0"/>
              <a:t>中已经可以抓到</a:t>
            </a:r>
            <a:r>
              <a:rPr lang="en-US" altLang="zh-CN" sz="1700" dirty="0"/>
              <a:t>app</a:t>
            </a:r>
            <a:r>
              <a:rPr lang="zh-CN" altLang="en-US" sz="1700" dirty="0"/>
              <a:t>的数据了</a:t>
            </a:r>
          </a:p>
        </p:txBody>
      </p:sp>
      <p:sp>
        <p:nvSpPr>
          <p:cNvPr id="3" name="矩形 2"/>
          <p:cNvSpPr/>
          <p:nvPr/>
        </p:nvSpPr>
        <p:spPr>
          <a:xfrm>
            <a:off x="1147844" y="464899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注意：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、大部分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都可以直接抓包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、少部分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没办法直接获取，需要 </a:t>
            </a:r>
            <a:r>
              <a:rPr lang="en-US" altLang="zh-CN" sz="1600" dirty="0" err="1">
                <a:solidFill>
                  <a:srgbClr val="FF0000"/>
                </a:solidFill>
              </a:rPr>
              <a:t>wireshark</a:t>
            </a:r>
            <a:r>
              <a:rPr lang="zh-CN" altLang="en-US" sz="1600" dirty="0">
                <a:solidFill>
                  <a:srgbClr val="FF0000"/>
                </a:solidFill>
              </a:rPr>
              <a:t>、反编译、脱壳 等方式去查找加密算法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抓包一般都是抓取到服务器返回的</a:t>
            </a:r>
            <a:r>
              <a:rPr lang="en-US" altLang="zh-CN" sz="1600" dirty="0" err="1">
                <a:solidFill>
                  <a:srgbClr val="FF0000"/>
                </a:solidFill>
              </a:rPr>
              <a:t>json</a:t>
            </a:r>
            <a:r>
              <a:rPr lang="zh-CN" altLang="en-US" sz="1600" dirty="0">
                <a:solidFill>
                  <a:srgbClr val="FF0000"/>
                </a:solidFill>
              </a:rPr>
              <a:t>数据包</a:t>
            </a:r>
          </a:p>
        </p:txBody>
      </p:sp>
    </p:spTree>
    <p:extLst>
      <p:ext uri="{BB962C8B-B14F-4D97-AF65-F5344CB8AC3E}">
        <p14:creationId xmlns:p14="http://schemas.microsoft.com/office/powerpoint/2010/main" val="25562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73208" y="876793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怎样用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框架下载图片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9" name="Group 129"/>
          <p:cNvGrpSpPr/>
          <p:nvPr/>
        </p:nvGrpSpPr>
        <p:grpSpPr>
          <a:xfrm>
            <a:off x="708774" y="628765"/>
            <a:ext cx="864665" cy="865389"/>
            <a:chOff x="2779491" y="2517212"/>
            <a:chExt cx="648499" cy="649042"/>
          </a:xfrm>
        </p:grpSpPr>
        <p:sp>
          <p:nvSpPr>
            <p:cNvPr id="6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885783" y="30185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点二问题解答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014" y="1526919"/>
            <a:ext cx="6437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ImagePipeline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Scrapy</a:t>
            </a:r>
            <a:r>
              <a:rPr lang="zh-CN" altLang="en-US" dirty="0"/>
              <a:t>用</a:t>
            </a:r>
            <a:r>
              <a:rPr lang="en-US" altLang="zh-CN" dirty="0" err="1"/>
              <a:t>ImagesPipeline</a:t>
            </a:r>
            <a:r>
              <a:rPr lang="zh-CN" altLang="en-US" dirty="0"/>
              <a:t>类提供一种方便的方式来下载和存储图片。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PIL</a:t>
            </a:r>
            <a:r>
              <a:rPr lang="zh-CN" altLang="en-US" dirty="0">
                <a:solidFill>
                  <a:srgbClr val="FF0000"/>
                </a:solidFill>
              </a:rPr>
              <a:t>库支持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13" y="2424258"/>
            <a:ext cx="5643812" cy="1790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7" y="4182212"/>
            <a:ext cx="6788605" cy="25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7298</TotalTime>
  <Words>858</Words>
  <Application>Microsoft Office PowerPoint</Application>
  <PresentationFormat>宽屏</PresentationFormat>
  <Paragraphs>120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liushaolong</cp:lastModifiedBy>
  <cp:revision>420</cp:revision>
  <dcterms:created xsi:type="dcterms:W3CDTF">2017-08-12T10:14:32Z</dcterms:created>
  <dcterms:modified xsi:type="dcterms:W3CDTF">2018-04-21T08:19:07Z</dcterms:modified>
</cp:coreProperties>
</file>