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48" r:id="rId2"/>
    <p:sldMasterId id="2147483661" r:id="rId3"/>
  </p:sldMasterIdLst>
  <p:notesMasterIdLst>
    <p:notesMasterId r:id="rId21"/>
  </p:notesMasterIdLst>
  <p:handoutMasterIdLst>
    <p:handoutMasterId r:id="rId22"/>
  </p:handoutMasterIdLst>
  <p:sldIdLst>
    <p:sldId id="285" r:id="rId4"/>
    <p:sldId id="317" r:id="rId5"/>
    <p:sldId id="259" r:id="rId6"/>
    <p:sldId id="260" r:id="rId7"/>
    <p:sldId id="308" r:id="rId8"/>
    <p:sldId id="329" r:id="rId9"/>
    <p:sldId id="330" r:id="rId10"/>
    <p:sldId id="331" r:id="rId11"/>
    <p:sldId id="306" r:id="rId12"/>
    <p:sldId id="324" r:id="rId13"/>
    <p:sldId id="332" r:id="rId14"/>
    <p:sldId id="333" r:id="rId15"/>
    <p:sldId id="335" r:id="rId16"/>
    <p:sldId id="334" r:id="rId17"/>
    <p:sldId id="336" r:id="rId18"/>
    <p:sldId id="316" r:id="rId19"/>
    <p:sldId id="28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A60"/>
    <a:srgbClr val="EECE52"/>
    <a:srgbClr val="65C4CA"/>
    <a:srgbClr val="784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0655" autoAdjust="0"/>
  </p:normalViewPr>
  <p:slideViewPr>
    <p:cSldViewPr snapToGrid="0">
      <p:cViewPr varScale="1">
        <p:scale>
          <a:sx n="114" d="100"/>
          <a:sy n="114" d="100"/>
        </p:scale>
        <p:origin x="468" y="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3A6C2-DE8C-7E42-BA65-3FA1EC1B3076}" type="datetimeFigureOut">
              <a:rPr kumimoji="1" lang="zh-CN" altLang="en-US" smtClean="0"/>
              <a:t>2018/4/17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82E27-3EB6-BB47-B1FE-27F680FDB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502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B7494-D075-4932-B485-21A15FEF2165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05C95-64BC-4878-9AEE-F508225DA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561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227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83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36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64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625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7979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348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310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8321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509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66369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772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8894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24453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2763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26036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22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65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25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 userDrawn="1"/>
        </p:nvSpPr>
        <p:spPr>
          <a:xfrm>
            <a:off x="9617751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245534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9140134" y="5748469"/>
            <a:ext cx="2962415" cy="1257304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 userDrawn="1"/>
        </p:nvSpPr>
        <p:spPr>
          <a:xfrm>
            <a:off x="9627990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8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91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1.xml"/><Relationship Id="rId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9584D-572C-6B44-88BE-488C33AA6CF5}" type="datetimeFigureOut">
              <a:rPr kumimoji="1" lang="zh-CN" altLang="en-US" smtClean="0"/>
              <a:t>2018/4/17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FD16-EEA3-0749-81DC-447859110DC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9461634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310" y="-212279"/>
            <a:ext cx="12192000" cy="57150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414807" y="2192859"/>
            <a:ext cx="4480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641651" y="3380290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0" y="3464816"/>
            <a:ext cx="8789291" cy="373033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848" y="6134967"/>
            <a:ext cx="1963152" cy="73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63789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3D41-EAB8-40B2-B281-A120D466E23B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52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C8ECF-C17C-9547-9729-DC0BA14056B1}" type="datetimeFigureOut">
              <a:rPr kumimoji="1" lang="zh-CN" altLang="en-US" smtClean="0"/>
              <a:t>2018/4/17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897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1667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1049" y="1382315"/>
            <a:ext cx="40265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爬虫高级课教室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082715" y="4239491"/>
            <a:ext cx="4026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讲师：空山 时间：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Han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0"/>
            <a:ext cx="1020367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dirty="0"/>
              <a:t>免责声明：如果本课程内有任何内容侵害了您的权益，请您及时联系我们    潭州教育全球教学服务中心热线：</a:t>
            </a:r>
            <a:r>
              <a:rPr lang="en-US" altLang="zh-CN" sz="800" dirty="0"/>
              <a:t>4001567315 </a:t>
            </a:r>
          </a:p>
        </p:txBody>
      </p:sp>
    </p:spTree>
    <p:extLst>
      <p:ext uri="{BB962C8B-B14F-4D97-AF65-F5344CB8AC3E}">
        <p14:creationId xmlns:p14="http://schemas.microsoft.com/office/powerpoint/2010/main" val="116430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51156" y="385923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知识点三问题解答</a:t>
            </a:r>
          </a:p>
        </p:txBody>
      </p:sp>
      <p:grpSp>
        <p:nvGrpSpPr>
          <p:cNvPr id="26" name="Group 130"/>
          <p:cNvGrpSpPr/>
          <p:nvPr/>
        </p:nvGrpSpPr>
        <p:grpSpPr>
          <a:xfrm>
            <a:off x="713678" y="837591"/>
            <a:ext cx="864665" cy="865389"/>
            <a:chOff x="3287425" y="3613920"/>
            <a:chExt cx="648499" cy="649042"/>
          </a:xfrm>
        </p:grpSpPr>
        <p:sp>
          <p:nvSpPr>
            <p:cNvPr id="27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1755383" y="1101008"/>
            <a:ext cx="59326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怎样爬取斗鱼？ 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---》 Items.py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28" y="1802833"/>
            <a:ext cx="5448300" cy="4324350"/>
          </a:xfrm>
          <a:prstGeom prst="rect">
            <a:avLst/>
          </a:prstGeom>
        </p:spPr>
      </p:pic>
      <p:sp>
        <p:nvSpPr>
          <p:cNvPr id="10" name="Freeform 22"/>
          <p:cNvSpPr>
            <a:spLocks/>
          </p:cNvSpPr>
          <p:nvPr/>
        </p:nvSpPr>
        <p:spPr bwMode="auto">
          <a:xfrm>
            <a:off x="9722795" y="1168613"/>
            <a:ext cx="925643" cy="724835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1" name="Freeform 23"/>
          <p:cNvSpPr>
            <a:spLocks/>
          </p:cNvSpPr>
          <p:nvPr/>
        </p:nvSpPr>
        <p:spPr bwMode="auto">
          <a:xfrm>
            <a:off x="8615554" y="1364372"/>
            <a:ext cx="786355" cy="580220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2" name="Freeform 24"/>
          <p:cNvSpPr>
            <a:spLocks/>
          </p:cNvSpPr>
          <p:nvPr/>
        </p:nvSpPr>
        <p:spPr bwMode="auto">
          <a:xfrm>
            <a:off x="8338744" y="1702980"/>
            <a:ext cx="2796319" cy="3775837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3" name="Freeform 25"/>
          <p:cNvSpPr>
            <a:spLocks/>
          </p:cNvSpPr>
          <p:nvPr/>
        </p:nvSpPr>
        <p:spPr bwMode="auto">
          <a:xfrm>
            <a:off x="8939969" y="1916374"/>
            <a:ext cx="252127" cy="414443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4" name="Freeform 26"/>
          <p:cNvSpPr>
            <a:spLocks/>
          </p:cNvSpPr>
          <p:nvPr/>
        </p:nvSpPr>
        <p:spPr bwMode="auto">
          <a:xfrm>
            <a:off x="7631729" y="2484248"/>
            <a:ext cx="846301" cy="537895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5" name="Freeform 27"/>
          <p:cNvSpPr>
            <a:spLocks/>
          </p:cNvSpPr>
          <p:nvPr/>
        </p:nvSpPr>
        <p:spPr bwMode="auto">
          <a:xfrm>
            <a:off x="8342269" y="2886344"/>
            <a:ext cx="238023" cy="37388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6" name="Freeform 28"/>
          <p:cNvSpPr>
            <a:spLocks/>
          </p:cNvSpPr>
          <p:nvPr/>
        </p:nvSpPr>
        <p:spPr bwMode="auto">
          <a:xfrm>
            <a:off x="7830963" y="3658794"/>
            <a:ext cx="673515" cy="901192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7" name="Freeform 29"/>
          <p:cNvSpPr>
            <a:spLocks/>
          </p:cNvSpPr>
          <p:nvPr/>
        </p:nvSpPr>
        <p:spPr bwMode="auto">
          <a:xfrm>
            <a:off x="9564114" y="2498357"/>
            <a:ext cx="264469" cy="202813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8" name="Freeform 30"/>
          <p:cNvSpPr>
            <a:spLocks/>
          </p:cNvSpPr>
          <p:nvPr/>
        </p:nvSpPr>
        <p:spPr bwMode="auto">
          <a:xfrm>
            <a:off x="9735139" y="2029243"/>
            <a:ext cx="479571" cy="335081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9" name="Freeform 31"/>
          <p:cNvSpPr>
            <a:spLocks/>
          </p:cNvSpPr>
          <p:nvPr/>
        </p:nvSpPr>
        <p:spPr bwMode="auto">
          <a:xfrm>
            <a:off x="10528545" y="1928719"/>
            <a:ext cx="666463" cy="456769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0" name="Freeform 32"/>
          <p:cNvSpPr>
            <a:spLocks/>
          </p:cNvSpPr>
          <p:nvPr/>
        </p:nvSpPr>
        <p:spPr bwMode="auto">
          <a:xfrm>
            <a:off x="10939355" y="2443685"/>
            <a:ext cx="930931" cy="555531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1" name="Freeform 33"/>
          <p:cNvSpPr>
            <a:spLocks/>
          </p:cNvSpPr>
          <p:nvPr/>
        </p:nvSpPr>
        <p:spPr bwMode="auto">
          <a:xfrm>
            <a:off x="10955221" y="3023904"/>
            <a:ext cx="162208" cy="239848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2" name="Freeform 34"/>
          <p:cNvSpPr>
            <a:spLocks/>
          </p:cNvSpPr>
          <p:nvPr/>
        </p:nvSpPr>
        <p:spPr bwMode="auto">
          <a:xfrm>
            <a:off x="10842381" y="3852789"/>
            <a:ext cx="573016" cy="885320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306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51156" y="385923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知识点三问题解答</a:t>
            </a:r>
          </a:p>
        </p:txBody>
      </p:sp>
      <p:grpSp>
        <p:nvGrpSpPr>
          <p:cNvPr id="26" name="Group 130"/>
          <p:cNvGrpSpPr/>
          <p:nvPr/>
        </p:nvGrpSpPr>
        <p:grpSpPr>
          <a:xfrm>
            <a:off x="713678" y="837591"/>
            <a:ext cx="864665" cy="865389"/>
            <a:chOff x="3287425" y="3613920"/>
            <a:chExt cx="648499" cy="649042"/>
          </a:xfrm>
        </p:grpSpPr>
        <p:sp>
          <p:nvSpPr>
            <p:cNvPr id="27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1755383" y="1101008"/>
            <a:ext cx="59326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怎样爬取斗鱼？ 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---》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douyu.py</a:t>
            </a:r>
          </a:p>
        </p:txBody>
      </p:sp>
      <p:sp>
        <p:nvSpPr>
          <p:cNvPr id="10" name="Freeform 22"/>
          <p:cNvSpPr>
            <a:spLocks/>
          </p:cNvSpPr>
          <p:nvPr/>
        </p:nvSpPr>
        <p:spPr bwMode="auto">
          <a:xfrm>
            <a:off x="9722795" y="1168613"/>
            <a:ext cx="925643" cy="724835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1" name="Freeform 23"/>
          <p:cNvSpPr>
            <a:spLocks/>
          </p:cNvSpPr>
          <p:nvPr/>
        </p:nvSpPr>
        <p:spPr bwMode="auto">
          <a:xfrm>
            <a:off x="8615554" y="1364372"/>
            <a:ext cx="786355" cy="580220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2" name="Freeform 24"/>
          <p:cNvSpPr>
            <a:spLocks/>
          </p:cNvSpPr>
          <p:nvPr/>
        </p:nvSpPr>
        <p:spPr bwMode="auto">
          <a:xfrm>
            <a:off x="8338744" y="1702980"/>
            <a:ext cx="2796319" cy="3775837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3" name="Freeform 25"/>
          <p:cNvSpPr>
            <a:spLocks/>
          </p:cNvSpPr>
          <p:nvPr/>
        </p:nvSpPr>
        <p:spPr bwMode="auto">
          <a:xfrm>
            <a:off x="8939969" y="1916374"/>
            <a:ext cx="252127" cy="414443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4" name="Freeform 26"/>
          <p:cNvSpPr>
            <a:spLocks/>
          </p:cNvSpPr>
          <p:nvPr/>
        </p:nvSpPr>
        <p:spPr bwMode="auto">
          <a:xfrm>
            <a:off x="7631729" y="2484248"/>
            <a:ext cx="846301" cy="537895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5" name="Freeform 27"/>
          <p:cNvSpPr>
            <a:spLocks/>
          </p:cNvSpPr>
          <p:nvPr/>
        </p:nvSpPr>
        <p:spPr bwMode="auto">
          <a:xfrm>
            <a:off x="8342269" y="2886344"/>
            <a:ext cx="238023" cy="37388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6" name="Freeform 28"/>
          <p:cNvSpPr>
            <a:spLocks/>
          </p:cNvSpPr>
          <p:nvPr/>
        </p:nvSpPr>
        <p:spPr bwMode="auto">
          <a:xfrm>
            <a:off x="7830963" y="3658794"/>
            <a:ext cx="673515" cy="901192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7" name="Freeform 29"/>
          <p:cNvSpPr>
            <a:spLocks/>
          </p:cNvSpPr>
          <p:nvPr/>
        </p:nvSpPr>
        <p:spPr bwMode="auto">
          <a:xfrm>
            <a:off x="9564114" y="2498357"/>
            <a:ext cx="264469" cy="202813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8" name="Freeform 30"/>
          <p:cNvSpPr>
            <a:spLocks/>
          </p:cNvSpPr>
          <p:nvPr/>
        </p:nvSpPr>
        <p:spPr bwMode="auto">
          <a:xfrm>
            <a:off x="9735139" y="2029243"/>
            <a:ext cx="479571" cy="335081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9" name="Freeform 31"/>
          <p:cNvSpPr>
            <a:spLocks/>
          </p:cNvSpPr>
          <p:nvPr/>
        </p:nvSpPr>
        <p:spPr bwMode="auto">
          <a:xfrm>
            <a:off x="10528545" y="1928719"/>
            <a:ext cx="666463" cy="456769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0" name="Freeform 32"/>
          <p:cNvSpPr>
            <a:spLocks/>
          </p:cNvSpPr>
          <p:nvPr/>
        </p:nvSpPr>
        <p:spPr bwMode="auto">
          <a:xfrm>
            <a:off x="10939355" y="2443685"/>
            <a:ext cx="930931" cy="555531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1" name="Freeform 33"/>
          <p:cNvSpPr>
            <a:spLocks/>
          </p:cNvSpPr>
          <p:nvPr/>
        </p:nvSpPr>
        <p:spPr bwMode="auto">
          <a:xfrm>
            <a:off x="10955221" y="3023904"/>
            <a:ext cx="162208" cy="239848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2" name="Freeform 34"/>
          <p:cNvSpPr>
            <a:spLocks/>
          </p:cNvSpPr>
          <p:nvPr/>
        </p:nvSpPr>
        <p:spPr bwMode="auto">
          <a:xfrm>
            <a:off x="10842381" y="3852789"/>
            <a:ext cx="573016" cy="885320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23" y="1802833"/>
            <a:ext cx="6984405" cy="439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46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51156" y="385923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知识点三问题解答</a:t>
            </a:r>
          </a:p>
        </p:txBody>
      </p:sp>
      <p:grpSp>
        <p:nvGrpSpPr>
          <p:cNvPr id="26" name="Group 130"/>
          <p:cNvGrpSpPr/>
          <p:nvPr/>
        </p:nvGrpSpPr>
        <p:grpSpPr>
          <a:xfrm>
            <a:off x="713678" y="837591"/>
            <a:ext cx="864665" cy="865389"/>
            <a:chOff x="3287425" y="3613920"/>
            <a:chExt cx="648499" cy="649042"/>
          </a:xfrm>
        </p:grpSpPr>
        <p:sp>
          <p:nvSpPr>
            <p:cNvPr id="27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1755383" y="1101008"/>
            <a:ext cx="59326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怎样爬取斗鱼？ 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---》 pipelines.py 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（一）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22"/>
          <p:cNvSpPr>
            <a:spLocks/>
          </p:cNvSpPr>
          <p:nvPr/>
        </p:nvSpPr>
        <p:spPr bwMode="auto">
          <a:xfrm>
            <a:off x="9722795" y="1168613"/>
            <a:ext cx="925643" cy="724835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1" name="Freeform 23"/>
          <p:cNvSpPr>
            <a:spLocks/>
          </p:cNvSpPr>
          <p:nvPr/>
        </p:nvSpPr>
        <p:spPr bwMode="auto">
          <a:xfrm>
            <a:off x="8615554" y="1364372"/>
            <a:ext cx="786355" cy="580220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2" name="Freeform 24"/>
          <p:cNvSpPr>
            <a:spLocks/>
          </p:cNvSpPr>
          <p:nvPr/>
        </p:nvSpPr>
        <p:spPr bwMode="auto">
          <a:xfrm>
            <a:off x="8338744" y="1702980"/>
            <a:ext cx="2796319" cy="3775837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3" name="Freeform 25"/>
          <p:cNvSpPr>
            <a:spLocks/>
          </p:cNvSpPr>
          <p:nvPr/>
        </p:nvSpPr>
        <p:spPr bwMode="auto">
          <a:xfrm>
            <a:off x="8939969" y="1916374"/>
            <a:ext cx="252127" cy="414443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4" name="Freeform 26"/>
          <p:cNvSpPr>
            <a:spLocks/>
          </p:cNvSpPr>
          <p:nvPr/>
        </p:nvSpPr>
        <p:spPr bwMode="auto">
          <a:xfrm>
            <a:off x="7631729" y="2484248"/>
            <a:ext cx="846301" cy="537895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5" name="Freeform 27"/>
          <p:cNvSpPr>
            <a:spLocks/>
          </p:cNvSpPr>
          <p:nvPr/>
        </p:nvSpPr>
        <p:spPr bwMode="auto">
          <a:xfrm>
            <a:off x="8342269" y="2886344"/>
            <a:ext cx="238023" cy="37388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6" name="Freeform 28"/>
          <p:cNvSpPr>
            <a:spLocks/>
          </p:cNvSpPr>
          <p:nvPr/>
        </p:nvSpPr>
        <p:spPr bwMode="auto">
          <a:xfrm>
            <a:off x="7830963" y="3658794"/>
            <a:ext cx="673515" cy="901192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7" name="Freeform 29"/>
          <p:cNvSpPr>
            <a:spLocks/>
          </p:cNvSpPr>
          <p:nvPr/>
        </p:nvSpPr>
        <p:spPr bwMode="auto">
          <a:xfrm>
            <a:off x="9564114" y="2498357"/>
            <a:ext cx="264469" cy="202813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8" name="Freeform 30"/>
          <p:cNvSpPr>
            <a:spLocks/>
          </p:cNvSpPr>
          <p:nvPr/>
        </p:nvSpPr>
        <p:spPr bwMode="auto">
          <a:xfrm>
            <a:off x="9735139" y="2029243"/>
            <a:ext cx="479571" cy="335081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9" name="Freeform 31"/>
          <p:cNvSpPr>
            <a:spLocks/>
          </p:cNvSpPr>
          <p:nvPr/>
        </p:nvSpPr>
        <p:spPr bwMode="auto">
          <a:xfrm>
            <a:off x="10528545" y="1928719"/>
            <a:ext cx="666463" cy="456769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0" name="Freeform 32"/>
          <p:cNvSpPr>
            <a:spLocks/>
          </p:cNvSpPr>
          <p:nvPr/>
        </p:nvSpPr>
        <p:spPr bwMode="auto">
          <a:xfrm>
            <a:off x="10939355" y="2443685"/>
            <a:ext cx="930931" cy="555531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1" name="Freeform 33"/>
          <p:cNvSpPr>
            <a:spLocks/>
          </p:cNvSpPr>
          <p:nvPr/>
        </p:nvSpPr>
        <p:spPr bwMode="auto">
          <a:xfrm>
            <a:off x="10955221" y="3023904"/>
            <a:ext cx="162208" cy="239848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2" name="Freeform 34"/>
          <p:cNvSpPr>
            <a:spLocks/>
          </p:cNvSpPr>
          <p:nvPr/>
        </p:nvSpPr>
        <p:spPr bwMode="auto">
          <a:xfrm>
            <a:off x="10842381" y="3852789"/>
            <a:ext cx="573016" cy="885320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0" y="1778170"/>
            <a:ext cx="94964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7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51156" y="385923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知识点三问题解答</a:t>
            </a:r>
          </a:p>
        </p:txBody>
      </p:sp>
      <p:grpSp>
        <p:nvGrpSpPr>
          <p:cNvPr id="26" name="Group 130"/>
          <p:cNvGrpSpPr/>
          <p:nvPr/>
        </p:nvGrpSpPr>
        <p:grpSpPr>
          <a:xfrm>
            <a:off x="713678" y="837591"/>
            <a:ext cx="864665" cy="865389"/>
            <a:chOff x="3287425" y="3613920"/>
            <a:chExt cx="648499" cy="649042"/>
          </a:xfrm>
        </p:grpSpPr>
        <p:sp>
          <p:nvSpPr>
            <p:cNvPr id="27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1755383" y="1101008"/>
            <a:ext cx="59326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怎样爬取斗鱼？ 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---》 pipelines.py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（二）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22"/>
          <p:cNvSpPr>
            <a:spLocks/>
          </p:cNvSpPr>
          <p:nvPr/>
        </p:nvSpPr>
        <p:spPr bwMode="auto">
          <a:xfrm>
            <a:off x="9722795" y="1168613"/>
            <a:ext cx="925643" cy="724835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1" name="Freeform 23"/>
          <p:cNvSpPr>
            <a:spLocks/>
          </p:cNvSpPr>
          <p:nvPr/>
        </p:nvSpPr>
        <p:spPr bwMode="auto">
          <a:xfrm>
            <a:off x="8615554" y="1364372"/>
            <a:ext cx="786355" cy="580220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2" name="Freeform 24"/>
          <p:cNvSpPr>
            <a:spLocks/>
          </p:cNvSpPr>
          <p:nvPr/>
        </p:nvSpPr>
        <p:spPr bwMode="auto">
          <a:xfrm>
            <a:off x="8338744" y="1702980"/>
            <a:ext cx="2796319" cy="3775837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3" name="Freeform 25"/>
          <p:cNvSpPr>
            <a:spLocks/>
          </p:cNvSpPr>
          <p:nvPr/>
        </p:nvSpPr>
        <p:spPr bwMode="auto">
          <a:xfrm>
            <a:off x="8939969" y="1916374"/>
            <a:ext cx="252127" cy="414443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4" name="Freeform 26"/>
          <p:cNvSpPr>
            <a:spLocks/>
          </p:cNvSpPr>
          <p:nvPr/>
        </p:nvSpPr>
        <p:spPr bwMode="auto">
          <a:xfrm>
            <a:off x="7631729" y="2484248"/>
            <a:ext cx="846301" cy="537895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5" name="Freeform 27"/>
          <p:cNvSpPr>
            <a:spLocks/>
          </p:cNvSpPr>
          <p:nvPr/>
        </p:nvSpPr>
        <p:spPr bwMode="auto">
          <a:xfrm>
            <a:off x="8342269" y="2886344"/>
            <a:ext cx="238023" cy="37388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6" name="Freeform 28"/>
          <p:cNvSpPr>
            <a:spLocks/>
          </p:cNvSpPr>
          <p:nvPr/>
        </p:nvSpPr>
        <p:spPr bwMode="auto">
          <a:xfrm>
            <a:off x="7830963" y="3658794"/>
            <a:ext cx="673515" cy="901192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7" name="Freeform 29"/>
          <p:cNvSpPr>
            <a:spLocks/>
          </p:cNvSpPr>
          <p:nvPr/>
        </p:nvSpPr>
        <p:spPr bwMode="auto">
          <a:xfrm>
            <a:off x="9564114" y="2498357"/>
            <a:ext cx="264469" cy="202813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8" name="Freeform 30"/>
          <p:cNvSpPr>
            <a:spLocks/>
          </p:cNvSpPr>
          <p:nvPr/>
        </p:nvSpPr>
        <p:spPr bwMode="auto">
          <a:xfrm>
            <a:off x="9735139" y="2029243"/>
            <a:ext cx="479571" cy="335081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9" name="Freeform 31"/>
          <p:cNvSpPr>
            <a:spLocks/>
          </p:cNvSpPr>
          <p:nvPr/>
        </p:nvSpPr>
        <p:spPr bwMode="auto">
          <a:xfrm>
            <a:off x="10528545" y="1928719"/>
            <a:ext cx="666463" cy="456769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0" name="Freeform 32"/>
          <p:cNvSpPr>
            <a:spLocks/>
          </p:cNvSpPr>
          <p:nvPr/>
        </p:nvSpPr>
        <p:spPr bwMode="auto">
          <a:xfrm>
            <a:off x="10939355" y="2443685"/>
            <a:ext cx="930931" cy="555531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1" name="Freeform 33"/>
          <p:cNvSpPr>
            <a:spLocks/>
          </p:cNvSpPr>
          <p:nvPr/>
        </p:nvSpPr>
        <p:spPr bwMode="auto">
          <a:xfrm>
            <a:off x="10955221" y="3023904"/>
            <a:ext cx="162208" cy="239848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2" name="Freeform 34"/>
          <p:cNvSpPr>
            <a:spLocks/>
          </p:cNvSpPr>
          <p:nvPr/>
        </p:nvSpPr>
        <p:spPr bwMode="auto">
          <a:xfrm>
            <a:off x="10842381" y="3852789"/>
            <a:ext cx="573016" cy="885320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324" y="1594224"/>
            <a:ext cx="5589442" cy="515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93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51156" y="385923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知识点三问题解答</a:t>
            </a:r>
          </a:p>
        </p:txBody>
      </p:sp>
      <p:grpSp>
        <p:nvGrpSpPr>
          <p:cNvPr id="26" name="Group 130"/>
          <p:cNvGrpSpPr/>
          <p:nvPr/>
        </p:nvGrpSpPr>
        <p:grpSpPr>
          <a:xfrm>
            <a:off x="713678" y="837591"/>
            <a:ext cx="864665" cy="865389"/>
            <a:chOff x="3287425" y="3613920"/>
            <a:chExt cx="648499" cy="649042"/>
          </a:xfrm>
        </p:grpSpPr>
        <p:sp>
          <p:nvSpPr>
            <p:cNvPr id="27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1755383" y="1101008"/>
            <a:ext cx="59326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怎样爬取斗鱼？ 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---》 settings.py</a:t>
            </a:r>
          </a:p>
        </p:txBody>
      </p:sp>
      <p:sp>
        <p:nvSpPr>
          <p:cNvPr id="10" name="Freeform 22"/>
          <p:cNvSpPr>
            <a:spLocks/>
          </p:cNvSpPr>
          <p:nvPr/>
        </p:nvSpPr>
        <p:spPr bwMode="auto">
          <a:xfrm>
            <a:off x="9722795" y="1168613"/>
            <a:ext cx="925643" cy="724835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1" name="Freeform 23"/>
          <p:cNvSpPr>
            <a:spLocks/>
          </p:cNvSpPr>
          <p:nvPr/>
        </p:nvSpPr>
        <p:spPr bwMode="auto">
          <a:xfrm>
            <a:off x="8615554" y="1364372"/>
            <a:ext cx="786355" cy="580220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2" name="Freeform 24"/>
          <p:cNvSpPr>
            <a:spLocks/>
          </p:cNvSpPr>
          <p:nvPr/>
        </p:nvSpPr>
        <p:spPr bwMode="auto">
          <a:xfrm>
            <a:off x="8338744" y="1702980"/>
            <a:ext cx="2796319" cy="3775837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3" name="Freeform 25"/>
          <p:cNvSpPr>
            <a:spLocks/>
          </p:cNvSpPr>
          <p:nvPr/>
        </p:nvSpPr>
        <p:spPr bwMode="auto">
          <a:xfrm>
            <a:off x="8939969" y="1916374"/>
            <a:ext cx="252127" cy="414443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4" name="Freeform 26"/>
          <p:cNvSpPr>
            <a:spLocks/>
          </p:cNvSpPr>
          <p:nvPr/>
        </p:nvSpPr>
        <p:spPr bwMode="auto">
          <a:xfrm>
            <a:off x="7631729" y="2484248"/>
            <a:ext cx="846301" cy="537895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5" name="Freeform 27"/>
          <p:cNvSpPr>
            <a:spLocks/>
          </p:cNvSpPr>
          <p:nvPr/>
        </p:nvSpPr>
        <p:spPr bwMode="auto">
          <a:xfrm>
            <a:off x="8342269" y="2886344"/>
            <a:ext cx="238023" cy="37388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6" name="Freeform 28"/>
          <p:cNvSpPr>
            <a:spLocks/>
          </p:cNvSpPr>
          <p:nvPr/>
        </p:nvSpPr>
        <p:spPr bwMode="auto">
          <a:xfrm>
            <a:off x="7830963" y="3658794"/>
            <a:ext cx="673515" cy="901192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7" name="Freeform 29"/>
          <p:cNvSpPr>
            <a:spLocks/>
          </p:cNvSpPr>
          <p:nvPr/>
        </p:nvSpPr>
        <p:spPr bwMode="auto">
          <a:xfrm>
            <a:off x="9564114" y="2498357"/>
            <a:ext cx="264469" cy="202813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8" name="Freeform 30"/>
          <p:cNvSpPr>
            <a:spLocks/>
          </p:cNvSpPr>
          <p:nvPr/>
        </p:nvSpPr>
        <p:spPr bwMode="auto">
          <a:xfrm>
            <a:off x="9735139" y="2029243"/>
            <a:ext cx="479571" cy="335081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9" name="Freeform 31"/>
          <p:cNvSpPr>
            <a:spLocks/>
          </p:cNvSpPr>
          <p:nvPr/>
        </p:nvSpPr>
        <p:spPr bwMode="auto">
          <a:xfrm>
            <a:off x="10528545" y="1928719"/>
            <a:ext cx="666463" cy="456769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0" name="Freeform 32"/>
          <p:cNvSpPr>
            <a:spLocks/>
          </p:cNvSpPr>
          <p:nvPr/>
        </p:nvSpPr>
        <p:spPr bwMode="auto">
          <a:xfrm>
            <a:off x="10939355" y="2443685"/>
            <a:ext cx="930931" cy="555531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1" name="Freeform 33"/>
          <p:cNvSpPr>
            <a:spLocks/>
          </p:cNvSpPr>
          <p:nvPr/>
        </p:nvSpPr>
        <p:spPr bwMode="auto">
          <a:xfrm>
            <a:off x="10955221" y="3023904"/>
            <a:ext cx="162208" cy="239848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2" name="Freeform 34"/>
          <p:cNvSpPr>
            <a:spLocks/>
          </p:cNvSpPr>
          <p:nvPr/>
        </p:nvSpPr>
        <p:spPr bwMode="auto">
          <a:xfrm>
            <a:off x="10842381" y="3852789"/>
            <a:ext cx="573016" cy="885320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69" y="1856548"/>
            <a:ext cx="8191500" cy="1076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78" y="3588177"/>
            <a:ext cx="4982447" cy="253741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645761" y="3090947"/>
            <a:ext cx="59326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848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51156" y="385923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知识点四问题解答</a:t>
            </a:r>
          </a:p>
        </p:txBody>
      </p:sp>
      <p:grpSp>
        <p:nvGrpSpPr>
          <p:cNvPr id="26" name="Group 130"/>
          <p:cNvGrpSpPr/>
          <p:nvPr/>
        </p:nvGrpSpPr>
        <p:grpSpPr>
          <a:xfrm>
            <a:off x="675557" y="837591"/>
            <a:ext cx="864665" cy="865389"/>
            <a:chOff x="3287425" y="3613920"/>
            <a:chExt cx="648499" cy="649042"/>
          </a:xfrm>
        </p:grpSpPr>
        <p:sp>
          <p:nvSpPr>
            <p:cNvPr id="27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04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1755383" y="1101008"/>
            <a:ext cx="59326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常见问题？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22"/>
          <p:cNvSpPr>
            <a:spLocks/>
          </p:cNvSpPr>
          <p:nvPr/>
        </p:nvSpPr>
        <p:spPr bwMode="auto">
          <a:xfrm>
            <a:off x="9722795" y="1168613"/>
            <a:ext cx="925643" cy="724835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1" name="Freeform 23"/>
          <p:cNvSpPr>
            <a:spLocks/>
          </p:cNvSpPr>
          <p:nvPr/>
        </p:nvSpPr>
        <p:spPr bwMode="auto">
          <a:xfrm>
            <a:off x="8615554" y="1364372"/>
            <a:ext cx="786355" cy="580220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2" name="Freeform 24"/>
          <p:cNvSpPr>
            <a:spLocks/>
          </p:cNvSpPr>
          <p:nvPr/>
        </p:nvSpPr>
        <p:spPr bwMode="auto">
          <a:xfrm>
            <a:off x="8338744" y="1702980"/>
            <a:ext cx="2796319" cy="3775837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3" name="Freeform 25"/>
          <p:cNvSpPr>
            <a:spLocks/>
          </p:cNvSpPr>
          <p:nvPr/>
        </p:nvSpPr>
        <p:spPr bwMode="auto">
          <a:xfrm>
            <a:off x="8939969" y="1916374"/>
            <a:ext cx="252127" cy="414443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4" name="Freeform 26"/>
          <p:cNvSpPr>
            <a:spLocks/>
          </p:cNvSpPr>
          <p:nvPr/>
        </p:nvSpPr>
        <p:spPr bwMode="auto">
          <a:xfrm>
            <a:off x="7631729" y="2484248"/>
            <a:ext cx="846301" cy="537895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5" name="Freeform 27"/>
          <p:cNvSpPr>
            <a:spLocks/>
          </p:cNvSpPr>
          <p:nvPr/>
        </p:nvSpPr>
        <p:spPr bwMode="auto">
          <a:xfrm>
            <a:off x="8342269" y="2886344"/>
            <a:ext cx="238023" cy="37388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6" name="Freeform 28"/>
          <p:cNvSpPr>
            <a:spLocks/>
          </p:cNvSpPr>
          <p:nvPr/>
        </p:nvSpPr>
        <p:spPr bwMode="auto">
          <a:xfrm>
            <a:off x="7830963" y="3658794"/>
            <a:ext cx="673515" cy="901192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7" name="Freeform 29"/>
          <p:cNvSpPr>
            <a:spLocks/>
          </p:cNvSpPr>
          <p:nvPr/>
        </p:nvSpPr>
        <p:spPr bwMode="auto">
          <a:xfrm>
            <a:off x="9564114" y="2498357"/>
            <a:ext cx="264469" cy="202813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8" name="Freeform 30"/>
          <p:cNvSpPr>
            <a:spLocks/>
          </p:cNvSpPr>
          <p:nvPr/>
        </p:nvSpPr>
        <p:spPr bwMode="auto">
          <a:xfrm>
            <a:off x="9735139" y="2029243"/>
            <a:ext cx="479571" cy="335081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9" name="Freeform 31"/>
          <p:cNvSpPr>
            <a:spLocks/>
          </p:cNvSpPr>
          <p:nvPr/>
        </p:nvSpPr>
        <p:spPr bwMode="auto">
          <a:xfrm>
            <a:off x="10528545" y="1928719"/>
            <a:ext cx="666463" cy="456769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0" name="Freeform 32"/>
          <p:cNvSpPr>
            <a:spLocks/>
          </p:cNvSpPr>
          <p:nvPr/>
        </p:nvSpPr>
        <p:spPr bwMode="auto">
          <a:xfrm>
            <a:off x="10939355" y="2443685"/>
            <a:ext cx="930931" cy="555531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1" name="Freeform 33"/>
          <p:cNvSpPr>
            <a:spLocks/>
          </p:cNvSpPr>
          <p:nvPr/>
        </p:nvSpPr>
        <p:spPr bwMode="auto">
          <a:xfrm>
            <a:off x="10955221" y="3023904"/>
            <a:ext cx="162208" cy="239848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2" name="Freeform 34"/>
          <p:cNvSpPr>
            <a:spLocks/>
          </p:cNvSpPr>
          <p:nvPr/>
        </p:nvSpPr>
        <p:spPr bwMode="auto">
          <a:xfrm>
            <a:off x="10842381" y="3852789"/>
            <a:ext cx="573016" cy="885320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89" y="1725758"/>
            <a:ext cx="7856389" cy="3461804"/>
          </a:xfrm>
          <a:prstGeom prst="rect">
            <a:avLst/>
          </a:prstGeom>
        </p:spPr>
      </p:pic>
      <p:grpSp>
        <p:nvGrpSpPr>
          <p:cNvPr id="25" name="Group 134"/>
          <p:cNvGrpSpPr/>
          <p:nvPr/>
        </p:nvGrpSpPr>
        <p:grpSpPr>
          <a:xfrm>
            <a:off x="675558" y="837591"/>
            <a:ext cx="864665" cy="865389"/>
            <a:chOff x="3287425" y="1417883"/>
            <a:chExt cx="648499" cy="649042"/>
          </a:xfrm>
        </p:grpSpPr>
        <p:sp>
          <p:nvSpPr>
            <p:cNvPr id="30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bg1"/>
                  </a:solidFill>
                </a:rPr>
                <a:t>04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775326" y="5304481"/>
            <a:ext cx="59326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解决方式：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Pillow</a:t>
            </a:r>
          </a:p>
          <a:p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 install Pillow</a:t>
            </a:r>
          </a:p>
        </p:txBody>
      </p:sp>
    </p:spTree>
    <p:extLst>
      <p:ext uri="{BB962C8B-B14F-4D97-AF65-F5344CB8AC3E}">
        <p14:creationId xmlns:p14="http://schemas.microsoft.com/office/powerpoint/2010/main" val="388607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96026" y="53817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本节知识点回顾</a:t>
            </a:r>
          </a:p>
        </p:txBody>
      </p:sp>
      <p:grpSp>
        <p:nvGrpSpPr>
          <p:cNvPr id="4" name="Group 267"/>
          <p:cNvGrpSpPr/>
          <p:nvPr/>
        </p:nvGrpSpPr>
        <p:grpSpPr>
          <a:xfrm>
            <a:off x="8567125" y="1957612"/>
            <a:ext cx="2729437" cy="3088950"/>
            <a:chOff x="1522413" y="800100"/>
            <a:chExt cx="4660900" cy="5360988"/>
          </a:xfrm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3778250" y="2646363"/>
              <a:ext cx="149225" cy="2963862"/>
            </a:xfrm>
            <a:custGeom>
              <a:avLst/>
              <a:gdLst>
                <a:gd name="T0" fmla="*/ 0 w 415"/>
                <a:gd name="T1" fmla="*/ 0 h 8233"/>
                <a:gd name="T2" fmla="*/ 0 w 415"/>
                <a:gd name="T3" fmla="*/ 8232 h 8233"/>
                <a:gd name="T4" fmla="*/ 414 w 415"/>
                <a:gd name="T5" fmla="*/ 8232 h 8233"/>
                <a:gd name="T6" fmla="*/ 414 w 415"/>
                <a:gd name="T7" fmla="*/ 0 h 8233"/>
                <a:gd name="T8" fmla="*/ 0 w 415"/>
                <a:gd name="T9" fmla="*/ 0 h 8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8233">
                  <a:moveTo>
                    <a:pt x="0" y="0"/>
                  </a:moveTo>
                  <a:lnTo>
                    <a:pt x="0" y="8232"/>
                  </a:lnTo>
                  <a:lnTo>
                    <a:pt x="414" y="8232"/>
                  </a:lnTo>
                  <a:lnTo>
                    <a:pt x="414" y="0"/>
                  </a:lnTo>
                  <a:lnTo>
                    <a:pt x="0" y="0"/>
                  </a:lnTo>
                </a:path>
              </a:pathLst>
            </a:custGeom>
            <a:solidFill>
              <a:srgbClr val="1B28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1906588" y="2646363"/>
              <a:ext cx="3898900" cy="3514724"/>
            </a:xfrm>
            <a:custGeom>
              <a:avLst/>
              <a:gdLst>
                <a:gd name="T0" fmla="*/ 0 w 10831"/>
                <a:gd name="T1" fmla="*/ 9760 h 9761"/>
                <a:gd name="T2" fmla="*/ 4411 w 10831"/>
                <a:gd name="T3" fmla="*/ 0 h 9761"/>
                <a:gd name="T4" fmla="*/ 4869 w 10831"/>
                <a:gd name="T5" fmla="*/ 0 h 9761"/>
                <a:gd name="T6" fmla="*/ 458 w 10831"/>
                <a:gd name="T7" fmla="*/ 9760 h 9761"/>
                <a:gd name="T8" fmla="*/ 0 w 10831"/>
                <a:gd name="T9" fmla="*/ 9760 h 9761"/>
                <a:gd name="T10" fmla="*/ 10830 w 10831"/>
                <a:gd name="T11" fmla="*/ 9760 h 9761"/>
                <a:gd name="T12" fmla="*/ 6420 w 10831"/>
                <a:gd name="T13" fmla="*/ 0 h 9761"/>
                <a:gd name="T14" fmla="*/ 5961 w 10831"/>
                <a:gd name="T15" fmla="*/ 0 h 9761"/>
                <a:gd name="T16" fmla="*/ 10372 w 10831"/>
                <a:gd name="T17" fmla="*/ 9760 h 9761"/>
                <a:gd name="T18" fmla="*/ 10830 w 10831"/>
                <a:gd name="T19" fmla="*/ 9760 h 9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1" h="9761">
                  <a:moveTo>
                    <a:pt x="0" y="9760"/>
                  </a:moveTo>
                  <a:lnTo>
                    <a:pt x="4411" y="0"/>
                  </a:lnTo>
                  <a:lnTo>
                    <a:pt x="4869" y="0"/>
                  </a:lnTo>
                  <a:lnTo>
                    <a:pt x="458" y="9760"/>
                  </a:lnTo>
                  <a:lnTo>
                    <a:pt x="0" y="9760"/>
                  </a:lnTo>
                  <a:close/>
                  <a:moveTo>
                    <a:pt x="10830" y="9760"/>
                  </a:moveTo>
                  <a:lnTo>
                    <a:pt x="6420" y="0"/>
                  </a:lnTo>
                  <a:lnTo>
                    <a:pt x="5961" y="0"/>
                  </a:lnTo>
                  <a:lnTo>
                    <a:pt x="10372" y="9760"/>
                  </a:lnTo>
                  <a:lnTo>
                    <a:pt x="10830" y="976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rgbClr val="F8AB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57363" y="1389063"/>
              <a:ext cx="4213225" cy="3121025"/>
            </a:xfrm>
            <a:custGeom>
              <a:avLst/>
              <a:gdLst>
                <a:gd name="T0" fmla="*/ 11703 w 11704"/>
                <a:gd name="T1" fmla="*/ 8668 h 8669"/>
                <a:gd name="T2" fmla="*/ 0 w 11704"/>
                <a:gd name="T3" fmla="*/ 8668 h 8669"/>
                <a:gd name="T4" fmla="*/ 0 w 11704"/>
                <a:gd name="T5" fmla="*/ 0 h 8669"/>
                <a:gd name="T6" fmla="*/ 11703 w 11704"/>
                <a:gd name="T7" fmla="*/ 0 h 8669"/>
                <a:gd name="T8" fmla="*/ 11703 w 11704"/>
                <a:gd name="T9" fmla="*/ 8668 h 8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4" h="8669">
                  <a:moveTo>
                    <a:pt x="11703" y="8668"/>
                  </a:moveTo>
                  <a:lnTo>
                    <a:pt x="0" y="8668"/>
                  </a:lnTo>
                  <a:lnTo>
                    <a:pt x="0" y="0"/>
                  </a:lnTo>
                  <a:lnTo>
                    <a:pt x="11703" y="0"/>
                  </a:lnTo>
                  <a:lnTo>
                    <a:pt x="11703" y="866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1820863" y="1468438"/>
              <a:ext cx="4064000" cy="2963862"/>
            </a:xfrm>
            <a:custGeom>
              <a:avLst/>
              <a:gdLst>
                <a:gd name="T0" fmla="*/ 11289 w 11290"/>
                <a:gd name="T1" fmla="*/ 8231 h 8232"/>
                <a:gd name="T2" fmla="*/ 0 w 11290"/>
                <a:gd name="T3" fmla="*/ 8231 h 8232"/>
                <a:gd name="T4" fmla="*/ 0 w 11290"/>
                <a:gd name="T5" fmla="*/ 0 h 8232"/>
                <a:gd name="T6" fmla="*/ 11289 w 11290"/>
                <a:gd name="T7" fmla="*/ 0 h 8232"/>
                <a:gd name="T8" fmla="*/ 11289 w 11290"/>
                <a:gd name="T9" fmla="*/ 8231 h 8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0" h="8232">
                  <a:moveTo>
                    <a:pt x="11289" y="8231"/>
                  </a:moveTo>
                  <a:lnTo>
                    <a:pt x="0" y="8231"/>
                  </a:lnTo>
                  <a:lnTo>
                    <a:pt x="0" y="0"/>
                  </a:lnTo>
                  <a:lnTo>
                    <a:pt x="11289" y="0"/>
                  </a:lnTo>
                  <a:lnTo>
                    <a:pt x="11289" y="8231"/>
                  </a:lnTo>
                </a:path>
              </a:pathLst>
            </a:custGeom>
            <a:solidFill>
              <a:srgbClr val="F9FA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1522413" y="1255713"/>
              <a:ext cx="4660900" cy="149225"/>
            </a:xfrm>
            <a:custGeom>
              <a:avLst/>
              <a:gdLst>
                <a:gd name="T0" fmla="*/ 12948 w 12949"/>
                <a:gd name="T1" fmla="*/ 415 h 416"/>
                <a:gd name="T2" fmla="*/ 0 w 12949"/>
                <a:gd name="T3" fmla="*/ 415 h 416"/>
                <a:gd name="T4" fmla="*/ 0 w 12949"/>
                <a:gd name="T5" fmla="*/ 0 h 416"/>
                <a:gd name="T6" fmla="*/ 12948 w 12949"/>
                <a:gd name="T7" fmla="*/ 0 h 416"/>
                <a:gd name="T8" fmla="*/ 12948 w 12949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416">
                  <a:moveTo>
                    <a:pt x="12948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415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968625" y="1168400"/>
              <a:ext cx="1768475" cy="149225"/>
            </a:xfrm>
            <a:custGeom>
              <a:avLst/>
              <a:gdLst>
                <a:gd name="T0" fmla="*/ 4912 w 4913"/>
                <a:gd name="T1" fmla="*/ 415 h 416"/>
                <a:gd name="T2" fmla="*/ 0 w 4913"/>
                <a:gd name="T3" fmla="*/ 415 h 416"/>
                <a:gd name="T4" fmla="*/ 0 w 4913"/>
                <a:gd name="T5" fmla="*/ 0 h 416"/>
                <a:gd name="T6" fmla="*/ 4912 w 4913"/>
                <a:gd name="T7" fmla="*/ 0 h 416"/>
                <a:gd name="T8" fmla="*/ 4912 w 4913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3" h="416">
                  <a:moveTo>
                    <a:pt x="49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4912" y="0"/>
                  </a:lnTo>
                  <a:lnTo>
                    <a:pt x="4912" y="4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1522413" y="4510088"/>
              <a:ext cx="4660900" cy="141287"/>
            </a:xfrm>
            <a:custGeom>
              <a:avLst/>
              <a:gdLst>
                <a:gd name="T0" fmla="*/ 12948 w 12949"/>
                <a:gd name="T1" fmla="*/ 393 h 394"/>
                <a:gd name="T2" fmla="*/ 0 w 12949"/>
                <a:gd name="T3" fmla="*/ 393 h 394"/>
                <a:gd name="T4" fmla="*/ 0 w 12949"/>
                <a:gd name="T5" fmla="*/ 0 h 394"/>
                <a:gd name="T6" fmla="*/ 12948 w 12949"/>
                <a:gd name="T7" fmla="*/ 0 h 394"/>
                <a:gd name="T8" fmla="*/ 12948 w 12949"/>
                <a:gd name="T9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394">
                  <a:moveTo>
                    <a:pt x="12948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39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2174875" y="1631950"/>
              <a:ext cx="3403600" cy="2617788"/>
            </a:xfrm>
            <a:custGeom>
              <a:avLst/>
              <a:gdLst>
                <a:gd name="T0" fmla="*/ 8449 w 9455"/>
                <a:gd name="T1" fmla="*/ 240 h 7273"/>
                <a:gd name="T2" fmla="*/ 6048 w 9455"/>
                <a:gd name="T3" fmla="*/ 0 h 7273"/>
                <a:gd name="T4" fmla="*/ 4301 w 9455"/>
                <a:gd name="T5" fmla="*/ 240 h 7273"/>
                <a:gd name="T6" fmla="*/ 1877 w 9455"/>
                <a:gd name="T7" fmla="*/ 0 h 7273"/>
                <a:gd name="T8" fmla="*/ 130 w 9455"/>
                <a:gd name="T9" fmla="*/ 240 h 7273"/>
                <a:gd name="T10" fmla="*/ 0 w 9455"/>
                <a:gd name="T11" fmla="*/ 1987 h 7273"/>
                <a:gd name="T12" fmla="*/ 130 w 9455"/>
                <a:gd name="T13" fmla="*/ 4433 h 7273"/>
                <a:gd name="T14" fmla="*/ 0 w 9455"/>
                <a:gd name="T15" fmla="*/ 6179 h 7273"/>
                <a:gd name="T16" fmla="*/ 960 w 9455"/>
                <a:gd name="T17" fmla="*/ 7272 h 7273"/>
                <a:gd name="T18" fmla="*/ 2707 w 9455"/>
                <a:gd name="T19" fmla="*/ 7010 h 7273"/>
                <a:gd name="T20" fmla="*/ 5130 w 9455"/>
                <a:gd name="T21" fmla="*/ 7272 h 7273"/>
                <a:gd name="T22" fmla="*/ 6877 w 9455"/>
                <a:gd name="T23" fmla="*/ 7010 h 7273"/>
                <a:gd name="T24" fmla="*/ 9279 w 9455"/>
                <a:gd name="T25" fmla="*/ 7272 h 7273"/>
                <a:gd name="T26" fmla="*/ 9345 w 9455"/>
                <a:gd name="T27" fmla="*/ 5328 h 7273"/>
                <a:gd name="T28" fmla="*/ 9454 w 9455"/>
                <a:gd name="T29" fmla="*/ 3581 h 7273"/>
                <a:gd name="T30" fmla="*/ 9345 w 9455"/>
                <a:gd name="T31" fmla="*/ 1158 h 7273"/>
                <a:gd name="T32" fmla="*/ 8449 w 9455"/>
                <a:gd name="T33" fmla="*/ 328 h 7273"/>
                <a:gd name="T34" fmla="*/ 5196 w 9455"/>
                <a:gd name="T35" fmla="*/ 2839 h 7273"/>
                <a:gd name="T36" fmla="*/ 3449 w 9455"/>
                <a:gd name="T37" fmla="*/ 3581 h 7273"/>
                <a:gd name="T38" fmla="*/ 3536 w 9455"/>
                <a:gd name="T39" fmla="*/ 3668 h 7273"/>
                <a:gd name="T40" fmla="*/ 5196 w 9455"/>
                <a:gd name="T41" fmla="*/ 3668 h 7273"/>
                <a:gd name="T42" fmla="*/ 6048 w 9455"/>
                <a:gd name="T43" fmla="*/ 3581 h 7273"/>
                <a:gd name="T44" fmla="*/ 5960 w 9455"/>
                <a:gd name="T45" fmla="*/ 2752 h 7273"/>
                <a:gd name="T46" fmla="*/ 4301 w 9455"/>
                <a:gd name="T47" fmla="*/ 2752 h 7273"/>
                <a:gd name="T48" fmla="*/ 2620 w 9455"/>
                <a:gd name="T49" fmla="*/ 2752 h 7273"/>
                <a:gd name="T50" fmla="*/ 2620 w 9455"/>
                <a:gd name="T51" fmla="*/ 3668 h 7273"/>
                <a:gd name="T52" fmla="*/ 2707 w 9455"/>
                <a:gd name="T53" fmla="*/ 4498 h 7273"/>
                <a:gd name="T54" fmla="*/ 4366 w 9455"/>
                <a:gd name="T55" fmla="*/ 4498 h 7273"/>
                <a:gd name="T56" fmla="*/ 6048 w 9455"/>
                <a:gd name="T57" fmla="*/ 4498 h 7273"/>
                <a:gd name="T58" fmla="*/ 6877 w 9455"/>
                <a:gd name="T59" fmla="*/ 4433 h 7273"/>
                <a:gd name="T60" fmla="*/ 6877 w 9455"/>
                <a:gd name="T61" fmla="*/ 2752 h 7273"/>
                <a:gd name="T62" fmla="*/ 6790 w 9455"/>
                <a:gd name="T63" fmla="*/ 1921 h 7273"/>
                <a:gd name="T64" fmla="*/ 5130 w 9455"/>
                <a:gd name="T65" fmla="*/ 1921 h 7273"/>
                <a:gd name="T66" fmla="*/ 3449 w 9455"/>
                <a:gd name="T67" fmla="*/ 1921 h 7273"/>
                <a:gd name="T68" fmla="*/ 1790 w 9455"/>
                <a:gd name="T69" fmla="*/ 1921 h 7273"/>
                <a:gd name="T70" fmla="*/ 1790 w 9455"/>
                <a:gd name="T71" fmla="*/ 2839 h 7273"/>
                <a:gd name="T72" fmla="*/ 1790 w 9455"/>
                <a:gd name="T73" fmla="*/ 4498 h 7273"/>
                <a:gd name="T74" fmla="*/ 1877 w 9455"/>
                <a:gd name="T75" fmla="*/ 5328 h 7273"/>
                <a:gd name="T76" fmla="*/ 3536 w 9455"/>
                <a:gd name="T77" fmla="*/ 5328 h 7273"/>
                <a:gd name="T78" fmla="*/ 5196 w 9455"/>
                <a:gd name="T79" fmla="*/ 5328 h 7273"/>
                <a:gd name="T80" fmla="*/ 6877 w 9455"/>
                <a:gd name="T81" fmla="*/ 5328 h 7273"/>
                <a:gd name="T82" fmla="*/ 7685 w 9455"/>
                <a:gd name="T83" fmla="*/ 5263 h 7273"/>
                <a:gd name="T84" fmla="*/ 7685 w 9455"/>
                <a:gd name="T85" fmla="*/ 3581 h 7273"/>
                <a:gd name="T86" fmla="*/ 7685 w 9455"/>
                <a:gd name="T87" fmla="*/ 1921 h 7273"/>
                <a:gd name="T88" fmla="*/ 6790 w 9455"/>
                <a:gd name="T89" fmla="*/ 328 h 7273"/>
                <a:gd name="T90" fmla="*/ 5130 w 9455"/>
                <a:gd name="T91" fmla="*/ 328 h 7273"/>
                <a:gd name="T92" fmla="*/ 3449 w 9455"/>
                <a:gd name="T93" fmla="*/ 328 h 7273"/>
                <a:gd name="T94" fmla="*/ 1790 w 9455"/>
                <a:gd name="T95" fmla="*/ 328 h 7273"/>
                <a:gd name="T96" fmla="*/ 196 w 9455"/>
                <a:gd name="T97" fmla="*/ 1158 h 7273"/>
                <a:gd name="T98" fmla="*/ 196 w 9455"/>
                <a:gd name="T99" fmla="*/ 2839 h 7273"/>
                <a:gd name="T100" fmla="*/ 196 w 9455"/>
                <a:gd name="T101" fmla="*/ 4498 h 7273"/>
                <a:gd name="T102" fmla="*/ 196 w 9455"/>
                <a:gd name="T103" fmla="*/ 6922 h 7273"/>
                <a:gd name="T104" fmla="*/ 1877 w 9455"/>
                <a:gd name="T105" fmla="*/ 6922 h 7273"/>
                <a:gd name="T106" fmla="*/ 3536 w 9455"/>
                <a:gd name="T107" fmla="*/ 6922 h 7273"/>
                <a:gd name="T108" fmla="*/ 5196 w 9455"/>
                <a:gd name="T109" fmla="*/ 6922 h 7273"/>
                <a:gd name="T110" fmla="*/ 6877 w 9455"/>
                <a:gd name="T111" fmla="*/ 6922 h 7273"/>
                <a:gd name="T112" fmla="*/ 9279 w 9455"/>
                <a:gd name="T113" fmla="*/ 6922 h 7273"/>
                <a:gd name="T114" fmla="*/ 9279 w 9455"/>
                <a:gd name="T115" fmla="*/ 5263 h 7273"/>
                <a:gd name="T116" fmla="*/ 9279 w 9455"/>
                <a:gd name="T117" fmla="*/ 3581 h 7273"/>
                <a:gd name="T118" fmla="*/ 9279 w 9455"/>
                <a:gd name="T119" fmla="*/ 1921 h 7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5" h="7273">
                  <a:moveTo>
                    <a:pt x="9454" y="328"/>
                  </a:moveTo>
                  <a:lnTo>
                    <a:pt x="9454" y="240"/>
                  </a:lnTo>
                  <a:lnTo>
                    <a:pt x="9345" y="240"/>
                  </a:lnTo>
                  <a:lnTo>
                    <a:pt x="9345" y="0"/>
                  </a:lnTo>
                  <a:lnTo>
                    <a:pt x="9279" y="0"/>
                  </a:lnTo>
                  <a:lnTo>
                    <a:pt x="9279" y="240"/>
                  </a:lnTo>
                  <a:lnTo>
                    <a:pt x="8515" y="240"/>
                  </a:lnTo>
                  <a:lnTo>
                    <a:pt x="8515" y="0"/>
                  </a:lnTo>
                  <a:lnTo>
                    <a:pt x="8449" y="0"/>
                  </a:lnTo>
                  <a:lnTo>
                    <a:pt x="8449" y="240"/>
                  </a:lnTo>
                  <a:lnTo>
                    <a:pt x="7685" y="240"/>
                  </a:lnTo>
                  <a:lnTo>
                    <a:pt x="7685" y="0"/>
                  </a:lnTo>
                  <a:lnTo>
                    <a:pt x="7598" y="0"/>
                  </a:lnTo>
                  <a:lnTo>
                    <a:pt x="7598" y="240"/>
                  </a:lnTo>
                  <a:lnTo>
                    <a:pt x="6877" y="240"/>
                  </a:lnTo>
                  <a:lnTo>
                    <a:pt x="6877" y="0"/>
                  </a:lnTo>
                  <a:lnTo>
                    <a:pt x="6790" y="0"/>
                  </a:lnTo>
                  <a:lnTo>
                    <a:pt x="6790" y="240"/>
                  </a:lnTo>
                  <a:lnTo>
                    <a:pt x="6048" y="240"/>
                  </a:lnTo>
                  <a:lnTo>
                    <a:pt x="6048" y="0"/>
                  </a:lnTo>
                  <a:lnTo>
                    <a:pt x="5960" y="0"/>
                  </a:lnTo>
                  <a:lnTo>
                    <a:pt x="5960" y="240"/>
                  </a:lnTo>
                  <a:lnTo>
                    <a:pt x="5196" y="240"/>
                  </a:lnTo>
                  <a:lnTo>
                    <a:pt x="5196" y="0"/>
                  </a:lnTo>
                  <a:lnTo>
                    <a:pt x="5130" y="0"/>
                  </a:lnTo>
                  <a:lnTo>
                    <a:pt x="5130" y="240"/>
                  </a:lnTo>
                  <a:lnTo>
                    <a:pt x="4366" y="240"/>
                  </a:lnTo>
                  <a:lnTo>
                    <a:pt x="4366" y="0"/>
                  </a:lnTo>
                  <a:lnTo>
                    <a:pt x="4301" y="0"/>
                  </a:lnTo>
                  <a:lnTo>
                    <a:pt x="4301" y="240"/>
                  </a:lnTo>
                  <a:lnTo>
                    <a:pt x="3536" y="240"/>
                  </a:lnTo>
                  <a:lnTo>
                    <a:pt x="3536" y="0"/>
                  </a:lnTo>
                  <a:lnTo>
                    <a:pt x="3449" y="0"/>
                  </a:lnTo>
                  <a:lnTo>
                    <a:pt x="3449" y="240"/>
                  </a:lnTo>
                  <a:lnTo>
                    <a:pt x="2707" y="240"/>
                  </a:lnTo>
                  <a:lnTo>
                    <a:pt x="2707" y="0"/>
                  </a:lnTo>
                  <a:lnTo>
                    <a:pt x="2620" y="0"/>
                  </a:lnTo>
                  <a:lnTo>
                    <a:pt x="2620" y="240"/>
                  </a:lnTo>
                  <a:lnTo>
                    <a:pt x="1877" y="240"/>
                  </a:lnTo>
                  <a:lnTo>
                    <a:pt x="1877" y="0"/>
                  </a:lnTo>
                  <a:lnTo>
                    <a:pt x="1790" y="0"/>
                  </a:lnTo>
                  <a:lnTo>
                    <a:pt x="1790" y="240"/>
                  </a:lnTo>
                  <a:lnTo>
                    <a:pt x="1025" y="240"/>
                  </a:lnTo>
                  <a:lnTo>
                    <a:pt x="1025" y="0"/>
                  </a:lnTo>
                  <a:lnTo>
                    <a:pt x="960" y="0"/>
                  </a:lnTo>
                  <a:lnTo>
                    <a:pt x="960" y="240"/>
                  </a:lnTo>
                  <a:lnTo>
                    <a:pt x="196" y="240"/>
                  </a:lnTo>
                  <a:lnTo>
                    <a:pt x="196" y="0"/>
                  </a:lnTo>
                  <a:lnTo>
                    <a:pt x="130" y="0"/>
                  </a:lnTo>
                  <a:lnTo>
                    <a:pt x="130" y="240"/>
                  </a:lnTo>
                  <a:lnTo>
                    <a:pt x="0" y="240"/>
                  </a:lnTo>
                  <a:lnTo>
                    <a:pt x="0" y="328"/>
                  </a:lnTo>
                  <a:lnTo>
                    <a:pt x="130" y="328"/>
                  </a:lnTo>
                  <a:lnTo>
                    <a:pt x="130" y="1092"/>
                  </a:lnTo>
                  <a:lnTo>
                    <a:pt x="0" y="1092"/>
                  </a:lnTo>
                  <a:lnTo>
                    <a:pt x="0" y="1158"/>
                  </a:lnTo>
                  <a:lnTo>
                    <a:pt x="130" y="1158"/>
                  </a:lnTo>
                  <a:lnTo>
                    <a:pt x="130" y="1921"/>
                  </a:lnTo>
                  <a:lnTo>
                    <a:pt x="0" y="1921"/>
                  </a:lnTo>
                  <a:lnTo>
                    <a:pt x="0" y="1987"/>
                  </a:lnTo>
                  <a:lnTo>
                    <a:pt x="130" y="1987"/>
                  </a:lnTo>
                  <a:lnTo>
                    <a:pt x="130" y="2752"/>
                  </a:lnTo>
                  <a:lnTo>
                    <a:pt x="0" y="2752"/>
                  </a:lnTo>
                  <a:lnTo>
                    <a:pt x="0" y="2839"/>
                  </a:lnTo>
                  <a:lnTo>
                    <a:pt x="130" y="2839"/>
                  </a:lnTo>
                  <a:lnTo>
                    <a:pt x="130" y="3581"/>
                  </a:lnTo>
                  <a:lnTo>
                    <a:pt x="0" y="3581"/>
                  </a:lnTo>
                  <a:lnTo>
                    <a:pt x="0" y="3668"/>
                  </a:lnTo>
                  <a:lnTo>
                    <a:pt x="130" y="3668"/>
                  </a:lnTo>
                  <a:lnTo>
                    <a:pt x="130" y="4433"/>
                  </a:lnTo>
                  <a:lnTo>
                    <a:pt x="0" y="4433"/>
                  </a:lnTo>
                  <a:lnTo>
                    <a:pt x="0" y="4498"/>
                  </a:lnTo>
                  <a:lnTo>
                    <a:pt x="130" y="4498"/>
                  </a:lnTo>
                  <a:lnTo>
                    <a:pt x="130" y="5263"/>
                  </a:lnTo>
                  <a:lnTo>
                    <a:pt x="0" y="5263"/>
                  </a:lnTo>
                  <a:lnTo>
                    <a:pt x="0" y="5328"/>
                  </a:lnTo>
                  <a:lnTo>
                    <a:pt x="130" y="5328"/>
                  </a:lnTo>
                  <a:lnTo>
                    <a:pt x="130" y="6092"/>
                  </a:lnTo>
                  <a:lnTo>
                    <a:pt x="0" y="6092"/>
                  </a:lnTo>
                  <a:lnTo>
                    <a:pt x="0" y="6179"/>
                  </a:lnTo>
                  <a:lnTo>
                    <a:pt x="130" y="6179"/>
                  </a:lnTo>
                  <a:lnTo>
                    <a:pt x="130" y="6922"/>
                  </a:lnTo>
                  <a:lnTo>
                    <a:pt x="0" y="6922"/>
                  </a:lnTo>
                  <a:lnTo>
                    <a:pt x="0" y="7010"/>
                  </a:lnTo>
                  <a:lnTo>
                    <a:pt x="130" y="7010"/>
                  </a:lnTo>
                  <a:lnTo>
                    <a:pt x="130" y="7272"/>
                  </a:lnTo>
                  <a:lnTo>
                    <a:pt x="196" y="7272"/>
                  </a:lnTo>
                  <a:lnTo>
                    <a:pt x="196" y="7010"/>
                  </a:lnTo>
                  <a:lnTo>
                    <a:pt x="960" y="7010"/>
                  </a:lnTo>
                  <a:lnTo>
                    <a:pt x="960" y="7272"/>
                  </a:lnTo>
                  <a:lnTo>
                    <a:pt x="1025" y="7272"/>
                  </a:lnTo>
                  <a:lnTo>
                    <a:pt x="1025" y="7010"/>
                  </a:lnTo>
                  <a:lnTo>
                    <a:pt x="1790" y="7010"/>
                  </a:lnTo>
                  <a:lnTo>
                    <a:pt x="1790" y="7272"/>
                  </a:lnTo>
                  <a:lnTo>
                    <a:pt x="1877" y="7272"/>
                  </a:lnTo>
                  <a:lnTo>
                    <a:pt x="1877" y="7010"/>
                  </a:lnTo>
                  <a:lnTo>
                    <a:pt x="2620" y="7010"/>
                  </a:lnTo>
                  <a:lnTo>
                    <a:pt x="2620" y="7272"/>
                  </a:lnTo>
                  <a:lnTo>
                    <a:pt x="2707" y="7272"/>
                  </a:lnTo>
                  <a:lnTo>
                    <a:pt x="2707" y="7010"/>
                  </a:lnTo>
                  <a:lnTo>
                    <a:pt x="3449" y="7010"/>
                  </a:lnTo>
                  <a:lnTo>
                    <a:pt x="3449" y="7272"/>
                  </a:lnTo>
                  <a:lnTo>
                    <a:pt x="3536" y="7272"/>
                  </a:lnTo>
                  <a:lnTo>
                    <a:pt x="3536" y="7010"/>
                  </a:lnTo>
                  <a:lnTo>
                    <a:pt x="4301" y="7010"/>
                  </a:lnTo>
                  <a:lnTo>
                    <a:pt x="4301" y="7272"/>
                  </a:lnTo>
                  <a:lnTo>
                    <a:pt x="4366" y="7272"/>
                  </a:lnTo>
                  <a:lnTo>
                    <a:pt x="4366" y="7010"/>
                  </a:lnTo>
                  <a:lnTo>
                    <a:pt x="5130" y="7010"/>
                  </a:lnTo>
                  <a:lnTo>
                    <a:pt x="5130" y="7272"/>
                  </a:lnTo>
                  <a:lnTo>
                    <a:pt x="5196" y="7272"/>
                  </a:lnTo>
                  <a:lnTo>
                    <a:pt x="5196" y="7010"/>
                  </a:lnTo>
                  <a:lnTo>
                    <a:pt x="5960" y="7010"/>
                  </a:lnTo>
                  <a:lnTo>
                    <a:pt x="5960" y="7272"/>
                  </a:lnTo>
                  <a:lnTo>
                    <a:pt x="6048" y="7272"/>
                  </a:lnTo>
                  <a:lnTo>
                    <a:pt x="6048" y="7010"/>
                  </a:lnTo>
                  <a:lnTo>
                    <a:pt x="6790" y="7010"/>
                  </a:lnTo>
                  <a:lnTo>
                    <a:pt x="6790" y="7272"/>
                  </a:lnTo>
                  <a:lnTo>
                    <a:pt x="6877" y="7272"/>
                  </a:lnTo>
                  <a:lnTo>
                    <a:pt x="6877" y="7010"/>
                  </a:lnTo>
                  <a:lnTo>
                    <a:pt x="7598" y="7010"/>
                  </a:lnTo>
                  <a:lnTo>
                    <a:pt x="7598" y="7272"/>
                  </a:lnTo>
                  <a:lnTo>
                    <a:pt x="7685" y="7272"/>
                  </a:lnTo>
                  <a:lnTo>
                    <a:pt x="7685" y="7010"/>
                  </a:lnTo>
                  <a:lnTo>
                    <a:pt x="8449" y="7010"/>
                  </a:lnTo>
                  <a:lnTo>
                    <a:pt x="8449" y="7272"/>
                  </a:lnTo>
                  <a:lnTo>
                    <a:pt x="8515" y="7272"/>
                  </a:lnTo>
                  <a:lnTo>
                    <a:pt x="8515" y="7010"/>
                  </a:lnTo>
                  <a:lnTo>
                    <a:pt x="9279" y="7010"/>
                  </a:lnTo>
                  <a:lnTo>
                    <a:pt x="9279" y="7272"/>
                  </a:lnTo>
                  <a:lnTo>
                    <a:pt x="9345" y="7272"/>
                  </a:lnTo>
                  <a:lnTo>
                    <a:pt x="9345" y="7010"/>
                  </a:lnTo>
                  <a:lnTo>
                    <a:pt x="9454" y="7010"/>
                  </a:lnTo>
                  <a:lnTo>
                    <a:pt x="9454" y="6922"/>
                  </a:lnTo>
                  <a:lnTo>
                    <a:pt x="9345" y="6922"/>
                  </a:lnTo>
                  <a:lnTo>
                    <a:pt x="9345" y="6179"/>
                  </a:lnTo>
                  <a:lnTo>
                    <a:pt x="9454" y="6179"/>
                  </a:lnTo>
                  <a:lnTo>
                    <a:pt x="9454" y="6092"/>
                  </a:lnTo>
                  <a:lnTo>
                    <a:pt x="9345" y="6092"/>
                  </a:lnTo>
                  <a:lnTo>
                    <a:pt x="9345" y="5328"/>
                  </a:lnTo>
                  <a:lnTo>
                    <a:pt x="9454" y="5328"/>
                  </a:lnTo>
                  <a:lnTo>
                    <a:pt x="9454" y="5263"/>
                  </a:lnTo>
                  <a:lnTo>
                    <a:pt x="9345" y="5263"/>
                  </a:lnTo>
                  <a:lnTo>
                    <a:pt x="9345" y="4498"/>
                  </a:lnTo>
                  <a:lnTo>
                    <a:pt x="9454" y="4498"/>
                  </a:lnTo>
                  <a:lnTo>
                    <a:pt x="9454" y="4433"/>
                  </a:lnTo>
                  <a:lnTo>
                    <a:pt x="9345" y="4433"/>
                  </a:lnTo>
                  <a:lnTo>
                    <a:pt x="9345" y="3668"/>
                  </a:lnTo>
                  <a:lnTo>
                    <a:pt x="9454" y="3668"/>
                  </a:lnTo>
                  <a:lnTo>
                    <a:pt x="9454" y="3581"/>
                  </a:lnTo>
                  <a:lnTo>
                    <a:pt x="9345" y="3581"/>
                  </a:lnTo>
                  <a:lnTo>
                    <a:pt x="9345" y="2839"/>
                  </a:lnTo>
                  <a:lnTo>
                    <a:pt x="9454" y="2839"/>
                  </a:lnTo>
                  <a:lnTo>
                    <a:pt x="9454" y="2752"/>
                  </a:lnTo>
                  <a:lnTo>
                    <a:pt x="9345" y="2752"/>
                  </a:lnTo>
                  <a:lnTo>
                    <a:pt x="9345" y="1987"/>
                  </a:lnTo>
                  <a:lnTo>
                    <a:pt x="9454" y="1987"/>
                  </a:lnTo>
                  <a:lnTo>
                    <a:pt x="9454" y="1921"/>
                  </a:lnTo>
                  <a:lnTo>
                    <a:pt x="9345" y="1921"/>
                  </a:lnTo>
                  <a:lnTo>
                    <a:pt x="9345" y="1158"/>
                  </a:lnTo>
                  <a:lnTo>
                    <a:pt x="9454" y="1158"/>
                  </a:lnTo>
                  <a:lnTo>
                    <a:pt x="9454" y="1092"/>
                  </a:lnTo>
                  <a:lnTo>
                    <a:pt x="9345" y="1092"/>
                  </a:lnTo>
                  <a:lnTo>
                    <a:pt x="9345" y="328"/>
                  </a:lnTo>
                  <a:lnTo>
                    <a:pt x="9454" y="328"/>
                  </a:lnTo>
                  <a:close/>
                  <a:moveTo>
                    <a:pt x="8449" y="328"/>
                  </a:moveTo>
                  <a:lnTo>
                    <a:pt x="8449" y="1092"/>
                  </a:lnTo>
                  <a:lnTo>
                    <a:pt x="7685" y="1092"/>
                  </a:lnTo>
                  <a:lnTo>
                    <a:pt x="7685" y="328"/>
                  </a:lnTo>
                  <a:lnTo>
                    <a:pt x="8449" y="328"/>
                  </a:lnTo>
                  <a:close/>
                  <a:moveTo>
                    <a:pt x="5130" y="3581"/>
                  </a:moveTo>
                  <a:lnTo>
                    <a:pt x="4366" y="3581"/>
                  </a:lnTo>
                  <a:lnTo>
                    <a:pt x="4366" y="2839"/>
                  </a:lnTo>
                  <a:lnTo>
                    <a:pt x="5130" y="2839"/>
                  </a:lnTo>
                  <a:lnTo>
                    <a:pt x="5130" y="3581"/>
                  </a:lnTo>
                  <a:close/>
                  <a:moveTo>
                    <a:pt x="5196" y="2839"/>
                  </a:moveTo>
                  <a:lnTo>
                    <a:pt x="5960" y="2839"/>
                  </a:lnTo>
                  <a:lnTo>
                    <a:pt x="5960" y="3581"/>
                  </a:lnTo>
                  <a:lnTo>
                    <a:pt x="5196" y="3581"/>
                  </a:lnTo>
                  <a:lnTo>
                    <a:pt x="5196" y="2839"/>
                  </a:lnTo>
                  <a:close/>
                  <a:moveTo>
                    <a:pt x="4301" y="3581"/>
                  </a:moveTo>
                  <a:lnTo>
                    <a:pt x="3536" y="3581"/>
                  </a:lnTo>
                  <a:lnTo>
                    <a:pt x="3536" y="2839"/>
                  </a:lnTo>
                  <a:lnTo>
                    <a:pt x="4301" y="2839"/>
                  </a:lnTo>
                  <a:lnTo>
                    <a:pt x="4301" y="3581"/>
                  </a:lnTo>
                  <a:close/>
                  <a:moveTo>
                    <a:pt x="3449" y="3581"/>
                  </a:moveTo>
                  <a:lnTo>
                    <a:pt x="2707" y="3581"/>
                  </a:lnTo>
                  <a:lnTo>
                    <a:pt x="2707" y="2839"/>
                  </a:lnTo>
                  <a:lnTo>
                    <a:pt x="3449" y="2839"/>
                  </a:lnTo>
                  <a:lnTo>
                    <a:pt x="3449" y="3581"/>
                  </a:lnTo>
                  <a:close/>
                  <a:moveTo>
                    <a:pt x="3449" y="3668"/>
                  </a:moveTo>
                  <a:lnTo>
                    <a:pt x="3449" y="4433"/>
                  </a:lnTo>
                  <a:lnTo>
                    <a:pt x="2707" y="4433"/>
                  </a:lnTo>
                  <a:lnTo>
                    <a:pt x="2707" y="3668"/>
                  </a:lnTo>
                  <a:lnTo>
                    <a:pt x="3449" y="3668"/>
                  </a:lnTo>
                  <a:close/>
                  <a:moveTo>
                    <a:pt x="3536" y="3668"/>
                  </a:moveTo>
                  <a:lnTo>
                    <a:pt x="4301" y="3668"/>
                  </a:lnTo>
                  <a:lnTo>
                    <a:pt x="4301" y="4433"/>
                  </a:lnTo>
                  <a:lnTo>
                    <a:pt x="3536" y="4433"/>
                  </a:lnTo>
                  <a:lnTo>
                    <a:pt x="3536" y="3668"/>
                  </a:lnTo>
                  <a:close/>
                  <a:moveTo>
                    <a:pt x="4366" y="3668"/>
                  </a:moveTo>
                  <a:lnTo>
                    <a:pt x="5130" y="3668"/>
                  </a:lnTo>
                  <a:lnTo>
                    <a:pt x="5130" y="4433"/>
                  </a:lnTo>
                  <a:lnTo>
                    <a:pt x="4366" y="4433"/>
                  </a:lnTo>
                  <a:lnTo>
                    <a:pt x="4366" y="3668"/>
                  </a:lnTo>
                  <a:close/>
                  <a:moveTo>
                    <a:pt x="5196" y="3668"/>
                  </a:moveTo>
                  <a:lnTo>
                    <a:pt x="5960" y="3668"/>
                  </a:lnTo>
                  <a:lnTo>
                    <a:pt x="5960" y="4433"/>
                  </a:lnTo>
                  <a:lnTo>
                    <a:pt x="5196" y="4433"/>
                  </a:lnTo>
                  <a:lnTo>
                    <a:pt x="5196" y="3668"/>
                  </a:lnTo>
                  <a:close/>
                  <a:moveTo>
                    <a:pt x="6048" y="3668"/>
                  </a:moveTo>
                  <a:lnTo>
                    <a:pt x="6790" y="3668"/>
                  </a:lnTo>
                  <a:lnTo>
                    <a:pt x="6790" y="4433"/>
                  </a:lnTo>
                  <a:lnTo>
                    <a:pt x="6048" y="4433"/>
                  </a:lnTo>
                  <a:lnTo>
                    <a:pt x="6048" y="3668"/>
                  </a:lnTo>
                  <a:close/>
                  <a:moveTo>
                    <a:pt x="6048" y="3581"/>
                  </a:moveTo>
                  <a:lnTo>
                    <a:pt x="6048" y="2839"/>
                  </a:lnTo>
                  <a:lnTo>
                    <a:pt x="6790" y="2839"/>
                  </a:lnTo>
                  <a:lnTo>
                    <a:pt x="6790" y="3581"/>
                  </a:lnTo>
                  <a:lnTo>
                    <a:pt x="6048" y="3581"/>
                  </a:lnTo>
                  <a:close/>
                  <a:moveTo>
                    <a:pt x="6048" y="2752"/>
                  </a:moveTo>
                  <a:lnTo>
                    <a:pt x="6048" y="1987"/>
                  </a:lnTo>
                  <a:lnTo>
                    <a:pt x="6790" y="1987"/>
                  </a:lnTo>
                  <a:lnTo>
                    <a:pt x="6790" y="2752"/>
                  </a:lnTo>
                  <a:lnTo>
                    <a:pt x="6048" y="2752"/>
                  </a:lnTo>
                  <a:close/>
                  <a:moveTo>
                    <a:pt x="5960" y="2752"/>
                  </a:moveTo>
                  <a:lnTo>
                    <a:pt x="5196" y="2752"/>
                  </a:lnTo>
                  <a:lnTo>
                    <a:pt x="5196" y="1987"/>
                  </a:lnTo>
                  <a:lnTo>
                    <a:pt x="5960" y="1987"/>
                  </a:lnTo>
                  <a:lnTo>
                    <a:pt x="5960" y="2752"/>
                  </a:lnTo>
                  <a:close/>
                  <a:moveTo>
                    <a:pt x="5130" y="2752"/>
                  </a:moveTo>
                  <a:lnTo>
                    <a:pt x="4366" y="2752"/>
                  </a:lnTo>
                  <a:lnTo>
                    <a:pt x="4366" y="1987"/>
                  </a:lnTo>
                  <a:lnTo>
                    <a:pt x="5130" y="1987"/>
                  </a:lnTo>
                  <a:lnTo>
                    <a:pt x="5130" y="2752"/>
                  </a:lnTo>
                  <a:close/>
                  <a:moveTo>
                    <a:pt x="4301" y="2752"/>
                  </a:moveTo>
                  <a:lnTo>
                    <a:pt x="3536" y="2752"/>
                  </a:lnTo>
                  <a:lnTo>
                    <a:pt x="3536" y="1987"/>
                  </a:lnTo>
                  <a:lnTo>
                    <a:pt x="4301" y="1987"/>
                  </a:lnTo>
                  <a:lnTo>
                    <a:pt x="4301" y="2752"/>
                  </a:lnTo>
                  <a:close/>
                  <a:moveTo>
                    <a:pt x="3449" y="2752"/>
                  </a:moveTo>
                  <a:lnTo>
                    <a:pt x="2707" y="2752"/>
                  </a:lnTo>
                  <a:lnTo>
                    <a:pt x="2707" y="1987"/>
                  </a:lnTo>
                  <a:lnTo>
                    <a:pt x="3449" y="1987"/>
                  </a:lnTo>
                  <a:lnTo>
                    <a:pt x="3449" y="2752"/>
                  </a:lnTo>
                  <a:close/>
                  <a:moveTo>
                    <a:pt x="2620" y="2752"/>
                  </a:moveTo>
                  <a:lnTo>
                    <a:pt x="1877" y="2752"/>
                  </a:lnTo>
                  <a:lnTo>
                    <a:pt x="1877" y="1987"/>
                  </a:lnTo>
                  <a:lnTo>
                    <a:pt x="2620" y="1987"/>
                  </a:lnTo>
                  <a:lnTo>
                    <a:pt x="2620" y="2752"/>
                  </a:lnTo>
                  <a:close/>
                  <a:moveTo>
                    <a:pt x="2620" y="2839"/>
                  </a:moveTo>
                  <a:lnTo>
                    <a:pt x="2620" y="3581"/>
                  </a:lnTo>
                  <a:lnTo>
                    <a:pt x="1877" y="3581"/>
                  </a:lnTo>
                  <a:lnTo>
                    <a:pt x="1877" y="2839"/>
                  </a:lnTo>
                  <a:lnTo>
                    <a:pt x="2620" y="2839"/>
                  </a:lnTo>
                  <a:close/>
                  <a:moveTo>
                    <a:pt x="2620" y="3668"/>
                  </a:moveTo>
                  <a:lnTo>
                    <a:pt x="2620" y="4433"/>
                  </a:lnTo>
                  <a:lnTo>
                    <a:pt x="1877" y="4433"/>
                  </a:lnTo>
                  <a:lnTo>
                    <a:pt x="1877" y="3668"/>
                  </a:lnTo>
                  <a:lnTo>
                    <a:pt x="2620" y="3668"/>
                  </a:lnTo>
                  <a:close/>
                  <a:moveTo>
                    <a:pt x="2620" y="4498"/>
                  </a:moveTo>
                  <a:lnTo>
                    <a:pt x="2620" y="5263"/>
                  </a:lnTo>
                  <a:lnTo>
                    <a:pt x="1877" y="5263"/>
                  </a:lnTo>
                  <a:lnTo>
                    <a:pt x="1877" y="4498"/>
                  </a:lnTo>
                  <a:lnTo>
                    <a:pt x="2620" y="4498"/>
                  </a:lnTo>
                  <a:close/>
                  <a:moveTo>
                    <a:pt x="2707" y="4498"/>
                  </a:moveTo>
                  <a:lnTo>
                    <a:pt x="3449" y="4498"/>
                  </a:lnTo>
                  <a:lnTo>
                    <a:pt x="3449" y="5263"/>
                  </a:lnTo>
                  <a:lnTo>
                    <a:pt x="2707" y="5263"/>
                  </a:lnTo>
                  <a:lnTo>
                    <a:pt x="2707" y="4498"/>
                  </a:lnTo>
                  <a:close/>
                  <a:moveTo>
                    <a:pt x="3536" y="4498"/>
                  </a:moveTo>
                  <a:lnTo>
                    <a:pt x="4301" y="4498"/>
                  </a:lnTo>
                  <a:lnTo>
                    <a:pt x="4301" y="5263"/>
                  </a:lnTo>
                  <a:lnTo>
                    <a:pt x="3536" y="5263"/>
                  </a:lnTo>
                  <a:lnTo>
                    <a:pt x="3536" y="4498"/>
                  </a:lnTo>
                  <a:close/>
                  <a:moveTo>
                    <a:pt x="4366" y="4498"/>
                  </a:moveTo>
                  <a:lnTo>
                    <a:pt x="5130" y="4498"/>
                  </a:lnTo>
                  <a:lnTo>
                    <a:pt x="5130" y="5263"/>
                  </a:lnTo>
                  <a:lnTo>
                    <a:pt x="4366" y="5263"/>
                  </a:lnTo>
                  <a:lnTo>
                    <a:pt x="4366" y="4498"/>
                  </a:lnTo>
                  <a:close/>
                  <a:moveTo>
                    <a:pt x="5196" y="4498"/>
                  </a:moveTo>
                  <a:lnTo>
                    <a:pt x="5960" y="4498"/>
                  </a:lnTo>
                  <a:lnTo>
                    <a:pt x="5960" y="5263"/>
                  </a:lnTo>
                  <a:lnTo>
                    <a:pt x="5196" y="5263"/>
                  </a:lnTo>
                  <a:lnTo>
                    <a:pt x="5196" y="4498"/>
                  </a:lnTo>
                  <a:close/>
                  <a:moveTo>
                    <a:pt x="6048" y="4498"/>
                  </a:moveTo>
                  <a:lnTo>
                    <a:pt x="6790" y="4498"/>
                  </a:lnTo>
                  <a:lnTo>
                    <a:pt x="6790" y="5263"/>
                  </a:lnTo>
                  <a:lnTo>
                    <a:pt x="6048" y="5263"/>
                  </a:lnTo>
                  <a:lnTo>
                    <a:pt x="6048" y="4498"/>
                  </a:lnTo>
                  <a:close/>
                  <a:moveTo>
                    <a:pt x="6877" y="4498"/>
                  </a:moveTo>
                  <a:lnTo>
                    <a:pt x="7598" y="4498"/>
                  </a:lnTo>
                  <a:lnTo>
                    <a:pt x="7598" y="5263"/>
                  </a:lnTo>
                  <a:lnTo>
                    <a:pt x="6877" y="5263"/>
                  </a:lnTo>
                  <a:lnTo>
                    <a:pt x="6877" y="4498"/>
                  </a:lnTo>
                  <a:close/>
                  <a:moveTo>
                    <a:pt x="6877" y="4433"/>
                  </a:moveTo>
                  <a:lnTo>
                    <a:pt x="6877" y="3668"/>
                  </a:lnTo>
                  <a:lnTo>
                    <a:pt x="7598" y="3668"/>
                  </a:lnTo>
                  <a:lnTo>
                    <a:pt x="7598" y="4433"/>
                  </a:lnTo>
                  <a:lnTo>
                    <a:pt x="6877" y="4433"/>
                  </a:lnTo>
                  <a:close/>
                  <a:moveTo>
                    <a:pt x="6877" y="3581"/>
                  </a:moveTo>
                  <a:lnTo>
                    <a:pt x="6877" y="2839"/>
                  </a:lnTo>
                  <a:lnTo>
                    <a:pt x="7598" y="2839"/>
                  </a:lnTo>
                  <a:lnTo>
                    <a:pt x="7598" y="3581"/>
                  </a:lnTo>
                  <a:lnTo>
                    <a:pt x="6877" y="3581"/>
                  </a:lnTo>
                  <a:close/>
                  <a:moveTo>
                    <a:pt x="6877" y="2752"/>
                  </a:moveTo>
                  <a:lnTo>
                    <a:pt x="6877" y="1987"/>
                  </a:lnTo>
                  <a:lnTo>
                    <a:pt x="7598" y="1987"/>
                  </a:lnTo>
                  <a:lnTo>
                    <a:pt x="7598" y="2752"/>
                  </a:lnTo>
                  <a:lnTo>
                    <a:pt x="6877" y="2752"/>
                  </a:lnTo>
                  <a:close/>
                  <a:moveTo>
                    <a:pt x="6877" y="1921"/>
                  </a:moveTo>
                  <a:lnTo>
                    <a:pt x="6877" y="1158"/>
                  </a:lnTo>
                  <a:lnTo>
                    <a:pt x="7598" y="1158"/>
                  </a:lnTo>
                  <a:lnTo>
                    <a:pt x="7598" y="1921"/>
                  </a:lnTo>
                  <a:lnTo>
                    <a:pt x="6877" y="1921"/>
                  </a:lnTo>
                  <a:close/>
                  <a:moveTo>
                    <a:pt x="6790" y="1921"/>
                  </a:moveTo>
                  <a:lnTo>
                    <a:pt x="6048" y="1921"/>
                  </a:lnTo>
                  <a:lnTo>
                    <a:pt x="6048" y="1158"/>
                  </a:lnTo>
                  <a:lnTo>
                    <a:pt x="6790" y="1158"/>
                  </a:lnTo>
                  <a:lnTo>
                    <a:pt x="6790" y="1921"/>
                  </a:lnTo>
                  <a:close/>
                  <a:moveTo>
                    <a:pt x="5960" y="1921"/>
                  </a:moveTo>
                  <a:lnTo>
                    <a:pt x="5196" y="1921"/>
                  </a:lnTo>
                  <a:lnTo>
                    <a:pt x="5196" y="1158"/>
                  </a:lnTo>
                  <a:lnTo>
                    <a:pt x="5960" y="1158"/>
                  </a:lnTo>
                  <a:lnTo>
                    <a:pt x="5960" y="1921"/>
                  </a:lnTo>
                  <a:close/>
                  <a:moveTo>
                    <a:pt x="5130" y="1921"/>
                  </a:moveTo>
                  <a:lnTo>
                    <a:pt x="4366" y="1921"/>
                  </a:lnTo>
                  <a:lnTo>
                    <a:pt x="4366" y="1158"/>
                  </a:lnTo>
                  <a:lnTo>
                    <a:pt x="5130" y="1158"/>
                  </a:lnTo>
                  <a:lnTo>
                    <a:pt x="5130" y="1921"/>
                  </a:lnTo>
                  <a:close/>
                  <a:moveTo>
                    <a:pt x="4301" y="1921"/>
                  </a:moveTo>
                  <a:lnTo>
                    <a:pt x="3536" y="1921"/>
                  </a:lnTo>
                  <a:lnTo>
                    <a:pt x="3536" y="1158"/>
                  </a:lnTo>
                  <a:lnTo>
                    <a:pt x="4301" y="1158"/>
                  </a:lnTo>
                  <a:lnTo>
                    <a:pt x="4301" y="1921"/>
                  </a:lnTo>
                  <a:close/>
                  <a:moveTo>
                    <a:pt x="3449" y="1921"/>
                  </a:moveTo>
                  <a:lnTo>
                    <a:pt x="2707" y="1921"/>
                  </a:lnTo>
                  <a:lnTo>
                    <a:pt x="2707" y="1158"/>
                  </a:lnTo>
                  <a:lnTo>
                    <a:pt x="3449" y="1158"/>
                  </a:lnTo>
                  <a:lnTo>
                    <a:pt x="3449" y="1921"/>
                  </a:lnTo>
                  <a:close/>
                  <a:moveTo>
                    <a:pt x="2620" y="1921"/>
                  </a:moveTo>
                  <a:lnTo>
                    <a:pt x="1877" y="1921"/>
                  </a:lnTo>
                  <a:lnTo>
                    <a:pt x="1877" y="1158"/>
                  </a:lnTo>
                  <a:lnTo>
                    <a:pt x="2620" y="1158"/>
                  </a:lnTo>
                  <a:lnTo>
                    <a:pt x="2620" y="1921"/>
                  </a:lnTo>
                  <a:close/>
                  <a:moveTo>
                    <a:pt x="1790" y="1921"/>
                  </a:moveTo>
                  <a:lnTo>
                    <a:pt x="1025" y="1921"/>
                  </a:lnTo>
                  <a:lnTo>
                    <a:pt x="1025" y="1158"/>
                  </a:lnTo>
                  <a:lnTo>
                    <a:pt x="1790" y="1158"/>
                  </a:lnTo>
                  <a:lnTo>
                    <a:pt x="1790" y="1921"/>
                  </a:lnTo>
                  <a:close/>
                  <a:moveTo>
                    <a:pt x="1790" y="1987"/>
                  </a:moveTo>
                  <a:lnTo>
                    <a:pt x="1790" y="2752"/>
                  </a:lnTo>
                  <a:lnTo>
                    <a:pt x="1025" y="2752"/>
                  </a:lnTo>
                  <a:lnTo>
                    <a:pt x="1025" y="1987"/>
                  </a:lnTo>
                  <a:lnTo>
                    <a:pt x="1790" y="1987"/>
                  </a:lnTo>
                  <a:close/>
                  <a:moveTo>
                    <a:pt x="1790" y="2839"/>
                  </a:moveTo>
                  <a:lnTo>
                    <a:pt x="1790" y="3581"/>
                  </a:lnTo>
                  <a:lnTo>
                    <a:pt x="1025" y="3581"/>
                  </a:lnTo>
                  <a:lnTo>
                    <a:pt x="1025" y="2839"/>
                  </a:lnTo>
                  <a:lnTo>
                    <a:pt x="1790" y="2839"/>
                  </a:lnTo>
                  <a:close/>
                  <a:moveTo>
                    <a:pt x="1790" y="3668"/>
                  </a:moveTo>
                  <a:lnTo>
                    <a:pt x="1790" y="4433"/>
                  </a:lnTo>
                  <a:lnTo>
                    <a:pt x="1025" y="4433"/>
                  </a:lnTo>
                  <a:lnTo>
                    <a:pt x="1025" y="3668"/>
                  </a:lnTo>
                  <a:lnTo>
                    <a:pt x="1790" y="3668"/>
                  </a:lnTo>
                  <a:close/>
                  <a:moveTo>
                    <a:pt x="1790" y="4498"/>
                  </a:moveTo>
                  <a:lnTo>
                    <a:pt x="1790" y="5263"/>
                  </a:lnTo>
                  <a:lnTo>
                    <a:pt x="1025" y="5263"/>
                  </a:lnTo>
                  <a:lnTo>
                    <a:pt x="1025" y="4498"/>
                  </a:lnTo>
                  <a:lnTo>
                    <a:pt x="1790" y="4498"/>
                  </a:lnTo>
                  <a:close/>
                  <a:moveTo>
                    <a:pt x="1790" y="5328"/>
                  </a:moveTo>
                  <a:lnTo>
                    <a:pt x="1790" y="6092"/>
                  </a:lnTo>
                  <a:lnTo>
                    <a:pt x="1025" y="6092"/>
                  </a:lnTo>
                  <a:lnTo>
                    <a:pt x="1025" y="5328"/>
                  </a:lnTo>
                  <a:lnTo>
                    <a:pt x="1790" y="5328"/>
                  </a:lnTo>
                  <a:close/>
                  <a:moveTo>
                    <a:pt x="1877" y="5328"/>
                  </a:moveTo>
                  <a:lnTo>
                    <a:pt x="2620" y="5328"/>
                  </a:lnTo>
                  <a:lnTo>
                    <a:pt x="2620" y="6092"/>
                  </a:lnTo>
                  <a:lnTo>
                    <a:pt x="1877" y="6092"/>
                  </a:lnTo>
                  <a:lnTo>
                    <a:pt x="1877" y="5328"/>
                  </a:lnTo>
                  <a:close/>
                  <a:moveTo>
                    <a:pt x="2707" y="5328"/>
                  </a:moveTo>
                  <a:lnTo>
                    <a:pt x="3449" y="5328"/>
                  </a:lnTo>
                  <a:lnTo>
                    <a:pt x="3449" y="6092"/>
                  </a:lnTo>
                  <a:lnTo>
                    <a:pt x="2707" y="6092"/>
                  </a:lnTo>
                  <a:lnTo>
                    <a:pt x="2707" y="5328"/>
                  </a:lnTo>
                  <a:close/>
                  <a:moveTo>
                    <a:pt x="3536" y="5328"/>
                  </a:moveTo>
                  <a:lnTo>
                    <a:pt x="4301" y="5328"/>
                  </a:lnTo>
                  <a:lnTo>
                    <a:pt x="4301" y="6092"/>
                  </a:lnTo>
                  <a:lnTo>
                    <a:pt x="3536" y="6092"/>
                  </a:lnTo>
                  <a:lnTo>
                    <a:pt x="3536" y="5328"/>
                  </a:lnTo>
                  <a:close/>
                  <a:moveTo>
                    <a:pt x="4366" y="5328"/>
                  </a:moveTo>
                  <a:lnTo>
                    <a:pt x="5130" y="5328"/>
                  </a:lnTo>
                  <a:lnTo>
                    <a:pt x="5130" y="6092"/>
                  </a:lnTo>
                  <a:lnTo>
                    <a:pt x="4366" y="6092"/>
                  </a:lnTo>
                  <a:lnTo>
                    <a:pt x="4366" y="5328"/>
                  </a:lnTo>
                  <a:close/>
                  <a:moveTo>
                    <a:pt x="5196" y="5328"/>
                  </a:moveTo>
                  <a:lnTo>
                    <a:pt x="5960" y="5328"/>
                  </a:lnTo>
                  <a:lnTo>
                    <a:pt x="5960" y="6092"/>
                  </a:lnTo>
                  <a:lnTo>
                    <a:pt x="5196" y="6092"/>
                  </a:lnTo>
                  <a:lnTo>
                    <a:pt x="5196" y="5328"/>
                  </a:lnTo>
                  <a:close/>
                  <a:moveTo>
                    <a:pt x="6048" y="5328"/>
                  </a:moveTo>
                  <a:lnTo>
                    <a:pt x="6790" y="5328"/>
                  </a:lnTo>
                  <a:lnTo>
                    <a:pt x="6790" y="6092"/>
                  </a:lnTo>
                  <a:lnTo>
                    <a:pt x="6048" y="6092"/>
                  </a:lnTo>
                  <a:lnTo>
                    <a:pt x="6048" y="5328"/>
                  </a:lnTo>
                  <a:close/>
                  <a:moveTo>
                    <a:pt x="6877" y="5328"/>
                  </a:moveTo>
                  <a:lnTo>
                    <a:pt x="7598" y="5328"/>
                  </a:lnTo>
                  <a:lnTo>
                    <a:pt x="7598" y="6092"/>
                  </a:lnTo>
                  <a:lnTo>
                    <a:pt x="6877" y="6092"/>
                  </a:lnTo>
                  <a:lnTo>
                    <a:pt x="6877" y="5328"/>
                  </a:lnTo>
                  <a:close/>
                  <a:moveTo>
                    <a:pt x="7685" y="5328"/>
                  </a:moveTo>
                  <a:lnTo>
                    <a:pt x="8449" y="5328"/>
                  </a:lnTo>
                  <a:lnTo>
                    <a:pt x="8449" y="6092"/>
                  </a:lnTo>
                  <a:lnTo>
                    <a:pt x="7685" y="6092"/>
                  </a:lnTo>
                  <a:lnTo>
                    <a:pt x="7685" y="5328"/>
                  </a:lnTo>
                  <a:close/>
                  <a:moveTo>
                    <a:pt x="7685" y="5263"/>
                  </a:moveTo>
                  <a:lnTo>
                    <a:pt x="7685" y="4498"/>
                  </a:lnTo>
                  <a:lnTo>
                    <a:pt x="8449" y="4498"/>
                  </a:lnTo>
                  <a:lnTo>
                    <a:pt x="8449" y="5263"/>
                  </a:lnTo>
                  <a:lnTo>
                    <a:pt x="7685" y="5263"/>
                  </a:lnTo>
                  <a:close/>
                  <a:moveTo>
                    <a:pt x="7685" y="4433"/>
                  </a:moveTo>
                  <a:lnTo>
                    <a:pt x="7685" y="3668"/>
                  </a:lnTo>
                  <a:lnTo>
                    <a:pt x="8449" y="3668"/>
                  </a:lnTo>
                  <a:lnTo>
                    <a:pt x="8449" y="4433"/>
                  </a:lnTo>
                  <a:lnTo>
                    <a:pt x="7685" y="4433"/>
                  </a:lnTo>
                  <a:close/>
                  <a:moveTo>
                    <a:pt x="7685" y="3581"/>
                  </a:moveTo>
                  <a:lnTo>
                    <a:pt x="7685" y="2839"/>
                  </a:lnTo>
                  <a:lnTo>
                    <a:pt x="8449" y="2839"/>
                  </a:lnTo>
                  <a:lnTo>
                    <a:pt x="8449" y="3581"/>
                  </a:lnTo>
                  <a:lnTo>
                    <a:pt x="7685" y="3581"/>
                  </a:lnTo>
                  <a:close/>
                  <a:moveTo>
                    <a:pt x="7685" y="2752"/>
                  </a:moveTo>
                  <a:lnTo>
                    <a:pt x="7685" y="1987"/>
                  </a:lnTo>
                  <a:lnTo>
                    <a:pt x="8449" y="1987"/>
                  </a:lnTo>
                  <a:lnTo>
                    <a:pt x="8449" y="2752"/>
                  </a:lnTo>
                  <a:lnTo>
                    <a:pt x="7685" y="2752"/>
                  </a:lnTo>
                  <a:close/>
                  <a:moveTo>
                    <a:pt x="7685" y="1921"/>
                  </a:moveTo>
                  <a:lnTo>
                    <a:pt x="7685" y="1158"/>
                  </a:lnTo>
                  <a:lnTo>
                    <a:pt x="8449" y="1158"/>
                  </a:lnTo>
                  <a:lnTo>
                    <a:pt x="8449" y="1921"/>
                  </a:lnTo>
                  <a:lnTo>
                    <a:pt x="7685" y="1921"/>
                  </a:lnTo>
                  <a:close/>
                  <a:moveTo>
                    <a:pt x="7598" y="328"/>
                  </a:moveTo>
                  <a:lnTo>
                    <a:pt x="7598" y="1092"/>
                  </a:lnTo>
                  <a:lnTo>
                    <a:pt x="6877" y="1092"/>
                  </a:lnTo>
                  <a:lnTo>
                    <a:pt x="6877" y="328"/>
                  </a:lnTo>
                  <a:lnTo>
                    <a:pt x="7598" y="328"/>
                  </a:lnTo>
                  <a:close/>
                  <a:moveTo>
                    <a:pt x="6790" y="328"/>
                  </a:moveTo>
                  <a:lnTo>
                    <a:pt x="6790" y="1092"/>
                  </a:lnTo>
                  <a:lnTo>
                    <a:pt x="6048" y="1092"/>
                  </a:lnTo>
                  <a:lnTo>
                    <a:pt x="6048" y="328"/>
                  </a:lnTo>
                  <a:lnTo>
                    <a:pt x="6790" y="328"/>
                  </a:lnTo>
                  <a:close/>
                  <a:moveTo>
                    <a:pt x="5960" y="328"/>
                  </a:moveTo>
                  <a:lnTo>
                    <a:pt x="5960" y="1092"/>
                  </a:lnTo>
                  <a:lnTo>
                    <a:pt x="5196" y="1092"/>
                  </a:lnTo>
                  <a:lnTo>
                    <a:pt x="5196" y="328"/>
                  </a:lnTo>
                  <a:lnTo>
                    <a:pt x="5960" y="328"/>
                  </a:lnTo>
                  <a:close/>
                  <a:moveTo>
                    <a:pt x="5130" y="328"/>
                  </a:moveTo>
                  <a:lnTo>
                    <a:pt x="5130" y="1092"/>
                  </a:lnTo>
                  <a:lnTo>
                    <a:pt x="4366" y="1092"/>
                  </a:lnTo>
                  <a:lnTo>
                    <a:pt x="4366" y="328"/>
                  </a:lnTo>
                  <a:lnTo>
                    <a:pt x="5130" y="328"/>
                  </a:lnTo>
                  <a:close/>
                  <a:moveTo>
                    <a:pt x="4301" y="328"/>
                  </a:moveTo>
                  <a:lnTo>
                    <a:pt x="4301" y="1092"/>
                  </a:lnTo>
                  <a:lnTo>
                    <a:pt x="3536" y="1092"/>
                  </a:lnTo>
                  <a:lnTo>
                    <a:pt x="3536" y="328"/>
                  </a:lnTo>
                  <a:lnTo>
                    <a:pt x="4301" y="328"/>
                  </a:lnTo>
                  <a:close/>
                  <a:moveTo>
                    <a:pt x="3449" y="328"/>
                  </a:moveTo>
                  <a:lnTo>
                    <a:pt x="3449" y="1092"/>
                  </a:lnTo>
                  <a:lnTo>
                    <a:pt x="2707" y="1092"/>
                  </a:lnTo>
                  <a:lnTo>
                    <a:pt x="2707" y="328"/>
                  </a:lnTo>
                  <a:lnTo>
                    <a:pt x="3449" y="328"/>
                  </a:lnTo>
                  <a:close/>
                  <a:moveTo>
                    <a:pt x="2620" y="328"/>
                  </a:moveTo>
                  <a:lnTo>
                    <a:pt x="2620" y="1092"/>
                  </a:lnTo>
                  <a:lnTo>
                    <a:pt x="1877" y="1092"/>
                  </a:lnTo>
                  <a:lnTo>
                    <a:pt x="1877" y="328"/>
                  </a:lnTo>
                  <a:lnTo>
                    <a:pt x="2620" y="328"/>
                  </a:lnTo>
                  <a:close/>
                  <a:moveTo>
                    <a:pt x="1790" y="328"/>
                  </a:moveTo>
                  <a:lnTo>
                    <a:pt x="1790" y="1092"/>
                  </a:lnTo>
                  <a:lnTo>
                    <a:pt x="1025" y="1092"/>
                  </a:lnTo>
                  <a:lnTo>
                    <a:pt x="1025" y="328"/>
                  </a:lnTo>
                  <a:lnTo>
                    <a:pt x="1790" y="328"/>
                  </a:lnTo>
                  <a:close/>
                  <a:moveTo>
                    <a:pt x="196" y="328"/>
                  </a:moveTo>
                  <a:lnTo>
                    <a:pt x="960" y="328"/>
                  </a:lnTo>
                  <a:lnTo>
                    <a:pt x="960" y="1092"/>
                  </a:lnTo>
                  <a:lnTo>
                    <a:pt x="196" y="1092"/>
                  </a:lnTo>
                  <a:lnTo>
                    <a:pt x="196" y="328"/>
                  </a:lnTo>
                  <a:close/>
                  <a:moveTo>
                    <a:pt x="196" y="1158"/>
                  </a:moveTo>
                  <a:lnTo>
                    <a:pt x="960" y="1158"/>
                  </a:lnTo>
                  <a:lnTo>
                    <a:pt x="960" y="1921"/>
                  </a:lnTo>
                  <a:lnTo>
                    <a:pt x="196" y="1921"/>
                  </a:lnTo>
                  <a:lnTo>
                    <a:pt x="196" y="1158"/>
                  </a:lnTo>
                  <a:close/>
                  <a:moveTo>
                    <a:pt x="196" y="1987"/>
                  </a:moveTo>
                  <a:lnTo>
                    <a:pt x="960" y="1987"/>
                  </a:lnTo>
                  <a:lnTo>
                    <a:pt x="960" y="2752"/>
                  </a:lnTo>
                  <a:lnTo>
                    <a:pt x="196" y="2752"/>
                  </a:lnTo>
                  <a:lnTo>
                    <a:pt x="196" y="1987"/>
                  </a:lnTo>
                  <a:close/>
                  <a:moveTo>
                    <a:pt x="196" y="2839"/>
                  </a:moveTo>
                  <a:lnTo>
                    <a:pt x="960" y="2839"/>
                  </a:lnTo>
                  <a:lnTo>
                    <a:pt x="960" y="3581"/>
                  </a:lnTo>
                  <a:lnTo>
                    <a:pt x="196" y="3581"/>
                  </a:lnTo>
                  <a:lnTo>
                    <a:pt x="196" y="2839"/>
                  </a:lnTo>
                  <a:close/>
                  <a:moveTo>
                    <a:pt x="196" y="3668"/>
                  </a:moveTo>
                  <a:lnTo>
                    <a:pt x="960" y="3668"/>
                  </a:lnTo>
                  <a:lnTo>
                    <a:pt x="960" y="4433"/>
                  </a:lnTo>
                  <a:lnTo>
                    <a:pt x="196" y="4433"/>
                  </a:lnTo>
                  <a:lnTo>
                    <a:pt x="196" y="3668"/>
                  </a:lnTo>
                  <a:close/>
                  <a:moveTo>
                    <a:pt x="196" y="4498"/>
                  </a:moveTo>
                  <a:lnTo>
                    <a:pt x="960" y="4498"/>
                  </a:lnTo>
                  <a:lnTo>
                    <a:pt x="960" y="5263"/>
                  </a:lnTo>
                  <a:lnTo>
                    <a:pt x="196" y="5263"/>
                  </a:lnTo>
                  <a:lnTo>
                    <a:pt x="196" y="4498"/>
                  </a:lnTo>
                  <a:close/>
                  <a:moveTo>
                    <a:pt x="196" y="5328"/>
                  </a:moveTo>
                  <a:lnTo>
                    <a:pt x="960" y="5328"/>
                  </a:lnTo>
                  <a:lnTo>
                    <a:pt x="960" y="6092"/>
                  </a:lnTo>
                  <a:lnTo>
                    <a:pt x="196" y="6092"/>
                  </a:lnTo>
                  <a:lnTo>
                    <a:pt x="196" y="5328"/>
                  </a:lnTo>
                  <a:close/>
                  <a:moveTo>
                    <a:pt x="196" y="6922"/>
                  </a:moveTo>
                  <a:lnTo>
                    <a:pt x="196" y="6179"/>
                  </a:lnTo>
                  <a:lnTo>
                    <a:pt x="960" y="6179"/>
                  </a:lnTo>
                  <a:lnTo>
                    <a:pt x="960" y="6922"/>
                  </a:lnTo>
                  <a:lnTo>
                    <a:pt x="196" y="6922"/>
                  </a:lnTo>
                  <a:close/>
                  <a:moveTo>
                    <a:pt x="1025" y="6922"/>
                  </a:moveTo>
                  <a:lnTo>
                    <a:pt x="1025" y="6179"/>
                  </a:lnTo>
                  <a:lnTo>
                    <a:pt x="1790" y="6179"/>
                  </a:lnTo>
                  <a:lnTo>
                    <a:pt x="1790" y="6922"/>
                  </a:lnTo>
                  <a:lnTo>
                    <a:pt x="1025" y="6922"/>
                  </a:lnTo>
                  <a:close/>
                  <a:moveTo>
                    <a:pt x="1877" y="6922"/>
                  </a:moveTo>
                  <a:lnTo>
                    <a:pt x="1877" y="6179"/>
                  </a:lnTo>
                  <a:lnTo>
                    <a:pt x="2620" y="6179"/>
                  </a:lnTo>
                  <a:lnTo>
                    <a:pt x="2620" y="6922"/>
                  </a:lnTo>
                  <a:lnTo>
                    <a:pt x="1877" y="6922"/>
                  </a:lnTo>
                  <a:close/>
                  <a:moveTo>
                    <a:pt x="2707" y="6922"/>
                  </a:moveTo>
                  <a:lnTo>
                    <a:pt x="2707" y="6179"/>
                  </a:lnTo>
                  <a:lnTo>
                    <a:pt x="3449" y="6179"/>
                  </a:lnTo>
                  <a:lnTo>
                    <a:pt x="3449" y="6922"/>
                  </a:lnTo>
                  <a:lnTo>
                    <a:pt x="2707" y="6922"/>
                  </a:lnTo>
                  <a:close/>
                  <a:moveTo>
                    <a:pt x="3536" y="6922"/>
                  </a:moveTo>
                  <a:lnTo>
                    <a:pt x="3536" y="6179"/>
                  </a:lnTo>
                  <a:lnTo>
                    <a:pt x="4301" y="6179"/>
                  </a:lnTo>
                  <a:lnTo>
                    <a:pt x="4301" y="6922"/>
                  </a:lnTo>
                  <a:lnTo>
                    <a:pt x="3536" y="6922"/>
                  </a:lnTo>
                  <a:close/>
                  <a:moveTo>
                    <a:pt x="4366" y="6922"/>
                  </a:moveTo>
                  <a:lnTo>
                    <a:pt x="4366" y="6179"/>
                  </a:lnTo>
                  <a:lnTo>
                    <a:pt x="5130" y="6179"/>
                  </a:lnTo>
                  <a:lnTo>
                    <a:pt x="5130" y="6922"/>
                  </a:lnTo>
                  <a:lnTo>
                    <a:pt x="4366" y="6922"/>
                  </a:lnTo>
                  <a:close/>
                  <a:moveTo>
                    <a:pt x="5196" y="6922"/>
                  </a:moveTo>
                  <a:lnTo>
                    <a:pt x="5196" y="6179"/>
                  </a:lnTo>
                  <a:lnTo>
                    <a:pt x="5960" y="6179"/>
                  </a:lnTo>
                  <a:lnTo>
                    <a:pt x="5960" y="6922"/>
                  </a:lnTo>
                  <a:lnTo>
                    <a:pt x="5196" y="6922"/>
                  </a:lnTo>
                  <a:close/>
                  <a:moveTo>
                    <a:pt x="6048" y="6922"/>
                  </a:moveTo>
                  <a:lnTo>
                    <a:pt x="6048" y="6179"/>
                  </a:lnTo>
                  <a:lnTo>
                    <a:pt x="6790" y="6179"/>
                  </a:lnTo>
                  <a:lnTo>
                    <a:pt x="6790" y="6922"/>
                  </a:lnTo>
                  <a:lnTo>
                    <a:pt x="6048" y="6922"/>
                  </a:lnTo>
                  <a:close/>
                  <a:moveTo>
                    <a:pt x="6877" y="6922"/>
                  </a:moveTo>
                  <a:lnTo>
                    <a:pt x="6877" y="6179"/>
                  </a:lnTo>
                  <a:lnTo>
                    <a:pt x="7598" y="6179"/>
                  </a:lnTo>
                  <a:lnTo>
                    <a:pt x="7598" y="6922"/>
                  </a:lnTo>
                  <a:lnTo>
                    <a:pt x="6877" y="6922"/>
                  </a:lnTo>
                  <a:close/>
                  <a:moveTo>
                    <a:pt x="7685" y="6922"/>
                  </a:moveTo>
                  <a:lnTo>
                    <a:pt x="7685" y="6179"/>
                  </a:lnTo>
                  <a:lnTo>
                    <a:pt x="8449" y="6179"/>
                  </a:lnTo>
                  <a:lnTo>
                    <a:pt x="8449" y="6922"/>
                  </a:lnTo>
                  <a:lnTo>
                    <a:pt x="7685" y="6922"/>
                  </a:lnTo>
                  <a:close/>
                  <a:moveTo>
                    <a:pt x="9279" y="6922"/>
                  </a:moveTo>
                  <a:lnTo>
                    <a:pt x="8515" y="6922"/>
                  </a:lnTo>
                  <a:lnTo>
                    <a:pt x="8515" y="6179"/>
                  </a:lnTo>
                  <a:lnTo>
                    <a:pt x="9279" y="6179"/>
                  </a:lnTo>
                  <a:lnTo>
                    <a:pt x="9279" y="6922"/>
                  </a:lnTo>
                  <a:close/>
                  <a:moveTo>
                    <a:pt x="9279" y="6092"/>
                  </a:moveTo>
                  <a:lnTo>
                    <a:pt x="8515" y="6092"/>
                  </a:lnTo>
                  <a:lnTo>
                    <a:pt x="8515" y="5328"/>
                  </a:lnTo>
                  <a:lnTo>
                    <a:pt x="9279" y="5328"/>
                  </a:lnTo>
                  <a:lnTo>
                    <a:pt x="9279" y="6092"/>
                  </a:lnTo>
                  <a:close/>
                  <a:moveTo>
                    <a:pt x="9279" y="5263"/>
                  </a:moveTo>
                  <a:lnTo>
                    <a:pt x="8515" y="5263"/>
                  </a:lnTo>
                  <a:lnTo>
                    <a:pt x="8515" y="4498"/>
                  </a:lnTo>
                  <a:lnTo>
                    <a:pt x="9279" y="4498"/>
                  </a:lnTo>
                  <a:lnTo>
                    <a:pt x="9279" y="5263"/>
                  </a:lnTo>
                  <a:close/>
                  <a:moveTo>
                    <a:pt x="9279" y="4433"/>
                  </a:moveTo>
                  <a:lnTo>
                    <a:pt x="8515" y="4433"/>
                  </a:lnTo>
                  <a:lnTo>
                    <a:pt x="8515" y="3668"/>
                  </a:lnTo>
                  <a:lnTo>
                    <a:pt x="9279" y="3668"/>
                  </a:lnTo>
                  <a:lnTo>
                    <a:pt x="9279" y="4433"/>
                  </a:lnTo>
                  <a:close/>
                  <a:moveTo>
                    <a:pt x="9279" y="3581"/>
                  </a:moveTo>
                  <a:lnTo>
                    <a:pt x="8515" y="3581"/>
                  </a:lnTo>
                  <a:lnTo>
                    <a:pt x="8515" y="2839"/>
                  </a:lnTo>
                  <a:lnTo>
                    <a:pt x="9279" y="2839"/>
                  </a:lnTo>
                  <a:lnTo>
                    <a:pt x="9279" y="3581"/>
                  </a:lnTo>
                  <a:close/>
                  <a:moveTo>
                    <a:pt x="9279" y="2752"/>
                  </a:moveTo>
                  <a:lnTo>
                    <a:pt x="8515" y="2752"/>
                  </a:lnTo>
                  <a:lnTo>
                    <a:pt x="8515" y="1987"/>
                  </a:lnTo>
                  <a:lnTo>
                    <a:pt x="9279" y="1987"/>
                  </a:lnTo>
                  <a:lnTo>
                    <a:pt x="9279" y="2752"/>
                  </a:lnTo>
                  <a:close/>
                  <a:moveTo>
                    <a:pt x="9279" y="1921"/>
                  </a:moveTo>
                  <a:lnTo>
                    <a:pt x="8515" y="1921"/>
                  </a:lnTo>
                  <a:lnTo>
                    <a:pt x="8515" y="1158"/>
                  </a:lnTo>
                  <a:lnTo>
                    <a:pt x="9279" y="1158"/>
                  </a:lnTo>
                  <a:lnTo>
                    <a:pt x="9279" y="1921"/>
                  </a:lnTo>
                  <a:close/>
                  <a:moveTo>
                    <a:pt x="9279" y="1092"/>
                  </a:moveTo>
                  <a:lnTo>
                    <a:pt x="8515" y="1092"/>
                  </a:lnTo>
                  <a:lnTo>
                    <a:pt x="8515" y="328"/>
                  </a:lnTo>
                  <a:lnTo>
                    <a:pt x="9279" y="328"/>
                  </a:lnTo>
                  <a:lnTo>
                    <a:pt x="9279" y="10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2198688" y="2332038"/>
              <a:ext cx="3363912" cy="1541462"/>
            </a:xfrm>
            <a:custGeom>
              <a:avLst/>
              <a:gdLst>
                <a:gd name="T0" fmla="*/ 65 w 9346"/>
                <a:gd name="T1" fmla="*/ 4279 h 4280"/>
                <a:gd name="T2" fmla="*/ 65 w 9346"/>
                <a:gd name="T3" fmla="*/ 4279 h 4280"/>
                <a:gd name="T4" fmla="*/ 22 w 9346"/>
                <a:gd name="T5" fmla="*/ 4257 h 4280"/>
                <a:gd name="T6" fmla="*/ 22 w 9346"/>
                <a:gd name="T7" fmla="*/ 4191 h 4280"/>
                <a:gd name="T8" fmla="*/ 1681 w 9346"/>
                <a:gd name="T9" fmla="*/ 2510 h 4280"/>
                <a:gd name="T10" fmla="*/ 1769 w 9346"/>
                <a:gd name="T11" fmla="*/ 2510 h 4280"/>
                <a:gd name="T12" fmla="*/ 2532 w 9346"/>
                <a:gd name="T13" fmla="*/ 3209 h 4280"/>
                <a:gd name="T14" fmla="*/ 3341 w 9346"/>
                <a:gd name="T15" fmla="*/ 43 h 4280"/>
                <a:gd name="T16" fmla="*/ 3384 w 9346"/>
                <a:gd name="T17" fmla="*/ 0 h 4280"/>
                <a:gd name="T18" fmla="*/ 3428 w 9346"/>
                <a:gd name="T19" fmla="*/ 21 h 4280"/>
                <a:gd name="T20" fmla="*/ 5065 w 9346"/>
                <a:gd name="T21" fmla="*/ 2445 h 4280"/>
                <a:gd name="T22" fmla="*/ 5851 w 9346"/>
                <a:gd name="T23" fmla="*/ 786 h 4280"/>
                <a:gd name="T24" fmla="*/ 5895 w 9346"/>
                <a:gd name="T25" fmla="*/ 763 h 4280"/>
                <a:gd name="T26" fmla="*/ 5939 w 9346"/>
                <a:gd name="T27" fmla="*/ 786 h 4280"/>
                <a:gd name="T28" fmla="*/ 6790 w 9346"/>
                <a:gd name="T29" fmla="*/ 3995 h 4280"/>
                <a:gd name="T30" fmla="*/ 7489 w 9346"/>
                <a:gd name="T31" fmla="*/ 1703 h 4280"/>
                <a:gd name="T32" fmla="*/ 7533 w 9346"/>
                <a:gd name="T33" fmla="*/ 1659 h 4280"/>
                <a:gd name="T34" fmla="*/ 7598 w 9346"/>
                <a:gd name="T35" fmla="*/ 1703 h 4280"/>
                <a:gd name="T36" fmla="*/ 8362 w 9346"/>
                <a:gd name="T37" fmla="*/ 3187 h 4280"/>
                <a:gd name="T38" fmla="*/ 9236 w 9346"/>
                <a:gd name="T39" fmla="*/ 873 h 4280"/>
                <a:gd name="T40" fmla="*/ 9301 w 9346"/>
                <a:gd name="T41" fmla="*/ 829 h 4280"/>
                <a:gd name="T42" fmla="*/ 9345 w 9346"/>
                <a:gd name="T43" fmla="*/ 895 h 4280"/>
                <a:gd name="T44" fmla="*/ 8428 w 9346"/>
                <a:gd name="T45" fmla="*/ 3340 h 4280"/>
                <a:gd name="T46" fmla="*/ 8384 w 9346"/>
                <a:gd name="T47" fmla="*/ 3362 h 4280"/>
                <a:gd name="T48" fmla="*/ 8341 w 9346"/>
                <a:gd name="T49" fmla="*/ 3340 h 4280"/>
                <a:gd name="T50" fmla="*/ 7555 w 9346"/>
                <a:gd name="T51" fmla="*/ 1856 h 4280"/>
                <a:gd name="T52" fmla="*/ 6856 w 9346"/>
                <a:gd name="T53" fmla="*/ 4191 h 4280"/>
                <a:gd name="T54" fmla="*/ 6790 w 9346"/>
                <a:gd name="T55" fmla="*/ 4235 h 4280"/>
                <a:gd name="T56" fmla="*/ 6747 w 9346"/>
                <a:gd name="T57" fmla="*/ 4191 h 4280"/>
                <a:gd name="T58" fmla="*/ 5895 w 9346"/>
                <a:gd name="T59" fmla="*/ 961 h 4280"/>
                <a:gd name="T60" fmla="*/ 5109 w 9346"/>
                <a:gd name="T61" fmla="*/ 2576 h 4280"/>
                <a:gd name="T62" fmla="*/ 5065 w 9346"/>
                <a:gd name="T63" fmla="*/ 2598 h 4280"/>
                <a:gd name="T64" fmla="*/ 5022 w 9346"/>
                <a:gd name="T65" fmla="*/ 2576 h 4280"/>
                <a:gd name="T66" fmla="*/ 3406 w 9346"/>
                <a:gd name="T67" fmla="*/ 174 h 4280"/>
                <a:gd name="T68" fmla="*/ 2620 w 9346"/>
                <a:gd name="T69" fmla="*/ 3319 h 4280"/>
                <a:gd name="T70" fmla="*/ 2576 w 9346"/>
                <a:gd name="T71" fmla="*/ 3362 h 4280"/>
                <a:gd name="T72" fmla="*/ 2532 w 9346"/>
                <a:gd name="T73" fmla="*/ 3362 h 4280"/>
                <a:gd name="T74" fmla="*/ 1725 w 9346"/>
                <a:gd name="T75" fmla="*/ 2620 h 4280"/>
                <a:gd name="T76" fmla="*/ 87 w 9346"/>
                <a:gd name="T77" fmla="*/ 4257 h 4280"/>
                <a:gd name="T78" fmla="*/ 65 w 9346"/>
                <a:gd name="T79" fmla="*/ 4279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46" h="4280">
                  <a:moveTo>
                    <a:pt x="65" y="4279"/>
                  </a:moveTo>
                  <a:lnTo>
                    <a:pt x="65" y="4279"/>
                  </a:lnTo>
                  <a:cubicBezTo>
                    <a:pt x="44" y="4279"/>
                    <a:pt x="22" y="4279"/>
                    <a:pt x="22" y="4257"/>
                  </a:cubicBezTo>
                  <a:cubicBezTo>
                    <a:pt x="0" y="4235"/>
                    <a:pt x="0" y="4214"/>
                    <a:pt x="22" y="4191"/>
                  </a:cubicBezTo>
                  <a:cubicBezTo>
                    <a:pt x="1681" y="2510"/>
                    <a:pt x="1681" y="2510"/>
                    <a:pt x="1681" y="2510"/>
                  </a:cubicBezTo>
                  <a:cubicBezTo>
                    <a:pt x="1703" y="2510"/>
                    <a:pt x="1746" y="2489"/>
                    <a:pt x="1769" y="2510"/>
                  </a:cubicBezTo>
                  <a:cubicBezTo>
                    <a:pt x="2532" y="3209"/>
                    <a:pt x="2532" y="3209"/>
                    <a:pt x="2532" y="3209"/>
                  </a:cubicBezTo>
                  <a:cubicBezTo>
                    <a:pt x="3341" y="43"/>
                    <a:pt x="3341" y="43"/>
                    <a:pt x="3341" y="43"/>
                  </a:cubicBezTo>
                  <a:cubicBezTo>
                    <a:pt x="3341" y="21"/>
                    <a:pt x="3362" y="0"/>
                    <a:pt x="3384" y="0"/>
                  </a:cubicBezTo>
                  <a:cubicBezTo>
                    <a:pt x="3406" y="0"/>
                    <a:pt x="3428" y="0"/>
                    <a:pt x="3428" y="21"/>
                  </a:cubicBezTo>
                  <a:cubicBezTo>
                    <a:pt x="5065" y="2445"/>
                    <a:pt x="5065" y="2445"/>
                    <a:pt x="5065" y="2445"/>
                  </a:cubicBezTo>
                  <a:cubicBezTo>
                    <a:pt x="5851" y="786"/>
                    <a:pt x="5851" y="786"/>
                    <a:pt x="5851" y="786"/>
                  </a:cubicBezTo>
                  <a:cubicBezTo>
                    <a:pt x="5851" y="763"/>
                    <a:pt x="5874" y="763"/>
                    <a:pt x="5895" y="763"/>
                  </a:cubicBezTo>
                  <a:cubicBezTo>
                    <a:pt x="5917" y="763"/>
                    <a:pt x="5939" y="786"/>
                    <a:pt x="5939" y="786"/>
                  </a:cubicBezTo>
                  <a:cubicBezTo>
                    <a:pt x="6790" y="3995"/>
                    <a:pt x="6790" y="3995"/>
                    <a:pt x="6790" y="3995"/>
                  </a:cubicBezTo>
                  <a:cubicBezTo>
                    <a:pt x="7489" y="1703"/>
                    <a:pt x="7489" y="1703"/>
                    <a:pt x="7489" y="1703"/>
                  </a:cubicBezTo>
                  <a:cubicBezTo>
                    <a:pt x="7489" y="1681"/>
                    <a:pt x="7511" y="1681"/>
                    <a:pt x="7533" y="1659"/>
                  </a:cubicBezTo>
                  <a:cubicBezTo>
                    <a:pt x="7555" y="1659"/>
                    <a:pt x="7576" y="1681"/>
                    <a:pt x="7598" y="1703"/>
                  </a:cubicBezTo>
                  <a:cubicBezTo>
                    <a:pt x="8362" y="3187"/>
                    <a:pt x="8362" y="3187"/>
                    <a:pt x="8362" y="3187"/>
                  </a:cubicBezTo>
                  <a:cubicBezTo>
                    <a:pt x="9236" y="873"/>
                    <a:pt x="9236" y="873"/>
                    <a:pt x="9236" y="873"/>
                  </a:cubicBezTo>
                  <a:cubicBezTo>
                    <a:pt x="9257" y="851"/>
                    <a:pt x="9280" y="829"/>
                    <a:pt x="9301" y="829"/>
                  </a:cubicBezTo>
                  <a:cubicBezTo>
                    <a:pt x="9323" y="851"/>
                    <a:pt x="9345" y="873"/>
                    <a:pt x="9345" y="895"/>
                  </a:cubicBezTo>
                  <a:cubicBezTo>
                    <a:pt x="8428" y="3340"/>
                    <a:pt x="8428" y="3340"/>
                    <a:pt x="8428" y="3340"/>
                  </a:cubicBezTo>
                  <a:cubicBezTo>
                    <a:pt x="8428" y="3340"/>
                    <a:pt x="8406" y="3362"/>
                    <a:pt x="8384" y="3362"/>
                  </a:cubicBezTo>
                  <a:cubicBezTo>
                    <a:pt x="8362" y="3362"/>
                    <a:pt x="8341" y="3362"/>
                    <a:pt x="8341" y="3340"/>
                  </a:cubicBezTo>
                  <a:cubicBezTo>
                    <a:pt x="7555" y="1856"/>
                    <a:pt x="7555" y="1856"/>
                    <a:pt x="7555" y="1856"/>
                  </a:cubicBezTo>
                  <a:cubicBezTo>
                    <a:pt x="6856" y="4191"/>
                    <a:pt x="6856" y="4191"/>
                    <a:pt x="6856" y="4191"/>
                  </a:cubicBezTo>
                  <a:cubicBezTo>
                    <a:pt x="6834" y="4214"/>
                    <a:pt x="6812" y="4235"/>
                    <a:pt x="6790" y="4235"/>
                  </a:cubicBezTo>
                  <a:cubicBezTo>
                    <a:pt x="6769" y="4235"/>
                    <a:pt x="6747" y="4214"/>
                    <a:pt x="6747" y="4191"/>
                  </a:cubicBezTo>
                  <a:cubicBezTo>
                    <a:pt x="5895" y="961"/>
                    <a:pt x="5895" y="961"/>
                    <a:pt x="5895" y="961"/>
                  </a:cubicBezTo>
                  <a:cubicBezTo>
                    <a:pt x="5109" y="2576"/>
                    <a:pt x="5109" y="2576"/>
                    <a:pt x="5109" y="2576"/>
                  </a:cubicBezTo>
                  <a:cubicBezTo>
                    <a:pt x="5109" y="2598"/>
                    <a:pt x="5088" y="2598"/>
                    <a:pt x="5065" y="2598"/>
                  </a:cubicBezTo>
                  <a:cubicBezTo>
                    <a:pt x="5044" y="2598"/>
                    <a:pt x="5022" y="2598"/>
                    <a:pt x="5022" y="2576"/>
                  </a:cubicBezTo>
                  <a:cubicBezTo>
                    <a:pt x="3406" y="174"/>
                    <a:pt x="3406" y="174"/>
                    <a:pt x="3406" y="174"/>
                  </a:cubicBezTo>
                  <a:cubicBezTo>
                    <a:pt x="2620" y="3319"/>
                    <a:pt x="2620" y="3319"/>
                    <a:pt x="2620" y="3319"/>
                  </a:cubicBezTo>
                  <a:cubicBezTo>
                    <a:pt x="2598" y="3340"/>
                    <a:pt x="2598" y="3362"/>
                    <a:pt x="2576" y="3362"/>
                  </a:cubicBezTo>
                  <a:cubicBezTo>
                    <a:pt x="2555" y="3362"/>
                    <a:pt x="2532" y="3362"/>
                    <a:pt x="2532" y="3362"/>
                  </a:cubicBezTo>
                  <a:cubicBezTo>
                    <a:pt x="1725" y="2620"/>
                    <a:pt x="1725" y="2620"/>
                    <a:pt x="1725" y="2620"/>
                  </a:cubicBezTo>
                  <a:cubicBezTo>
                    <a:pt x="87" y="4257"/>
                    <a:pt x="87" y="4257"/>
                    <a:pt x="87" y="4257"/>
                  </a:cubicBezTo>
                  <a:cubicBezTo>
                    <a:pt x="87" y="4279"/>
                    <a:pt x="65" y="4279"/>
                    <a:pt x="65" y="4279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3352800" y="2284413"/>
              <a:ext cx="142875" cy="133350"/>
            </a:xfrm>
            <a:custGeom>
              <a:avLst/>
              <a:gdLst>
                <a:gd name="T0" fmla="*/ 394 w 395"/>
                <a:gd name="T1" fmla="*/ 175 h 372"/>
                <a:gd name="T2" fmla="*/ 394 w 395"/>
                <a:gd name="T3" fmla="*/ 175 h 372"/>
                <a:gd name="T4" fmla="*/ 197 w 395"/>
                <a:gd name="T5" fmla="*/ 0 h 372"/>
                <a:gd name="T6" fmla="*/ 0 w 395"/>
                <a:gd name="T7" fmla="*/ 175 h 372"/>
                <a:gd name="T8" fmla="*/ 197 w 395"/>
                <a:gd name="T9" fmla="*/ 371 h 372"/>
                <a:gd name="T10" fmla="*/ 394 w 395"/>
                <a:gd name="T11" fmla="*/ 17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372">
                  <a:moveTo>
                    <a:pt x="394" y="175"/>
                  </a:moveTo>
                  <a:lnTo>
                    <a:pt x="394" y="175"/>
                  </a:lnTo>
                  <a:cubicBezTo>
                    <a:pt x="394" y="88"/>
                    <a:pt x="306" y="0"/>
                    <a:pt x="197" y="0"/>
                  </a:cubicBezTo>
                  <a:cubicBezTo>
                    <a:pt x="88" y="0"/>
                    <a:pt x="0" y="88"/>
                    <a:pt x="0" y="175"/>
                  </a:cubicBezTo>
                  <a:cubicBezTo>
                    <a:pt x="0" y="284"/>
                    <a:pt x="88" y="371"/>
                    <a:pt x="197" y="371"/>
                  </a:cubicBezTo>
                  <a:cubicBezTo>
                    <a:pt x="306" y="371"/>
                    <a:pt x="394" y="284"/>
                    <a:pt x="394" y="175"/>
                  </a:cubicBezTo>
                </a:path>
              </a:pathLst>
            </a:custGeom>
            <a:solidFill>
              <a:srgbClr val="F4826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5"/>
            <p:cNvSpPr>
              <a:spLocks noChangeArrowheads="1"/>
            </p:cNvSpPr>
            <p:nvPr/>
          </p:nvSpPr>
          <p:spPr bwMode="auto">
            <a:xfrm>
              <a:off x="3046413" y="3440113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8"/>
                    <a:pt x="306" y="0"/>
                    <a:pt x="197" y="0"/>
                  </a:cubicBezTo>
                  <a:cubicBezTo>
                    <a:pt x="87" y="0"/>
                    <a:pt x="0" y="88"/>
                    <a:pt x="0" y="197"/>
                  </a:cubicBezTo>
                  <a:cubicBezTo>
                    <a:pt x="0" y="306"/>
                    <a:pt x="87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2747963" y="3189288"/>
              <a:ext cx="141287" cy="141287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7 w 394"/>
                <a:gd name="T5" fmla="*/ 0 h 393"/>
                <a:gd name="T6" fmla="*/ 0 w 394"/>
                <a:gd name="T7" fmla="*/ 196 h 393"/>
                <a:gd name="T8" fmla="*/ 197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6"/>
                  </a:cubicBezTo>
                  <a:cubicBezTo>
                    <a:pt x="0" y="305"/>
                    <a:pt x="88" y="392"/>
                    <a:pt x="197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3951288" y="3173413"/>
              <a:ext cx="141287" cy="133350"/>
            </a:xfrm>
            <a:custGeom>
              <a:avLst/>
              <a:gdLst>
                <a:gd name="T0" fmla="*/ 393 w 394"/>
                <a:gd name="T1" fmla="*/ 174 h 372"/>
                <a:gd name="T2" fmla="*/ 393 w 394"/>
                <a:gd name="T3" fmla="*/ 174 h 372"/>
                <a:gd name="T4" fmla="*/ 196 w 394"/>
                <a:gd name="T5" fmla="*/ 0 h 372"/>
                <a:gd name="T6" fmla="*/ 0 w 394"/>
                <a:gd name="T7" fmla="*/ 174 h 372"/>
                <a:gd name="T8" fmla="*/ 196 w 394"/>
                <a:gd name="T9" fmla="*/ 371 h 372"/>
                <a:gd name="T10" fmla="*/ 393 w 394"/>
                <a:gd name="T11" fmla="*/ 17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2">
                  <a:moveTo>
                    <a:pt x="393" y="174"/>
                  </a:moveTo>
                  <a:lnTo>
                    <a:pt x="393" y="174"/>
                  </a:lnTo>
                  <a:cubicBezTo>
                    <a:pt x="393" y="65"/>
                    <a:pt x="306" y="0"/>
                    <a:pt x="196" y="0"/>
                  </a:cubicBezTo>
                  <a:cubicBezTo>
                    <a:pt x="87" y="0"/>
                    <a:pt x="0" y="65"/>
                    <a:pt x="0" y="174"/>
                  </a:cubicBezTo>
                  <a:cubicBezTo>
                    <a:pt x="0" y="284"/>
                    <a:pt x="87" y="371"/>
                    <a:pt x="196" y="371"/>
                  </a:cubicBezTo>
                  <a:cubicBezTo>
                    <a:pt x="306" y="371"/>
                    <a:pt x="393" y="284"/>
                    <a:pt x="393" y="174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4257675" y="2560638"/>
              <a:ext cx="133350" cy="141287"/>
            </a:xfrm>
            <a:custGeom>
              <a:avLst/>
              <a:gdLst>
                <a:gd name="T0" fmla="*/ 371 w 372"/>
                <a:gd name="T1" fmla="*/ 196 h 394"/>
                <a:gd name="T2" fmla="*/ 371 w 372"/>
                <a:gd name="T3" fmla="*/ 196 h 394"/>
                <a:gd name="T4" fmla="*/ 196 w 372"/>
                <a:gd name="T5" fmla="*/ 0 h 394"/>
                <a:gd name="T6" fmla="*/ 0 w 372"/>
                <a:gd name="T7" fmla="*/ 196 h 394"/>
                <a:gd name="T8" fmla="*/ 196 w 372"/>
                <a:gd name="T9" fmla="*/ 393 h 394"/>
                <a:gd name="T10" fmla="*/ 371 w 372"/>
                <a:gd name="T11" fmla="*/ 19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94">
                  <a:moveTo>
                    <a:pt x="371" y="196"/>
                  </a:moveTo>
                  <a:lnTo>
                    <a:pt x="371" y="196"/>
                  </a:lnTo>
                  <a:cubicBezTo>
                    <a:pt x="371" y="87"/>
                    <a:pt x="283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3"/>
                    <a:pt x="196" y="393"/>
                  </a:cubicBezTo>
                  <a:cubicBezTo>
                    <a:pt x="283" y="393"/>
                    <a:pt x="371" y="305"/>
                    <a:pt x="371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4579938" y="3770313"/>
              <a:ext cx="141287" cy="134937"/>
            </a:xfrm>
            <a:custGeom>
              <a:avLst/>
              <a:gdLst>
                <a:gd name="T0" fmla="*/ 393 w 394"/>
                <a:gd name="T1" fmla="*/ 175 h 373"/>
                <a:gd name="T2" fmla="*/ 393 w 394"/>
                <a:gd name="T3" fmla="*/ 175 h 373"/>
                <a:gd name="T4" fmla="*/ 196 w 394"/>
                <a:gd name="T5" fmla="*/ 0 h 373"/>
                <a:gd name="T6" fmla="*/ 0 w 394"/>
                <a:gd name="T7" fmla="*/ 175 h 373"/>
                <a:gd name="T8" fmla="*/ 196 w 394"/>
                <a:gd name="T9" fmla="*/ 372 h 373"/>
                <a:gd name="T10" fmla="*/ 393 w 394"/>
                <a:gd name="T11" fmla="*/ 1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3">
                  <a:moveTo>
                    <a:pt x="393" y="175"/>
                  </a:moveTo>
                  <a:lnTo>
                    <a:pt x="393" y="175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75"/>
                  </a:cubicBezTo>
                  <a:cubicBezTo>
                    <a:pt x="0" y="284"/>
                    <a:pt x="87" y="372"/>
                    <a:pt x="196" y="372"/>
                  </a:cubicBezTo>
                  <a:cubicBezTo>
                    <a:pt x="306" y="372"/>
                    <a:pt x="393" y="284"/>
                    <a:pt x="393" y="175"/>
                  </a:cubicBezTo>
                </a:path>
              </a:pathLst>
            </a:custGeom>
            <a:solidFill>
              <a:srgbClr val="82B17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4846638" y="2890838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7"/>
                  </a:cubicBezTo>
                  <a:cubicBezTo>
                    <a:pt x="0" y="306"/>
                    <a:pt x="88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1"/>
            <p:cNvSpPr>
              <a:spLocks noChangeArrowheads="1"/>
            </p:cNvSpPr>
            <p:nvPr/>
          </p:nvSpPr>
          <p:spPr bwMode="auto">
            <a:xfrm>
              <a:off x="5145088" y="3432175"/>
              <a:ext cx="141287" cy="141288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6 w 394"/>
                <a:gd name="T5" fmla="*/ 0 h 393"/>
                <a:gd name="T6" fmla="*/ 0 w 394"/>
                <a:gd name="T7" fmla="*/ 196 h 393"/>
                <a:gd name="T8" fmla="*/ 196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2"/>
                    <a:pt x="196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31" name="Group 23"/>
          <p:cNvGrpSpPr/>
          <p:nvPr/>
        </p:nvGrpSpPr>
        <p:grpSpPr>
          <a:xfrm>
            <a:off x="1177593" y="2398112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1177593" y="3274523"/>
            <a:ext cx="37447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1"/>
          <p:cNvGrpSpPr/>
          <p:nvPr/>
        </p:nvGrpSpPr>
        <p:grpSpPr>
          <a:xfrm>
            <a:off x="1177593" y="4112949"/>
            <a:ext cx="374477" cy="281039"/>
            <a:chOff x="789999" y="2242985"/>
            <a:chExt cx="504229" cy="378415"/>
          </a:xfrm>
        </p:grpSpPr>
        <p:sp>
          <p:nvSpPr>
            <p:cNvPr id="38" name="Rectangle 32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9" name="Rectangle 33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1719080" y="3293284"/>
            <a:ext cx="4297171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600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框架爬取图片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1725670" y="4089762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斗鱼案例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1719081" y="2431951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手机抓包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Group 23"/>
          <p:cNvGrpSpPr/>
          <p:nvPr/>
        </p:nvGrpSpPr>
        <p:grpSpPr>
          <a:xfrm>
            <a:off x="1177592" y="4853171"/>
            <a:ext cx="374477" cy="281039"/>
            <a:chOff x="789999" y="2242985"/>
            <a:chExt cx="504229" cy="378415"/>
          </a:xfrm>
        </p:grpSpPr>
        <p:sp>
          <p:nvSpPr>
            <p:cNvPr id="44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5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6" name="矩形 45"/>
          <p:cNvSpPr>
            <a:spLocks noChangeArrowheads="1"/>
          </p:cNvSpPr>
          <p:nvPr/>
        </p:nvSpPr>
        <p:spPr bwMode="auto">
          <a:xfrm>
            <a:off x="1719080" y="4887010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600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r>
              <a:rPr lang="zh-CN" altLang="en-US" sz="16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框架图片爬取常见问题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499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7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5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75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25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75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1" grpId="0"/>
      <p:bldP spid="42" grpId="0"/>
      <p:bldP spid="43" grpId="0"/>
      <p:bldP spid="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1049" y="1382315"/>
            <a:ext cx="4026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</a:p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0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88406" y="3321307"/>
            <a:ext cx="4026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讲师：空山   时间：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Han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62347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6"/>
          <a:stretch/>
        </p:blipFill>
        <p:spPr>
          <a:xfrm flipV="1">
            <a:off x="0" y="-62347"/>
            <a:ext cx="12192000" cy="20781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36"/>
          <a:stretch/>
        </p:blipFill>
        <p:spPr>
          <a:xfrm>
            <a:off x="0" y="5195456"/>
            <a:ext cx="12192000" cy="230678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68614" y="974156"/>
            <a:ext cx="40265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上节知识点回顾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50377" y="2754709"/>
            <a:ext cx="5480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 </a:t>
            </a:r>
            <a:r>
              <a:rPr lang="en-US" altLang="zh-CN" sz="40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Scrapyd</a:t>
            </a:r>
            <a:r>
              <a:rPr lang="zh-CN" altLang="en-US" sz="4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</a:t>
            </a:r>
            <a:endParaRPr lang="zh-CN" altLang="en-US" sz="4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181160" y="2754709"/>
            <a:ext cx="5063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 </a:t>
            </a:r>
            <a:r>
              <a:rPr lang="en-US" altLang="zh-CN" sz="40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Scrapyd</a:t>
            </a:r>
            <a:r>
              <a:rPr lang="zh-CN" altLang="en-US" sz="4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zh-CN" altLang="en-US" sz="4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377296" y="4104375"/>
            <a:ext cx="5063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03. </a:t>
            </a:r>
            <a:r>
              <a:rPr lang="en-US" altLang="zh-CN" sz="40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Scrapyd</a:t>
            </a:r>
            <a:r>
              <a:rPr lang="zh-CN" altLang="en-US" sz="4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zh-CN" altLang="en-US" sz="4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787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14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69982" y="2443326"/>
            <a:ext cx="5619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SEVEN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课时七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8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课时七问题引入</a:t>
            </a:r>
          </a:p>
        </p:txBody>
      </p:sp>
      <p:grpSp>
        <p:nvGrpSpPr>
          <p:cNvPr id="7" name="Group 172"/>
          <p:cNvGrpSpPr/>
          <p:nvPr/>
        </p:nvGrpSpPr>
        <p:grpSpPr>
          <a:xfrm>
            <a:off x="9119273" y="1952080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>
              <a:spLocks/>
            </p:cNvSpPr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9" name="Freeform 97"/>
            <p:cNvSpPr>
              <a:spLocks/>
            </p:cNvSpPr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0" name="Freeform 114"/>
            <p:cNvSpPr>
              <a:spLocks/>
            </p:cNvSpPr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11" name="Group 134"/>
          <p:cNvGrpSpPr/>
          <p:nvPr/>
        </p:nvGrpSpPr>
        <p:grpSpPr>
          <a:xfrm>
            <a:off x="794223" y="1688568"/>
            <a:ext cx="864665" cy="865389"/>
            <a:chOff x="3287425" y="1417883"/>
            <a:chExt cx="648499" cy="649042"/>
          </a:xfrm>
        </p:grpSpPr>
        <p:sp>
          <p:nvSpPr>
            <p:cNvPr id="12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4" name="Group 129"/>
          <p:cNvGrpSpPr/>
          <p:nvPr/>
        </p:nvGrpSpPr>
        <p:grpSpPr>
          <a:xfrm>
            <a:off x="801816" y="2763092"/>
            <a:ext cx="864665" cy="865389"/>
            <a:chOff x="2779491" y="2517212"/>
            <a:chExt cx="648499" cy="649042"/>
          </a:xfrm>
        </p:grpSpPr>
        <p:sp>
          <p:nvSpPr>
            <p:cNvPr id="15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17" name="Group 130"/>
          <p:cNvGrpSpPr/>
          <p:nvPr/>
        </p:nvGrpSpPr>
        <p:grpSpPr>
          <a:xfrm>
            <a:off x="791970" y="3773822"/>
            <a:ext cx="864665" cy="865389"/>
            <a:chOff x="3287425" y="3613920"/>
            <a:chExt cx="648499" cy="649042"/>
          </a:xfrm>
        </p:grpSpPr>
        <p:sp>
          <p:nvSpPr>
            <p:cNvPr id="18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536258" y="2474898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>
              <a:spLocks/>
            </p:cNvSpPr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5" name="Freeform 99"/>
            <p:cNvSpPr>
              <a:spLocks/>
            </p:cNvSpPr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6" name="Freeform 101"/>
            <p:cNvSpPr>
              <a:spLocks/>
            </p:cNvSpPr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8031307" y="1892814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>
              <a:spLocks/>
            </p:cNvSpPr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9" name="Freeform 102"/>
            <p:cNvSpPr>
              <a:spLocks/>
            </p:cNvSpPr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0" name="Freeform 104"/>
            <p:cNvSpPr>
              <a:spLocks/>
            </p:cNvSpPr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10092941" y="3437981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>
              <a:spLocks/>
            </p:cNvSpPr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3" name="Freeform 108"/>
            <p:cNvSpPr>
              <a:spLocks/>
            </p:cNvSpPr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4" name="Freeform 112"/>
            <p:cNvSpPr>
              <a:spLocks/>
            </p:cNvSpPr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7248140" y="2248414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>
              <a:spLocks/>
            </p:cNvSpPr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7" name="Freeform 106"/>
            <p:cNvSpPr>
              <a:spLocks/>
            </p:cNvSpPr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8" name="Freeform 113"/>
            <p:cNvSpPr>
              <a:spLocks/>
            </p:cNvSpPr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573173" y="2483364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>
              <a:spLocks/>
            </p:cNvSpPr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1" name="Freeform 107"/>
            <p:cNvSpPr>
              <a:spLocks/>
            </p:cNvSpPr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2" name="Freeform 115"/>
            <p:cNvSpPr>
              <a:spLocks/>
            </p:cNvSpPr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7358207" y="2946914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>
              <a:spLocks/>
            </p:cNvSpPr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5" name="Freeform 117"/>
            <p:cNvSpPr>
              <a:spLocks/>
            </p:cNvSpPr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6" name="Freeform 118"/>
            <p:cNvSpPr>
              <a:spLocks/>
            </p:cNvSpPr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9269558" y="271353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8011699" y="325174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866207" y="252133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0317333" y="270694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818707" y="217644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742757" y="373008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697379" y="209951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pSp>
        <p:nvGrpSpPr>
          <p:cNvPr id="54" name="Group 177"/>
          <p:cNvGrpSpPr/>
          <p:nvPr/>
        </p:nvGrpSpPr>
        <p:grpSpPr>
          <a:xfrm>
            <a:off x="9045191" y="3584031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>
              <a:spLocks/>
            </p:cNvSpPr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6" name="Freeform 110"/>
            <p:cNvSpPr>
              <a:spLocks/>
            </p:cNvSpPr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7" name="Freeform 111"/>
            <p:cNvSpPr>
              <a:spLocks/>
            </p:cNvSpPr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145608" y="3939631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>
              <a:spLocks/>
            </p:cNvSpPr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60" name="Freeform 120"/>
            <p:cNvSpPr>
              <a:spLocks/>
            </p:cNvSpPr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61" name="Freeform 121"/>
            <p:cNvSpPr>
              <a:spLocks/>
            </p:cNvSpPr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760574" y="419561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842499" y="393570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5" name="矩形 64"/>
          <p:cNvSpPr/>
          <p:nvPr/>
        </p:nvSpPr>
        <p:spPr>
          <a:xfrm>
            <a:off x="1903549" y="3008872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怎样用</a:t>
            </a:r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框架下载图片？</a:t>
            </a:r>
          </a:p>
        </p:txBody>
      </p:sp>
      <p:sp>
        <p:nvSpPr>
          <p:cNvPr id="3" name="矩形 2"/>
          <p:cNvSpPr/>
          <p:nvPr/>
        </p:nvSpPr>
        <p:spPr>
          <a:xfrm>
            <a:off x="1910772" y="1951985"/>
            <a:ext cx="27232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怎样进行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抓包？</a:t>
            </a:r>
          </a:p>
        </p:txBody>
      </p:sp>
      <p:sp>
        <p:nvSpPr>
          <p:cNvPr id="64" name="矩形 63"/>
          <p:cNvSpPr/>
          <p:nvPr/>
        </p:nvSpPr>
        <p:spPr>
          <a:xfrm>
            <a:off x="1908744" y="3027403"/>
            <a:ext cx="27232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933918" y="4023660"/>
            <a:ext cx="23921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怎样爬取斗鱼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.?</a:t>
            </a:r>
          </a:p>
        </p:txBody>
      </p:sp>
      <p:sp>
        <p:nvSpPr>
          <p:cNvPr id="71" name="矩形 70"/>
          <p:cNvSpPr/>
          <p:nvPr/>
        </p:nvSpPr>
        <p:spPr>
          <a:xfrm>
            <a:off x="1939244" y="5011911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常见问题？</a:t>
            </a:r>
          </a:p>
        </p:txBody>
      </p:sp>
      <p:grpSp>
        <p:nvGrpSpPr>
          <p:cNvPr id="72" name="Group 133"/>
          <p:cNvGrpSpPr/>
          <p:nvPr/>
        </p:nvGrpSpPr>
        <p:grpSpPr>
          <a:xfrm>
            <a:off x="801816" y="4748494"/>
            <a:ext cx="864665" cy="865389"/>
            <a:chOff x="5249342" y="1406453"/>
            <a:chExt cx="648499" cy="649042"/>
          </a:xfrm>
        </p:grpSpPr>
        <p:sp>
          <p:nvSpPr>
            <p:cNvPr id="73" name="Oval 81"/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4" name="Oval 82"/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04</a:t>
              </a:r>
              <a:endParaRPr lang="en-US" sz="1600" b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037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600"/>
                            </p:stCondLst>
                            <p:childTnLst>
                              <p:par>
                                <p:cTn id="5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00"/>
                            </p:stCondLst>
                            <p:childTnLst>
                              <p:par>
                                <p:cTn id="6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00"/>
                            </p:stCondLst>
                            <p:childTnLst>
                              <p:par>
                                <p:cTn id="6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900"/>
                            </p:stCondLst>
                            <p:childTnLst>
                              <p:par>
                                <p:cTn id="7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100"/>
                            </p:stCondLst>
                            <p:childTnLst>
                              <p:par>
                                <p:cTn id="8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00"/>
                            </p:stCondLst>
                            <p:childTnLst>
                              <p:par>
                                <p:cTn id="9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300"/>
                            </p:stCondLst>
                            <p:childTnLst>
                              <p:par>
                                <p:cTn id="9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400"/>
                            </p:stCondLst>
                            <p:childTnLst>
                              <p:par>
                                <p:cTn id="10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900"/>
                            </p:stCondLst>
                            <p:childTnLst>
                              <p:par>
                                <p:cTn id="1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400"/>
                            </p:stCondLst>
                            <p:childTnLst>
                              <p:par>
                                <p:cTn id="11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6900"/>
                            </p:stCondLst>
                            <p:childTnLst>
                              <p:par>
                                <p:cTn id="13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65" grpId="0"/>
      <p:bldP spid="70" grpId="0"/>
      <p:bldP spid="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知识点一问题解答</a:t>
            </a:r>
          </a:p>
        </p:txBody>
      </p:sp>
      <p:sp>
        <p:nvSpPr>
          <p:cNvPr id="36" name="矩形 35"/>
          <p:cNvSpPr/>
          <p:nvPr/>
        </p:nvSpPr>
        <p:spPr>
          <a:xfrm>
            <a:off x="1635499" y="1101009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怎样进行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抓包？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连接网络</a:t>
            </a:r>
          </a:p>
        </p:txBody>
      </p:sp>
      <p:grpSp>
        <p:nvGrpSpPr>
          <p:cNvPr id="9" name="Group 134"/>
          <p:cNvGrpSpPr/>
          <p:nvPr/>
        </p:nvGrpSpPr>
        <p:grpSpPr>
          <a:xfrm>
            <a:off x="675558" y="837591"/>
            <a:ext cx="864665" cy="865389"/>
            <a:chOff x="3287425" y="1417883"/>
            <a:chExt cx="648499" cy="649042"/>
          </a:xfrm>
        </p:grpSpPr>
        <p:sp>
          <p:nvSpPr>
            <p:cNvPr id="10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3" name="Freeform 22"/>
          <p:cNvSpPr>
            <a:spLocks/>
          </p:cNvSpPr>
          <p:nvPr/>
        </p:nvSpPr>
        <p:spPr bwMode="auto">
          <a:xfrm>
            <a:off x="9722795" y="1168613"/>
            <a:ext cx="925643" cy="724835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4" name="Freeform 23"/>
          <p:cNvSpPr>
            <a:spLocks/>
          </p:cNvSpPr>
          <p:nvPr/>
        </p:nvSpPr>
        <p:spPr bwMode="auto">
          <a:xfrm>
            <a:off x="8615554" y="1364372"/>
            <a:ext cx="786355" cy="580220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5" name="Freeform 24"/>
          <p:cNvSpPr>
            <a:spLocks/>
          </p:cNvSpPr>
          <p:nvPr/>
        </p:nvSpPr>
        <p:spPr bwMode="auto">
          <a:xfrm>
            <a:off x="8338744" y="1702980"/>
            <a:ext cx="2796319" cy="3775837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6" name="Freeform 25"/>
          <p:cNvSpPr>
            <a:spLocks/>
          </p:cNvSpPr>
          <p:nvPr/>
        </p:nvSpPr>
        <p:spPr bwMode="auto">
          <a:xfrm>
            <a:off x="8939969" y="1916374"/>
            <a:ext cx="252127" cy="414443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7" name="Freeform 26"/>
          <p:cNvSpPr>
            <a:spLocks/>
          </p:cNvSpPr>
          <p:nvPr/>
        </p:nvSpPr>
        <p:spPr bwMode="auto">
          <a:xfrm>
            <a:off x="7631729" y="2484248"/>
            <a:ext cx="846301" cy="537895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8" name="Freeform 27"/>
          <p:cNvSpPr>
            <a:spLocks/>
          </p:cNvSpPr>
          <p:nvPr/>
        </p:nvSpPr>
        <p:spPr bwMode="auto">
          <a:xfrm>
            <a:off x="8342269" y="2886344"/>
            <a:ext cx="238023" cy="37388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9" name="Freeform 28"/>
          <p:cNvSpPr>
            <a:spLocks/>
          </p:cNvSpPr>
          <p:nvPr/>
        </p:nvSpPr>
        <p:spPr bwMode="auto">
          <a:xfrm>
            <a:off x="7830963" y="3658794"/>
            <a:ext cx="673515" cy="901192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0" name="Freeform 29"/>
          <p:cNvSpPr>
            <a:spLocks/>
          </p:cNvSpPr>
          <p:nvPr/>
        </p:nvSpPr>
        <p:spPr bwMode="auto">
          <a:xfrm>
            <a:off x="9564114" y="2498357"/>
            <a:ext cx="264469" cy="202813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1" name="Freeform 30"/>
          <p:cNvSpPr>
            <a:spLocks/>
          </p:cNvSpPr>
          <p:nvPr/>
        </p:nvSpPr>
        <p:spPr bwMode="auto">
          <a:xfrm>
            <a:off x="9735139" y="2029243"/>
            <a:ext cx="479571" cy="335081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2" name="Freeform 31"/>
          <p:cNvSpPr>
            <a:spLocks/>
          </p:cNvSpPr>
          <p:nvPr/>
        </p:nvSpPr>
        <p:spPr bwMode="auto">
          <a:xfrm>
            <a:off x="10528545" y="1928719"/>
            <a:ext cx="666463" cy="456769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3" name="Freeform 32"/>
          <p:cNvSpPr>
            <a:spLocks/>
          </p:cNvSpPr>
          <p:nvPr/>
        </p:nvSpPr>
        <p:spPr bwMode="auto">
          <a:xfrm>
            <a:off x="10939355" y="2443685"/>
            <a:ext cx="930931" cy="555531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4" name="Freeform 33"/>
          <p:cNvSpPr>
            <a:spLocks/>
          </p:cNvSpPr>
          <p:nvPr/>
        </p:nvSpPr>
        <p:spPr bwMode="auto">
          <a:xfrm>
            <a:off x="10955221" y="3023904"/>
            <a:ext cx="162208" cy="239848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5" name="Freeform 34"/>
          <p:cNvSpPr>
            <a:spLocks/>
          </p:cNvSpPr>
          <p:nvPr/>
        </p:nvSpPr>
        <p:spPr bwMode="auto">
          <a:xfrm>
            <a:off x="10842381" y="3852789"/>
            <a:ext cx="573016" cy="885320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69071" y="1794400"/>
            <a:ext cx="38908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700" dirty="0">
                <a:solidFill>
                  <a:srgbClr val="FF0000"/>
                </a:solidFill>
              </a:rPr>
              <a:t>首先确保手机和电脑在同一个网络！！</a:t>
            </a:r>
          </a:p>
        </p:txBody>
      </p:sp>
      <p:sp>
        <p:nvSpPr>
          <p:cNvPr id="7" name="矩形 6"/>
          <p:cNvSpPr/>
          <p:nvPr/>
        </p:nvSpPr>
        <p:spPr>
          <a:xfrm>
            <a:off x="969071" y="2266665"/>
            <a:ext cx="6096000" cy="8771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700" dirty="0"/>
              <a:t>1</a:t>
            </a:r>
            <a:r>
              <a:rPr lang="zh-CN" altLang="en-US" sz="1700" dirty="0"/>
              <a:t>、安装</a:t>
            </a:r>
            <a:r>
              <a:rPr lang="en-US" altLang="zh-CN" sz="1700" dirty="0"/>
              <a:t>fiddler</a:t>
            </a:r>
            <a:r>
              <a:rPr lang="zh-CN" altLang="en-US" sz="1700" dirty="0"/>
              <a:t>，并且进行配置：</a:t>
            </a:r>
          </a:p>
          <a:p>
            <a:r>
              <a:rPr lang="zh-CN" altLang="en-US" sz="1700" dirty="0"/>
              <a:t>    </a:t>
            </a:r>
            <a:r>
              <a:rPr lang="en-US" altLang="zh-CN" sz="1700" dirty="0"/>
              <a:t>Tools &gt;&gt; options &gt;&gt; connections &gt;&gt; </a:t>
            </a:r>
            <a:r>
              <a:rPr lang="zh-CN" altLang="en-US" sz="1700" dirty="0"/>
              <a:t>勾选 </a:t>
            </a:r>
            <a:r>
              <a:rPr lang="en-US" altLang="zh-CN" sz="1700" dirty="0"/>
              <a:t>allow remote computers to connect</a:t>
            </a:r>
            <a:endParaRPr lang="zh-CN" altLang="en-US" sz="1700" dirty="0"/>
          </a:p>
        </p:txBody>
      </p:sp>
      <p:sp>
        <p:nvSpPr>
          <p:cNvPr id="12" name="矩形 11"/>
          <p:cNvSpPr/>
          <p:nvPr/>
        </p:nvSpPr>
        <p:spPr>
          <a:xfrm>
            <a:off x="969071" y="3260224"/>
            <a:ext cx="6096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700" dirty="0"/>
              <a:t>2</a:t>
            </a:r>
            <a:r>
              <a:rPr lang="zh-CN" altLang="en-US" sz="1700" dirty="0"/>
              <a:t>、查看本机</a:t>
            </a:r>
            <a:r>
              <a:rPr lang="en-US" altLang="zh-CN" sz="1700" dirty="0" err="1"/>
              <a:t>ip</a:t>
            </a:r>
            <a:r>
              <a:rPr lang="zh-CN" altLang="en-US" sz="1700" dirty="0"/>
              <a:t>地址：    </a:t>
            </a:r>
            <a:endParaRPr lang="en-US" altLang="zh-CN" sz="1700" dirty="0"/>
          </a:p>
          <a:p>
            <a:r>
              <a:rPr lang="en-US" altLang="zh-CN" sz="1700" dirty="0"/>
              <a:t>  </a:t>
            </a:r>
            <a:r>
              <a:rPr lang="zh-CN" altLang="en-US" sz="1700" dirty="0"/>
              <a:t>在</a:t>
            </a:r>
            <a:r>
              <a:rPr lang="en-US" altLang="zh-CN" sz="1700" dirty="0" err="1"/>
              <a:t>cmd</a:t>
            </a:r>
            <a:r>
              <a:rPr lang="zh-CN" altLang="en-US" sz="1700" dirty="0"/>
              <a:t>窗口中，输入 </a:t>
            </a:r>
            <a:r>
              <a:rPr lang="en-US" altLang="zh-CN" sz="1700" dirty="0" err="1"/>
              <a:t>ipconfig</a:t>
            </a:r>
            <a:r>
              <a:rPr lang="en-US" altLang="zh-CN" sz="1700" dirty="0"/>
              <a:t>  </a:t>
            </a:r>
            <a:r>
              <a:rPr lang="zh-CN" altLang="en-US" sz="1700" dirty="0"/>
              <a:t>，查看  以太网 ，可以看到</a:t>
            </a:r>
          </a:p>
          <a:p>
            <a:r>
              <a:rPr lang="en-US" altLang="zh-CN" sz="1700" dirty="0"/>
              <a:t>IPv4 </a:t>
            </a:r>
            <a:r>
              <a:rPr lang="zh-CN" altLang="en-US" sz="1700" dirty="0"/>
              <a:t>地址</a:t>
            </a:r>
            <a:r>
              <a:rPr lang="en-US" altLang="zh-CN" sz="1700" dirty="0"/>
              <a:t>...............</a:t>
            </a:r>
            <a:r>
              <a:rPr lang="zh-CN" altLang="en-US" sz="1700" dirty="0"/>
              <a:t>：</a:t>
            </a:r>
            <a:r>
              <a:rPr lang="en-US" altLang="zh-CN" sz="1700" dirty="0"/>
              <a:t>192.168.0.104</a:t>
            </a:r>
          </a:p>
          <a:p>
            <a:r>
              <a:rPr lang="zh-CN" altLang="en-US" sz="1700" dirty="0"/>
              <a:t>这个</a:t>
            </a:r>
            <a:r>
              <a:rPr lang="en-US" altLang="zh-CN" sz="1700" dirty="0"/>
              <a:t>192.168.*.***</a:t>
            </a:r>
            <a:r>
              <a:rPr lang="zh-CN" altLang="en-US" sz="1700" dirty="0"/>
              <a:t>（</a:t>
            </a:r>
            <a:r>
              <a:rPr lang="en-US" altLang="zh-CN" sz="1700" dirty="0"/>
              <a:t>192.168.0.104</a:t>
            </a:r>
            <a:r>
              <a:rPr lang="zh-CN" altLang="en-US" sz="1700" dirty="0"/>
              <a:t>） 就是你的本机</a:t>
            </a:r>
            <a:r>
              <a:rPr lang="en-US" altLang="zh-CN" sz="1700" dirty="0"/>
              <a:t>IP</a:t>
            </a:r>
            <a:endParaRPr lang="zh-CN" altLang="en-US" sz="1700" dirty="0"/>
          </a:p>
        </p:txBody>
      </p:sp>
      <p:sp>
        <p:nvSpPr>
          <p:cNvPr id="26" name="矩形 25"/>
          <p:cNvSpPr/>
          <p:nvPr/>
        </p:nvSpPr>
        <p:spPr>
          <a:xfrm>
            <a:off x="969071" y="4527678"/>
            <a:ext cx="6096000" cy="166199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700" dirty="0"/>
              <a:t>3</a:t>
            </a:r>
            <a:r>
              <a:rPr lang="zh-CN" altLang="en-US" sz="1700" dirty="0"/>
              <a:t>、确保手机连接了</a:t>
            </a:r>
            <a:r>
              <a:rPr lang="en-US" altLang="zh-CN" sz="1700" dirty="0" err="1"/>
              <a:t>wifi</a:t>
            </a:r>
            <a:r>
              <a:rPr lang="zh-CN" altLang="en-US" sz="1700" dirty="0"/>
              <a:t>，并且和电脑是在同一个局域网，</a:t>
            </a:r>
          </a:p>
          <a:p>
            <a:r>
              <a:rPr lang="zh-CN" altLang="en-US" sz="1700" dirty="0"/>
              <a:t>  在手机中，打开浏览器，访问</a:t>
            </a:r>
          </a:p>
          <a:p>
            <a:r>
              <a:rPr lang="en-US" altLang="zh-CN" sz="1700" dirty="0"/>
              <a:t>http://192.168.0.104:8888</a:t>
            </a:r>
          </a:p>
          <a:p>
            <a:r>
              <a:rPr lang="en-US" altLang="zh-CN" sz="1700" dirty="0"/>
              <a:t>IP</a:t>
            </a:r>
            <a:r>
              <a:rPr lang="zh-CN" altLang="en-US" sz="1700" dirty="0"/>
              <a:t>：是第二步查看到的</a:t>
            </a:r>
            <a:r>
              <a:rPr lang="en-US" altLang="zh-CN" sz="1700" dirty="0" err="1"/>
              <a:t>ip</a:t>
            </a:r>
            <a:r>
              <a:rPr lang="zh-CN" altLang="en-US" sz="1700" dirty="0"/>
              <a:t>地址，替换成你自己的</a:t>
            </a:r>
            <a:r>
              <a:rPr lang="en-US" altLang="zh-CN" sz="1700" dirty="0"/>
              <a:t>IP</a:t>
            </a:r>
          </a:p>
          <a:p>
            <a:r>
              <a:rPr lang="en-US" altLang="zh-CN" sz="1700" dirty="0"/>
              <a:t>port</a:t>
            </a:r>
            <a:r>
              <a:rPr lang="zh-CN" altLang="en-US" sz="1700" dirty="0"/>
              <a:t>：</a:t>
            </a:r>
            <a:r>
              <a:rPr lang="en-US" altLang="zh-CN" sz="1700" dirty="0"/>
              <a:t>8888</a:t>
            </a:r>
            <a:r>
              <a:rPr lang="zh-CN" altLang="en-US" sz="1700" dirty="0"/>
              <a:t>是你在</a:t>
            </a:r>
            <a:r>
              <a:rPr lang="en-US" altLang="zh-CN" sz="1700" dirty="0"/>
              <a:t>fiddler</a:t>
            </a:r>
            <a:r>
              <a:rPr lang="zh-CN" altLang="en-US" sz="1700" dirty="0"/>
              <a:t>中配置的</a:t>
            </a:r>
          </a:p>
          <a:p>
            <a:r>
              <a:rPr lang="zh-CN" altLang="en-US" sz="1700" dirty="0">
                <a:solidFill>
                  <a:srgbClr val="FF0000"/>
                </a:solidFill>
              </a:rPr>
              <a:t>注意：有些浏览器会显示打不开，更换其他浏览器就可以了</a:t>
            </a:r>
          </a:p>
        </p:txBody>
      </p:sp>
    </p:spTree>
    <p:extLst>
      <p:ext uri="{BB962C8B-B14F-4D97-AF65-F5344CB8AC3E}">
        <p14:creationId xmlns:p14="http://schemas.microsoft.com/office/powerpoint/2010/main" val="267952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知识点一问题解答</a:t>
            </a:r>
          </a:p>
        </p:txBody>
      </p:sp>
      <p:sp>
        <p:nvSpPr>
          <p:cNvPr id="36" name="矩形 35"/>
          <p:cNvSpPr/>
          <p:nvPr/>
        </p:nvSpPr>
        <p:spPr>
          <a:xfrm>
            <a:off x="1635499" y="1101009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怎样进行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抓包？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访问网页</a:t>
            </a:r>
          </a:p>
        </p:txBody>
      </p:sp>
      <p:grpSp>
        <p:nvGrpSpPr>
          <p:cNvPr id="9" name="Group 134"/>
          <p:cNvGrpSpPr/>
          <p:nvPr/>
        </p:nvGrpSpPr>
        <p:grpSpPr>
          <a:xfrm>
            <a:off x="675558" y="837591"/>
            <a:ext cx="864665" cy="865389"/>
            <a:chOff x="3287425" y="1417883"/>
            <a:chExt cx="648499" cy="649042"/>
          </a:xfrm>
        </p:grpSpPr>
        <p:sp>
          <p:nvSpPr>
            <p:cNvPr id="10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3" name="Freeform 22"/>
          <p:cNvSpPr>
            <a:spLocks/>
          </p:cNvSpPr>
          <p:nvPr/>
        </p:nvSpPr>
        <p:spPr bwMode="auto">
          <a:xfrm>
            <a:off x="9722795" y="1168613"/>
            <a:ext cx="925643" cy="724835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4" name="Freeform 23"/>
          <p:cNvSpPr>
            <a:spLocks/>
          </p:cNvSpPr>
          <p:nvPr/>
        </p:nvSpPr>
        <p:spPr bwMode="auto">
          <a:xfrm>
            <a:off x="8615554" y="1364372"/>
            <a:ext cx="786355" cy="580220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5" name="Freeform 24"/>
          <p:cNvSpPr>
            <a:spLocks/>
          </p:cNvSpPr>
          <p:nvPr/>
        </p:nvSpPr>
        <p:spPr bwMode="auto">
          <a:xfrm>
            <a:off x="8338744" y="1702980"/>
            <a:ext cx="2796319" cy="3775837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6" name="Freeform 25"/>
          <p:cNvSpPr>
            <a:spLocks/>
          </p:cNvSpPr>
          <p:nvPr/>
        </p:nvSpPr>
        <p:spPr bwMode="auto">
          <a:xfrm>
            <a:off x="8939969" y="1916374"/>
            <a:ext cx="252127" cy="414443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7" name="Freeform 26"/>
          <p:cNvSpPr>
            <a:spLocks/>
          </p:cNvSpPr>
          <p:nvPr/>
        </p:nvSpPr>
        <p:spPr bwMode="auto">
          <a:xfrm>
            <a:off x="7631729" y="2484248"/>
            <a:ext cx="846301" cy="537895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8" name="Freeform 27"/>
          <p:cNvSpPr>
            <a:spLocks/>
          </p:cNvSpPr>
          <p:nvPr/>
        </p:nvSpPr>
        <p:spPr bwMode="auto">
          <a:xfrm>
            <a:off x="8342269" y="2886344"/>
            <a:ext cx="238023" cy="37388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9" name="Freeform 28"/>
          <p:cNvSpPr>
            <a:spLocks/>
          </p:cNvSpPr>
          <p:nvPr/>
        </p:nvSpPr>
        <p:spPr bwMode="auto">
          <a:xfrm>
            <a:off x="7830963" y="3658794"/>
            <a:ext cx="673515" cy="901192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0" name="Freeform 29"/>
          <p:cNvSpPr>
            <a:spLocks/>
          </p:cNvSpPr>
          <p:nvPr/>
        </p:nvSpPr>
        <p:spPr bwMode="auto">
          <a:xfrm>
            <a:off x="9564114" y="2498357"/>
            <a:ext cx="264469" cy="202813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1" name="Freeform 30"/>
          <p:cNvSpPr>
            <a:spLocks/>
          </p:cNvSpPr>
          <p:nvPr/>
        </p:nvSpPr>
        <p:spPr bwMode="auto">
          <a:xfrm>
            <a:off x="9735139" y="2029243"/>
            <a:ext cx="479571" cy="335081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2" name="Freeform 31"/>
          <p:cNvSpPr>
            <a:spLocks/>
          </p:cNvSpPr>
          <p:nvPr/>
        </p:nvSpPr>
        <p:spPr bwMode="auto">
          <a:xfrm>
            <a:off x="10528545" y="1928719"/>
            <a:ext cx="666463" cy="456769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3" name="Freeform 32"/>
          <p:cNvSpPr>
            <a:spLocks/>
          </p:cNvSpPr>
          <p:nvPr/>
        </p:nvSpPr>
        <p:spPr bwMode="auto">
          <a:xfrm>
            <a:off x="10939355" y="2443685"/>
            <a:ext cx="930931" cy="555531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4" name="Freeform 33"/>
          <p:cNvSpPr>
            <a:spLocks/>
          </p:cNvSpPr>
          <p:nvPr/>
        </p:nvSpPr>
        <p:spPr bwMode="auto">
          <a:xfrm>
            <a:off x="10955221" y="3023904"/>
            <a:ext cx="162208" cy="239848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5" name="Freeform 34"/>
          <p:cNvSpPr>
            <a:spLocks/>
          </p:cNvSpPr>
          <p:nvPr/>
        </p:nvSpPr>
        <p:spPr bwMode="auto">
          <a:xfrm>
            <a:off x="10842381" y="3852789"/>
            <a:ext cx="573016" cy="885320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0554" y="1944592"/>
            <a:ext cx="6096000" cy="24468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700" dirty="0"/>
              <a:t>4</a:t>
            </a:r>
            <a:r>
              <a:rPr lang="zh-CN" altLang="en-US" sz="1700" dirty="0"/>
              <a:t>、访问成功的话，会显示：</a:t>
            </a:r>
            <a:endParaRPr lang="en-US" altLang="zh-CN" sz="1700" dirty="0"/>
          </a:p>
          <a:p>
            <a:endParaRPr lang="zh-CN" altLang="en-US" sz="1700" dirty="0"/>
          </a:p>
          <a:p>
            <a:r>
              <a:rPr lang="zh-CN" altLang="en-US" sz="1700" dirty="0"/>
              <a:t>    </a:t>
            </a:r>
            <a:r>
              <a:rPr lang="en-US" altLang="zh-CN" sz="1700" dirty="0"/>
              <a:t>Fiddler Echo Service</a:t>
            </a:r>
          </a:p>
          <a:p>
            <a:r>
              <a:rPr lang="en-US" altLang="zh-CN" sz="1700" dirty="0"/>
              <a:t>    ......</a:t>
            </a:r>
          </a:p>
          <a:p>
            <a:r>
              <a:rPr lang="en-US" altLang="zh-CN" sz="1700" dirty="0"/>
              <a:t>    ......</a:t>
            </a:r>
          </a:p>
          <a:p>
            <a:r>
              <a:rPr lang="en-US" altLang="zh-CN" sz="1700" dirty="0"/>
              <a:t>    This page returned a HTTP/200 response</a:t>
            </a:r>
          </a:p>
          <a:p>
            <a:r>
              <a:rPr lang="en-US" altLang="zh-CN" sz="1700" dirty="0"/>
              <a:t>    .To configure fiddler as a reverse proxy instead of seeing this</a:t>
            </a:r>
          </a:p>
          <a:p>
            <a:r>
              <a:rPr lang="en-US" altLang="zh-CN" sz="1700" dirty="0"/>
              <a:t>     page, see Reverse Proxy Setup</a:t>
            </a:r>
          </a:p>
          <a:p>
            <a:r>
              <a:rPr lang="en-US" altLang="zh-CN" sz="1700" dirty="0"/>
              <a:t>    .You can download the </a:t>
            </a:r>
            <a:r>
              <a:rPr lang="en-US" altLang="zh-CN" sz="1700" dirty="0" err="1"/>
              <a:t>FiddlerRoot</a:t>
            </a:r>
            <a:r>
              <a:rPr lang="en-US" altLang="zh-CN" sz="1700" dirty="0"/>
              <a:t> certificate</a:t>
            </a:r>
            <a:endParaRPr lang="zh-CN" altLang="en-US" sz="1700" dirty="0"/>
          </a:p>
        </p:txBody>
      </p:sp>
      <p:sp>
        <p:nvSpPr>
          <p:cNvPr id="3" name="矩形 2"/>
          <p:cNvSpPr/>
          <p:nvPr/>
        </p:nvSpPr>
        <p:spPr>
          <a:xfrm>
            <a:off x="980554" y="4527113"/>
            <a:ext cx="4498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、点击  </a:t>
            </a:r>
            <a:r>
              <a:rPr lang="en-US" altLang="zh-CN" dirty="0" err="1"/>
              <a:t>FiddlerRoot</a:t>
            </a:r>
            <a:r>
              <a:rPr lang="en-US" altLang="zh-CN" dirty="0"/>
              <a:t> certificate </a:t>
            </a:r>
            <a:r>
              <a:rPr lang="zh-CN" altLang="en-US" dirty="0"/>
              <a:t>， 下载 证书</a:t>
            </a:r>
          </a:p>
        </p:txBody>
      </p:sp>
    </p:spTree>
    <p:extLst>
      <p:ext uri="{BB962C8B-B14F-4D97-AF65-F5344CB8AC3E}">
        <p14:creationId xmlns:p14="http://schemas.microsoft.com/office/powerpoint/2010/main" val="169461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知识点一问题解答</a:t>
            </a:r>
          </a:p>
        </p:txBody>
      </p:sp>
      <p:sp>
        <p:nvSpPr>
          <p:cNvPr id="36" name="矩形 35"/>
          <p:cNvSpPr/>
          <p:nvPr/>
        </p:nvSpPr>
        <p:spPr>
          <a:xfrm>
            <a:off x="1635499" y="1101009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怎样进行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抓包？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安装证书</a:t>
            </a:r>
          </a:p>
        </p:txBody>
      </p:sp>
      <p:grpSp>
        <p:nvGrpSpPr>
          <p:cNvPr id="9" name="Group 134"/>
          <p:cNvGrpSpPr/>
          <p:nvPr/>
        </p:nvGrpSpPr>
        <p:grpSpPr>
          <a:xfrm>
            <a:off x="675558" y="837591"/>
            <a:ext cx="864665" cy="865389"/>
            <a:chOff x="3287425" y="1417883"/>
            <a:chExt cx="648499" cy="649042"/>
          </a:xfrm>
        </p:grpSpPr>
        <p:sp>
          <p:nvSpPr>
            <p:cNvPr id="10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3" name="Freeform 22"/>
          <p:cNvSpPr>
            <a:spLocks/>
          </p:cNvSpPr>
          <p:nvPr/>
        </p:nvSpPr>
        <p:spPr bwMode="auto">
          <a:xfrm>
            <a:off x="9722795" y="1168613"/>
            <a:ext cx="925643" cy="724835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4" name="Freeform 23"/>
          <p:cNvSpPr>
            <a:spLocks/>
          </p:cNvSpPr>
          <p:nvPr/>
        </p:nvSpPr>
        <p:spPr bwMode="auto">
          <a:xfrm>
            <a:off x="8615554" y="1364372"/>
            <a:ext cx="786355" cy="580220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5" name="Freeform 24"/>
          <p:cNvSpPr>
            <a:spLocks/>
          </p:cNvSpPr>
          <p:nvPr/>
        </p:nvSpPr>
        <p:spPr bwMode="auto">
          <a:xfrm>
            <a:off x="8338744" y="1702980"/>
            <a:ext cx="2796319" cy="3775837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6" name="Freeform 25"/>
          <p:cNvSpPr>
            <a:spLocks/>
          </p:cNvSpPr>
          <p:nvPr/>
        </p:nvSpPr>
        <p:spPr bwMode="auto">
          <a:xfrm>
            <a:off x="8939969" y="1916374"/>
            <a:ext cx="252127" cy="414443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7" name="Freeform 26"/>
          <p:cNvSpPr>
            <a:spLocks/>
          </p:cNvSpPr>
          <p:nvPr/>
        </p:nvSpPr>
        <p:spPr bwMode="auto">
          <a:xfrm>
            <a:off x="7631729" y="2484248"/>
            <a:ext cx="846301" cy="537895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8" name="Freeform 27"/>
          <p:cNvSpPr>
            <a:spLocks/>
          </p:cNvSpPr>
          <p:nvPr/>
        </p:nvSpPr>
        <p:spPr bwMode="auto">
          <a:xfrm>
            <a:off x="8342269" y="2886344"/>
            <a:ext cx="238023" cy="37388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9" name="Freeform 28"/>
          <p:cNvSpPr>
            <a:spLocks/>
          </p:cNvSpPr>
          <p:nvPr/>
        </p:nvSpPr>
        <p:spPr bwMode="auto">
          <a:xfrm>
            <a:off x="7830963" y="3658794"/>
            <a:ext cx="673515" cy="901192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0" name="Freeform 29"/>
          <p:cNvSpPr>
            <a:spLocks/>
          </p:cNvSpPr>
          <p:nvPr/>
        </p:nvSpPr>
        <p:spPr bwMode="auto">
          <a:xfrm>
            <a:off x="9564114" y="2498357"/>
            <a:ext cx="264469" cy="202813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1" name="Freeform 30"/>
          <p:cNvSpPr>
            <a:spLocks/>
          </p:cNvSpPr>
          <p:nvPr/>
        </p:nvSpPr>
        <p:spPr bwMode="auto">
          <a:xfrm>
            <a:off x="9735139" y="2029243"/>
            <a:ext cx="479571" cy="335081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2" name="Freeform 31"/>
          <p:cNvSpPr>
            <a:spLocks/>
          </p:cNvSpPr>
          <p:nvPr/>
        </p:nvSpPr>
        <p:spPr bwMode="auto">
          <a:xfrm>
            <a:off x="10528545" y="1928719"/>
            <a:ext cx="666463" cy="456769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3" name="Freeform 32"/>
          <p:cNvSpPr>
            <a:spLocks/>
          </p:cNvSpPr>
          <p:nvPr/>
        </p:nvSpPr>
        <p:spPr bwMode="auto">
          <a:xfrm>
            <a:off x="10939355" y="2443685"/>
            <a:ext cx="930931" cy="555531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4" name="Freeform 33"/>
          <p:cNvSpPr>
            <a:spLocks/>
          </p:cNvSpPr>
          <p:nvPr/>
        </p:nvSpPr>
        <p:spPr bwMode="auto">
          <a:xfrm>
            <a:off x="10955221" y="3023904"/>
            <a:ext cx="162208" cy="239848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5" name="Freeform 34"/>
          <p:cNvSpPr>
            <a:spLocks/>
          </p:cNvSpPr>
          <p:nvPr/>
        </p:nvSpPr>
        <p:spPr bwMode="auto">
          <a:xfrm>
            <a:off x="10842381" y="3852789"/>
            <a:ext cx="573016" cy="885320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64208" y="1577223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700" dirty="0"/>
              <a:t>6</a:t>
            </a:r>
            <a:r>
              <a:rPr lang="zh-CN" altLang="en-US" sz="1700" dirty="0"/>
              <a:t>、安装 证书</a:t>
            </a:r>
          </a:p>
          <a:p>
            <a:r>
              <a:rPr lang="zh-CN" altLang="en-US" sz="1700" dirty="0"/>
              <a:t>    </a:t>
            </a:r>
            <a:r>
              <a:rPr lang="en-US" altLang="zh-CN" sz="1700" dirty="0"/>
              <a:t>6.1 </a:t>
            </a:r>
            <a:r>
              <a:rPr lang="zh-CN" altLang="en-US" sz="1700" dirty="0"/>
              <a:t>部分手机可以直接点击 安装</a:t>
            </a:r>
          </a:p>
          <a:p>
            <a:r>
              <a:rPr lang="zh-CN" altLang="en-US" sz="1700" dirty="0"/>
              <a:t>    </a:t>
            </a:r>
            <a:r>
              <a:rPr lang="en-US" altLang="zh-CN" sz="1700" dirty="0"/>
              <a:t>6.2 </a:t>
            </a:r>
            <a:r>
              <a:rPr lang="zh-CN" altLang="en-US" sz="1700" dirty="0"/>
              <a:t>部分手机需要 设置 </a:t>
            </a:r>
            <a:r>
              <a:rPr lang="en-US" altLang="zh-CN" sz="1700" dirty="0"/>
              <a:t>&gt;&gt; </a:t>
            </a:r>
            <a:r>
              <a:rPr lang="en-US" altLang="zh-CN" sz="1700" dirty="0" err="1"/>
              <a:t>wifi</a:t>
            </a:r>
            <a:r>
              <a:rPr lang="en-US" altLang="zh-CN" sz="1700" dirty="0"/>
              <a:t>(</a:t>
            </a:r>
            <a:r>
              <a:rPr lang="zh-CN" altLang="en-US" sz="1700" dirty="0"/>
              <a:t>或</a:t>
            </a:r>
            <a:r>
              <a:rPr lang="en-US" altLang="zh-CN" sz="1700" dirty="0"/>
              <a:t>WLAN) &gt;&gt; </a:t>
            </a:r>
            <a:r>
              <a:rPr lang="zh-CN" altLang="en-US" sz="1700" dirty="0"/>
              <a:t>高级设置 </a:t>
            </a:r>
            <a:r>
              <a:rPr lang="en-US" altLang="zh-CN" sz="1700" dirty="0"/>
              <a:t>&gt;&gt; </a:t>
            </a:r>
            <a:r>
              <a:rPr lang="zh-CN" altLang="en-US" sz="1700" dirty="0"/>
              <a:t>安装证书 </a:t>
            </a:r>
            <a:r>
              <a:rPr lang="en-US" altLang="zh-CN" sz="1700" dirty="0"/>
              <a:t>&gt;&gt;</a:t>
            </a:r>
          </a:p>
          <a:p>
            <a:r>
              <a:rPr lang="en-US" altLang="zh-CN" sz="1700" dirty="0"/>
              <a:t>            </a:t>
            </a:r>
            <a:r>
              <a:rPr lang="zh-CN" altLang="en-US" sz="1700" dirty="0"/>
              <a:t>选中刚刚下载的 证书文件 </a:t>
            </a:r>
            <a:r>
              <a:rPr lang="en-US" altLang="zh-CN" sz="1700" dirty="0"/>
              <a:t>FiddlerRoot.cer &gt;&gt; </a:t>
            </a:r>
            <a:r>
              <a:rPr lang="zh-CN" altLang="en-US" sz="1700" dirty="0"/>
              <a:t>确定</a:t>
            </a:r>
          </a:p>
          <a:p>
            <a:r>
              <a:rPr lang="zh-CN" altLang="en-US" sz="1700" dirty="0"/>
              <a:t>    </a:t>
            </a:r>
            <a:r>
              <a:rPr lang="en-US" altLang="zh-CN" sz="1700" dirty="0"/>
              <a:t>6.3 </a:t>
            </a:r>
            <a:r>
              <a:rPr lang="zh-CN" altLang="en-US" sz="1700" dirty="0"/>
              <a:t>设置</a:t>
            </a:r>
            <a:r>
              <a:rPr lang="en-US" altLang="zh-CN" sz="1700" dirty="0"/>
              <a:t>(Settings) &gt;&gt; </a:t>
            </a:r>
            <a:r>
              <a:rPr lang="zh-CN" altLang="en-US" sz="1700" dirty="0"/>
              <a:t>更多设置 </a:t>
            </a:r>
            <a:r>
              <a:rPr lang="en-US" altLang="zh-CN" sz="1700" dirty="0"/>
              <a:t>&gt;&gt; </a:t>
            </a:r>
            <a:r>
              <a:rPr lang="zh-CN" altLang="en-US" sz="1700" dirty="0"/>
              <a:t>系统安全 </a:t>
            </a:r>
            <a:r>
              <a:rPr lang="en-US" altLang="zh-CN" sz="1700" dirty="0"/>
              <a:t>&gt;&gt; </a:t>
            </a:r>
            <a:r>
              <a:rPr lang="zh-CN" altLang="en-US" sz="1700" dirty="0"/>
              <a:t>从存储设备安装</a:t>
            </a:r>
          </a:p>
          <a:p>
            <a:endParaRPr lang="zh-CN" altLang="en-US" sz="1700" dirty="0"/>
          </a:p>
          <a:p>
            <a:r>
              <a:rPr lang="zh-CN" altLang="en-US" sz="1700" dirty="0"/>
              <a:t>    </a:t>
            </a:r>
            <a:r>
              <a:rPr lang="en-US" altLang="zh-CN" sz="1700" dirty="0"/>
              <a:t>6.4 </a:t>
            </a:r>
            <a:r>
              <a:rPr lang="zh-CN" altLang="en-US" sz="1700" dirty="0"/>
              <a:t>为证书命名 </a:t>
            </a:r>
            <a:r>
              <a:rPr lang="en-US" altLang="zh-CN" sz="1700" dirty="0"/>
              <a:t>, </a:t>
            </a:r>
            <a:r>
              <a:rPr lang="zh-CN" altLang="en-US" sz="1700" dirty="0"/>
              <a:t>输入自己喜欢的名字，譬如 </a:t>
            </a:r>
            <a:r>
              <a:rPr lang="en-US" altLang="zh-CN" sz="1700" dirty="0"/>
              <a:t>fiddler  </a:t>
            </a:r>
            <a:r>
              <a:rPr lang="zh-CN" altLang="en-US" sz="1700" dirty="0"/>
              <a:t>，确定 ，  显示 证书安装完成</a:t>
            </a:r>
          </a:p>
          <a:p>
            <a:endParaRPr lang="zh-CN" altLang="en-US" sz="1700" dirty="0"/>
          </a:p>
          <a:p>
            <a:r>
              <a:rPr lang="zh-CN" altLang="en-US" sz="1700" dirty="0"/>
              <a:t>    </a:t>
            </a:r>
            <a:r>
              <a:rPr lang="en-US" altLang="zh-CN" sz="1700" dirty="0"/>
              <a:t>6.5 </a:t>
            </a:r>
            <a:r>
              <a:rPr lang="zh-CN" altLang="en-US" sz="1700" dirty="0"/>
              <a:t>安装完成后，在 设置</a:t>
            </a:r>
            <a:r>
              <a:rPr lang="en-US" altLang="zh-CN" sz="1700" dirty="0"/>
              <a:t>(Settings) &gt;&gt; </a:t>
            </a:r>
            <a:r>
              <a:rPr lang="zh-CN" altLang="en-US" sz="1700" dirty="0"/>
              <a:t>更多设置 </a:t>
            </a:r>
            <a:r>
              <a:rPr lang="en-US" altLang="zh-CN" sz="1700" dirty="0"/>
              <a:t>&gt;&gt; </a:t>
            </a:r>
            <a:r>
              <a:rPr lang="zh-CN" altLang="en-US" sz="1700" dirty="0"/>
              <a:t>系统安全 </a:t>
            </a:r>
            <a:r>
              <a:rPr lang="en-US" altLang="zh-CN" sz="1700" dirty="0"/>
              <a:t>&gt;&gt; </a:t>
            </a:r>
            <a:r>
              <a:rPr lang="zh-CN" altLang="en-US" sz="1700" dirty="0"/>
              <a:t>信任的凭证 </a:t>
            </a:r>
            <a:r>
              <a:rPr lang="en-US" altLang="zh-CN" sz="1700" dirty="0"/>
              <a:t>&gt;&gt;</a:t>
            </a:r>
          </a:p>
          <a:p>
            <a:r>
              <a:rPr lang="en-US" altLang="zh-CN" sz="1700" dirty="0"/>
              <a:t>        </a:t>
            </a:r>
            <a:r>
              <a:rPr lang="zh-CN" altLang="en-US" sz="1700" dirty="0"/>
              <a:t>系统和用户</a:t>
            </a:r>
            <a:r>
              <a:rPr lang="en-US" altLang="zh-CN" sz="1700" dirty="0"/>
              <a:t>2</a:t>
            </a:r>
            <a:r>
              <a:rPr lang="zh-CN" altLang="en-US" sz="1700" dirty="0"/>
              <a:t>个</a:t>
            </a:r>
            <a:r>
              <a:rPr lang="en-US" altLang="zh-CN" sz="1700" dirty="0"/>
              <a:t>tab</a:t>
            </a:r>
            <a:r>
              <a:rPr lang="zh-CN" altLang="en-US" sz="1700" dirty="0"/>
              <a:t>页 </a:t>
            </a:r>
            <a:r>
              <a:rPr lang="en-US" altLang="zh-CN" sz="1700" dirty="0"/>
              <a:t>&gt;&gt; </a:t>
            </a:r>
            <a:r>
              <a:rPr lang="zh-CN" altLang="en-US" sz="1700" dirty="0"/>
              <a:t>用户 </a:t>
            </a:r>
            <a:r>
              <a:rPr lang="en-US" altLang="zh-CN" sz="1700" dirty="0"/>
              <a:t>&gt;&gt; </a:t>
            </a:r>
            <a:r>
              <a:rPr lang="zh-CN" altLang="en-US" sz="1700" dirty="0"/>
              <a:t>可以查看到 </a:t>
            </a:r>
            <a:r>
              <a:rPr lang="en-US" altLang="zh-CN" sz="1700" dirty="0" err="1"/>
              <a:t>DO_NOT_RUST_FiddlerRoot</a:t>
            </a:r>
            <a:endParaRPr lang="en-US" altLang="zh-CN" sz="1700" dirty="0"/>
          </a:p>
          <a:p>
            <a:endParaRPr lang="en-US" altLang="zh-CN" sz="1700" dirty="0"/>
          </a:p>
          <a:p>
            <a:r>
              <a:rPr lang="en-US" altLang="zh-CN" sz="1700" dirty="0">
                <a:solidFill>
                  <a:srgbClr val="FF0000"/>
                </a:solidFill>
              </a:rPr>
              <a:t>PS: </a:t>
            </a:r>
            <a:r>
              <a:rPr lang="zh-CN" altLang="en-US" sz="1700" dirty="0">
                <a:solidFill>
                  <a:srgbClr val="FF0000"/>
                </a:solidFill>
              </a:rPr>
              <a:t>不安装证书，抓取</a:t>
            </a:r>
            <a:r>
              <a:rPr lang="en-US" altLang="zh-CN" sz="1700" dirty="0">
                <a:solidFill>
                  <a:srgbClr val="FF0000"/>
                </a:solidFill>
              </a:rPr>
              <a:t>http</a:t>
            </a:r>
            <a:r>
              <a:rPr lang="zh-CN" altLang="en-US" sz="1700" dirty="0">
                <a:solidFill>
                  <a:srgbClr val="FF0000"/>
                </a:solidFill>
              </a:rPr>
              <a:t>的数据是没问题的，但是抓取不了</a:t>
            </a:r>
            <a:r>
              <a:rPr lang="en-US" altLang="zh-CN" sz="1700" dirty="0">
                <a:solidFill>
                  <a:srgbClr val="FF0000"/>
                </a:solidFill>
              </a:rPr>
              <a:t>https</a:t>
            </a:r>
            <a:r>
              <a:rPr lang="zh-CN" altLang="en-US" sz="1700" dirty="0">
                <a:solidFill>
                  <a:srgbClr val="FF0000"/>
                </a:solidFill>
              </a:rPr>
              <a:t>的数据</a:t>
            </a:r>
          </a:p>
        </p:txBody>
      </p:sp>
    </p:spTree>
    <p:extLst>
      <p:ext uri="{BB962C8B-B14F-4D97-AF65-F5344CB8AC3E}">
        <p14:creationId xmlns:p14="http://schemas.microsoft.com/office/powerpoint/2010/main" val="58385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知识点一问题解答</a:t>
            </a:r>
          </a:p>
        </p:txBody>
      </p:sp>
      <p:sp>
        <p:nvSpPr>
          <p:cNvPr id="36" name="矩形 35"/>
          <p:cNvSpPr/>
          <p:nvPr/>
        </p:nvSpPr>
        <p:spPr>
          <a:xfrm>
            <a:off x="1635499" y="1101009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怎样进行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抓包？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手机抓包</a:t>
            </a:r>
          </a:p>
        </p:txBody>
      </p:sp>
      <p:grpSp>
        <p:nvGrpSpPr>
          <p:cNvPr id="9" name="Group 134"/>
          <p:cNvGrpSpPr/>
          <p:nvPr/>
        </p:nvGrpSpPr>
        <p:grpSpPr>
          <a:xfrm>
            <a:off x="675558" y="837591"/>
            <a:ext cx="864665" cy="865389"/>
            <a:chOff x="3287425" y="1417883"/>
            <a:chExt cx="648499" cy="649042"/>
          </a:xfrm>
        </p:grpSpPr>
        <p:sp>
          <p:nvSpPr>
            <p:cNvPr id="10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3" name="Freeform 22"/>
          <p:cNvSpPr>
            <a:spLocks/>
          </p:cNvSpPr>
          <p:nvPr/>
        </p:nvSpPr>
        <p:spPr bwMode="auto">
          <a:xfrm>
            <a:off x="9722795" y="1168613"/>
            <a:ext cx="925643" cy="724835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4" name="Freeform 23"/>
          <p:cNvSpPr>
            <a:spLocks/>
          </p:cNvSpPr>
          <p:nvPr/>
        </p:nvSpPr>
        <p:spPr bwMode="auto">
          <a:xfrm>
            <a:off x="8615554" y="1364372"/>
            <a:ext cx="786355" cy="580220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5" name="Freeform 24"/>
          <p:cNvSpPr>
            <a:spLocks/>
          </p:cNvSpPr>
          <p:nvPr/>
        </p:nvSpPr>
        <p:spPr bwMode="auto">
          <a:xfrm>
            <a:off x="8338744" y="1702980"/>
            <a:ext cx="2796319" cy="3775837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6" name="Freeform 25"/>
          <p:cNvSpPr>
            <a:spLocks/>
          </p:cNvSpPr>
          <p:nvPr/>
        </p:nvSpPr>
        <p:spPr bwMode="auto">
          <a:xfrm>
            <a:off x="8939969" y="1916374"/>
            <a:ext cx="252127" cy="414443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7" name="Freeform 26"/>
          <p:cNvSpPr>
            <a:spLocks/>
          </p:cNvSpPr>
          <p:nvPr/>
        </p:nvSpPr>
        <p:spPr bwMode="auto">
          <a:xfrm>
            <a:off x="7631729" y="2484248"/>
            <a:ext cx="846301" cy="537895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8" name="Freeform 27"/>
          <p:cNvSpPr>
            <a:spLocks/>
          </p:cNvSpPr>
          <p:nvPr/>
        </p:nvSpPr>
        <p:spPr bwMode="auto">
          <a:xfrm>
            <a:off x="8342269" y="2886344"/>
            <a:ext cx="238023" cy="37388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9" name="Freeform 28"/>
          <p:cNvSpPr>
            <a:spLocks/>
          </p:cNvSpPr>
          <p:nvPr/>
        </p:nvSpPr>
        <p:spPr bwMode="auto">
          <a:xfrm>
            <a:off x="7830963" y="3658794"/>
            <a:ext cx="673515" cy="901192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0" name="Freeform 29"/>
          <p:cNvSpPr>
            <a:spLocks/>
          </p:cNvSpPr>
          <p:nvPr/>
        </p:nvSpPr>
        <p:spPr bwMode="auto">
          <a:xfrm>
            <a:off x="9564114" y="2498357"/>
            <a:ext cx="264469" cy="202813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1" name="Freeform 30"/>
          <p:cNvSpPr>
            <a:spLocks/>
          </p:cNvSpPr>
          <p:nvPr/>
        </p:nvSpPr>
        <p:spPr bwMode="auto">
          <a:xfrm>
            <a:off x="9735139" y="2029243"/>
            <a:ext cx="479571" cy="335081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2" name="Freeform 31"/>
          <p:cNvSpPr>
            <a:spLocks/>
          </p:cNvSpPr>
          <p:nvPr/>
        </p:nvSpPr>
        <p:spPr bwMode="auto">
          <a:xfrm>
            <a:off x="10528545" y="1928719"/>
            <a:ext cx="666463" cy="456769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3" name="Freeform 32"/>
          <p:cNvSpPr>
            <a:spLocks/>
          </p:cNvSpPr>
          <p:nvPr/>
        </p:nvSpPr>
        <p:spPr bwMode="auto">
          <a:xfrm>
            <a:off x="10939355" y="2443685"/>
            <a:ext cx="930931" cy="555531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4" name="Freeform 33"/>
          <p:cNvSpPr>
            <a:spLocks/>
          </p:cNvSpPr>
          <p:nvPr/>
        </p:nvSpPr>
        <p:spPr bwMode="auto">
          <a:xfrm>
            <a:off x="10955221" y="3023904"/>
            <a:ext cx="162208" cy="239848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5" name="Freeform 34"/>
          <p:cNvSpPr>
            <a:spLocks/>
          </p:cNvSpPr>
          <p:nvPr/>
        </p:nvSpPr>
        <p:spPr bwMode="auto">
          <a:xfrm>
            <a:off x="10842381" y="3852789"/>
            <a:ext cx="573016" cy="885320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47844" y="1727770"/>
            <a:ext cx="6096000" cy="29700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700" dirty="0"/>
              <a:t>7</a:t>
            </a:r>
            <a:r>
              <a:rPr lang="zh-CN" altLang="en-US" sz="1700" dirty="0"/>
              <a:t>、手机设置代理</a:t>
            </a:r>
          </a:p>
          <a:p>
            <a:r>
              <a:rPr lang="zh-CN" altLang="en-US" sz="1700" dirty="0"/>
              <a:t>    手机设置 </a:t>
            </a:r>
            <a:r>
              <a:rPr lang="en-US" altLang="zh-CN" sz="1700" dirty="0"/>
              <a:t>&gt;&gt; </a:t>
            </a:r>
            <a:r>
              <a:rPr lang="en-US" altLang="zh-CN" sz="1700" dirty="0" err="1"/>
              <a:t>wifi</a:t>
            </a:r>
            <a:r>
              <a:rPr lang="en-US" altLang="zh-CN" sz="1700" dirty="0"/>
              <a:t>(</a:t>
            </a:r>
            <a:r>
              <a:rPr lang="zh-CN" altLang="en-US" sz="1700" dirty="0"/>
              <a:t>或</a:t>
            </a:r>
            <a:r>
              <a:rPr lang="en-US" altLang="zh-CN" sz="1700" dirty="0"/>
              <a:t>WLAN) &gt;&gt;  </a:t>
            </a:r>
            <a:r>
              <a:rPr lang="zh-CN" altLang="en-US" sz="1700" dirty="0"/>
              <a:t>选中连接的网络 </a:t>
            </a:r>
            <a:r>
              <a:rPr lang="en-US" altLang="zh-CN" sz="1700" dirty="0"/>
              <a:t>&gt;&gt; </a:t>
            </a:r>
            <a:r>
              <a:rPr lang="zh-CN" altLang="en-US" sz="1700" dirty="0"/>
              <a:t>代理 </a:t>
            </a:r>
            <a:r>
              <a:rPr lang="en-US" altLang="zh-CN" sz="1700" dirty="0"/>
              <a:t>&gt;&gt; </a:t>
            </a:r>
            <a:r>
              <a:rPr lang="zh-CN" altLang="en-US" sz="1700" dirty="0"/>
              <a:t>手动</a:t>
            </a:r>
          </a:p>
          <a:p>
            <a:r>
              <a:rPr lang="zh-CN" altLang="en-US" sz="1700" dirty="0"/>
              <a:t>    主机名：</a:t>
            </a:r>
            <a:r>
              <a:rPr lang="en-US" altLang="zh-CN" sz="1700" dirty="0"/>
              <a:t>192.168.0.104    </a:t>
            </a:r>
            <a:r>
              <a:rPr lang="zh-CN" altLang="en-US" sz="1700" dirty="0"/>
              <a:t>这个是刚刚在 </a:t>
            </a:r>
            <a:r>
              <a:rPr lang="en-US" altLang="zh-CN" sz="1700" dirty="0" err="1"/>
              <a:t>cmd</a:t>
            </a:r>
            <a:r>
              <a:rPr lang="en-US" altLang="zh-CN" sz="1700" dirty="0"/>
              <a:t> </a:t>
            </a:r>
            <a:r>
              <a:rPr lang="zh-CN" altLang="en-US" sz="1700" dirty="0"/>
              <a:t>中查看到的电脑的 </a:t>
            </a:r>
            <a:r>
              <a:rPr lang="en-US" altLang="zh-CN" sz="1700" dirty="0"/>
              <a:t>IP</a:t>
            </a:r>
          </a:p>
          <a:p>
            <a:r>
              <a:rPr lang="en-US" altLang="zh-CN" sz="1700" dirty="0"/>
              <a:t>    </a:t>
            </a:r>
            <a:r>
              <a:rPr lang="zh-CN" altLang="en-US" sz="1700" dirty="0"/>
              <a:t>端口  ：</a:t>
            </a:r>
            <a:r>
              <a:rPr lang="en-US" altLang="zh-CN" sz="1700" dirty="0"/>
              <a:t>8888</a:t>
            </a:r>
          </a:p>
          <a:p>
            <a:r>
              <a:rPr lang="en-US" altLang="zh-CN" sz="1700" dirty="0"/>
              <a:t>    </a:t>
            </a:r>
            <a:r>
              <a:rPr lang="zh-CN" altLang="en-US" sz="1700" dirty="0"/>
              <a:t>不使用网址： 这个不用理会</a:t>
            </a:r>
          </a:p>
          <a:p>
            <a:r>
              <a:rPr lang="zh-CN" altLang="en-US" sz="1700" dirty="0"/>
              <a:t>    修改完成后，确认</a:t>
            </a:r>
          </a:p>
          <a:p>
            <a:endParaRPr lang="zh-CN" altLang="en-US" sz="1700" dirty="0"/>
          </a:p>
          <a:p>
            <a:r>
              <a:rPr lang="en-US" altLang="zh-CN" sz="1700" dirty="0"/>
              <a:t>8</a:t>
            </a:r>
            <a:r>
              <a:rPr lang="zh-CN" altLang="en-US" sz="1700" dirty="0"/>
              <a:t>、打开 </a:t>
            </a:r>
            <a:r>
              <a:rPr lang="en-US" altLang="zh-CN" sz="1700" dirty="0"/>
              <a:t>fiddler </a:t>
            </a:r>
            <a:r>
              <a:rPr lang="zh-CN" altLang="en-US" sz="1700" dirty="0"/>
              <a:t>的抓包，然后在手机端运行要抓包的</a:t>
            </a:r>
            <a:r>
              <a:rPr lang="en-US" altLang="zh-CN" sz="1700" dirty="0"/>
              <a:t>app</a:t>
            </a:r>
            <a:r>
              <a:rPr lang="zh-CN" altLang="en-US" sz="1700" dirty="0"/>
              <a:t>，会查看到</a:t>
            </a:r>
            <a:r>
              <a:rPr lang="en-US" altLang="zh-CN" sz="1700" dirty="0"/>
              <a:t>fiddler</a:t>
            </a:r>
            <a:r>
              <a:rPr lang="zh-CN" altLang="en-US" sz="1700" dirty="0"/>
              <a:t>中已经可以抓到</a:t>
            </a:r>
            <a:r>
              <a:rPr lang="en-US" altLang="zh-CN" sz="1700" dirty="0"/>
              <a:t>app</a:t>
            </a:r>
            <a:r>
              <a:rPr lang="zh-CN" altLang="en-US" sz="1700" dirty="0"/>
              <a:t>的数据了</a:t>
            </a:r>
          </a:p>
        </p:txBody>
      </p:sp>
      <p:sp>
        <p:nvSpPr>
          <p:cNvPr id="3" name="矩形 2"/>
          <p:cNvSpPr/>
          <p:nvPr/>
        </p:nvSpPr>
        <p:spPr>
          <a:xfrm>
            <a:off x="1147844" y="4648998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  <a:p>
            <a:r>
              <a:rPr lang="zh-CN" altLang="en-US" sz="1600" dirty="0">
                <a:solidFill>
                  <a:srgbClr val="FF0000"/>
                </a:solidFill>
              </a:rPr>
              <a:t>注意：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zh-CN" altLang="en-US" sz="1600" dirty="0">
                <a:solidFill>
                  <a:srgbClr val="FF0000"/>
                </a:solidFill>
              </a:rPr>
              <a:t>、大部分</a:t>
            </a:r>
            <a:r>
              <a:rPr lang="en-US" altLang="zh-CN" sz="1600" dirty="0">
                <a:solidFill>
                  <a:srgbClr val="FF0000"/>
                </a:solidFill>
              </a:rPr>
              <a:t>app</a:t>
            </a:r>
            <a:r>
              <a:rPr lang="zh-CN" altLang="en-US" sz="1600" dirty="0">
                <a:solidFill>
                  <a:srgbClr val="FF0000"/>
                </a:solidFill>
              </a:rPr>
              <a:t>都可以直接抓包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zh-CN" altLang="en-US" sz="1600" dirty="0">
                <a:solidFill>
                  <a:srgbClr val="FF0000"/>
                </a:solidFill>
              </a:rPr>
              <a:t>、少部分</a:t>
            </a:r>
            <a:r>
              <a:rPr lang="en-US" altLang="zh-CN" sz="1600" dirty="0">
                <a:solidFill>
                  <a:srgbClr val="FF0000"/>
                </a:solidFill>
              </a:rPr>
              <a:t>app</a:t>
            </a:r>
            <a:r>
              <a:rPr lang="zh-CN" altLang="en-US" sz="1600" dirty="0">
                <a:solidFill>
                  <a:srgbClr val="FF0000"/>
                </a:solidFill>
              </a:rPr>
              <a:t>没办法直接获取，需要 </a:t>
            </a:r>
            <a:r>
              <a:rPr lang="en-US" altLang="zh-CN" sz="1600" dirty="0" err="1">
                <a:solidFill>
                  <a:srgbClr val="FF0000"/>
                </a:solidFill>
              </a:rPr>
              <a:t>wireshark</a:t>
            </a:r>
            <a:r>
              <a:rPr lang="zh-CN" altLang="en-US" sz="1600" dirty="0">
                <a:solidFill>
                  <a:srgbClr val="FF0000"/>
                </a:solidFill>
              </a:rPr>
              <a:t>、反编译、脱壳 等方式去查找加密算法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3</a:t>
            </a:r>
            <a:r>
              <a:rPr lang="zh-CN" altLang="en-US" sz="1600" dirty="0">
                <a:solidFill>
                  <a:srgbClr val="FF0000"/>
                </a:solidFill>
              </a:rPr>
              <a:t>、</a:t>
            </a:r>
            <a:r>
              <a:rPr lang="en-US" altLang="zh-CN" sz="1600" dirty="0">
                <a:solidFill>
                  <a:srgbClr val="FF0000"/>
                </a:solidFill>
              </a:rPr>
              <a:t>app</a:t>
            </a:r>
            <a:r>
              <a:rPr lang="zh-CN" altLang="en-US" sz="1600" dirty="0">
                <a:solidFill>
                  <a:srgbClr val="FF0000"/>
                </a:solidFill>
              </a:rPr>
              <a:t>抓包一般都是抓取到服务器返回的</a:t>
            </a:r>
            <a:r>
              <a:rPr lang="en-US" altLang="zh-CN" sz="1600" dirty="0" err="1">
                <a:solidFill>
                  <a:srgbClr val="FF0000"/>
                </a:solidFill>
              </a:rPr>
              <a:t>json</a:t>
            </a:r>
            <a:r>
              <a:rPr lang="zh-CN" altLang="en-US" sz="1600" dirty="0">
                <a:solidFill>
                  <a:srgbClr val="FF0000"/>
                </a:solidFill>
              </a:rPr>
              <a:t>数据包</a:t>
            </a:r>
          </a:p>
        </p:txBody>
      </p:sp>
    </p:spTree>
    <p:extLst>
      <p:ext uri="{BB962C8B-B14F-4D97-AF65-F5344CB8AC3E}">
        <p14:creationId xmlns:p14="http://schemas.microsoft.com/office/powerpoint/2010/main" val="255621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673208" y="876793"/>
            <a:ext cx="5535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怎样用</a:t>
            </a:r>
            <a:r>
              <a:rPr lang="en-US" altLang="zh-CN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框架下载图片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  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Group 172"/>
          <p:cNvGrpSpPr/>
          <p:nvPr/>
        </p:nvGrpSpPr>
        <p:grpSpPr>
          <a:xfrm>
            <a:off x="9841693" y="1471820"/>
            <a:ext cx="1178984" cy="1265768"/>
            <a:chOff x="6839455" y="1464060"/>
            <a:chExt cx="884238" cy="949326"/>
          </a:xfrm>
        </p:grpSpPr>
        <p:sp>
          <p:nvSpPr>
            <p:cNvPr id="15" name="Freeform 95"/>
            <p:cNvSpPr>
              <a:spLocks/>
            </p:cNvSpPr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97"/>
            <p:cNvSpPr>
              <a:spLocks/>
            </p:cNvSpPr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4"/>
            <p:cNvSpPr>
              <a:spLocks/>
            </p:cNvSpPr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8" name="Group 173"/>
          <p:cNvGrpSpPr/>
          <p:nvPr/>
        </p:nvGrpSpPr>
        <p:grpSpPr>
          <a:xfrm>
            <a:off x="10258678" y="1994638"/>
            <a:ext cx="1545167" cy="1595967"/>
            <a:chOff x="7152193" y="1856173"/>
            <a:chExt cx="1158875" cy="1196975"/>
          </a:xfrm>
        </p:grpSpPr>
        <p:sp>
          <p:nvSpPr>
            <p:cNvPr id="19" name="Freeform 98"/>
            <p:cNvSpPr>
              <a:spLocks/>
            </p:cNvSpPr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99"/>
            <p:cNvSpPr>
              <a:spLocks/>
            </p:cNvSpPr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101"/>
            <p:cNvSpPr>
              <a:spLocks/>
            </p:cNvSpPr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2" name="Group 171"/>
          <p:cNvGrpSpPr/>
          <p:nvPr/>
        </p:nvGrpSpPr>
        <p:grpSpPr>
          <a:xfrm>
            <a:off x="8753727" y="1412554"/>
            <a:ext cx="1585384" cy="1545167"/>
            <a:chOff x="6023480" y="1419610"/>
            <a:chExt cx="1189038" cy="1158875"/>
          </a:xfrm>
        </p:grpSpPr>
        <p:sp>
          <p:nvSpPr>
            <p:cNvPr id="23" name="Freeform 96"/>
            <p:cNvSpPr>
              <a:spLocks/>
            </p:cNvSpPr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02"/>
            <p:cNvSpPr>
              <a:spLocks/>
            </p:cNvSpPr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04"/>
            <p:cNvSpPr>
              <a:spLocks/>
            </p:cNvSpPr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6" name="Group 178"/>
          <p:cNvGrpSpPr/>
          <p:nvPr/>
        </p:nvGrpSpPr>
        <p:grpSpPr>
          <a:xfrm>
            <a:off x="10815361" y="2957721"/>
            <a:ext cx="1265767" cy="1460500"/>
            <a:chOff x="7569705" y="2578485"/>
            <a:chExt cx="949325" cy="1095375"/>
          </a:xfrm>
        </p:grpSpPr>
        <p:sp>
          <p:nvSpPr>
            <p:cNvPr id="27" name="Freeform 100"/>
            <p:cNvSpPr>
              <a:spLocks/>
            </p:cNvSpPr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" name="Freeform 108"/>
            <p:cNvSpPr>
              <a:spLocks/>
            </p:cNvSpPr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112"/>
            <p:cNvSpPr>
              <a:spLocks/>
            </p:cNvSpPr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0" name="Group 170"/>
          <p:cNvGrpSpPr/>
          <p:nvPr/>
        </p:nvGrpSpPr>
        <p:grpSpPr>
          <a:xfrm>
            <a:off x="7970560" y="1768154"/>
            <a:ext cx="1339851" cy="1394884"/>
            <a:chOff x="5436105" y="1686310"/>
            <a:chExt cx="1004888" cy="1046163"/>
          </a:xfrm>
        </p:grpSpPr>
        <p:sp>
          <p:nvSpPr>
            <p:cNvPr id="31" name="Freeform 105"/>
            <p:cNvSpPr>
              <a:spLocks/>
            </p:cNvSpPr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" name="Freeform 106"/>
            <p:cNvSpPr>
              <a:spLocks/>
            </p:cNvSpPr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" name="Freeform 113"/>
            <p:cNvSpPr>
              <a:spLocks/>
            </p:cNvSpPr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4" name="Group 174"/>
          <p:cNvGrpSpPr/>
          <p:nvPr/>
        </p:nvGrpSpPr>
        <p:grpSpPr>
          <a:xfrm>
            <a:off x="9295593" y="2003104"/>
            <a:ext cx="1644651" cy="1693333"/>
            <a:chOff x="6429880" y="1862523"/>
            <a:chExt cx="1233488" cy="1270000"/>
          </a:xfrm>
        </p:grpSpPr>
        <p:sp>
          <p:nvSpPr>
            <p:cNvPr id="35" name="Freeform 103"/>
            <p:cNvSpPr>
              <a:spLocks/>
            </p:cNvSpPr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6" name="Freeform 107"/>
            <p:cNvSpPr>
              <a:spLocks/>
            </p:cNvSpPr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115"/>
            <p:cNvSpPr>
              <a:spLocks/>
            </p:cNvSpPr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8" name="Group 175"/>
          <p:cNvGrpSpPr/>
          <p:nvPr/>
        </p:nvGrpSpPr>
        <p:grpSpPr>
          <a:xfrm>
            <a:off x="8080627" y="2466654"/>
            <a:ext cx="1761067" cy="1805517"/>
            <a:chOff x="5518655" y="2210185"/>
            <a:chExt cx="1320800" cy="1354138"/>
          </a:xfrm>
        </p:grpSpPr>
        <p:sp>
          <p:nvSpPr>
            <p:cNvPr id="39" name="Freeform 116"/>
            <p:cNvSpPr>
              <a:spLocks/>
            </p:cNvSpPr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0" name="Freeform 117"/>
            <p:cNvSpPr>
              <a:spLocks/>
            </p:cNvSpPr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" name="Freeform 118"/>
            <p:cNvSpPr>
              <a:spLocks/>
            </p:cNvSpPr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42" name="Freeform 65"/>
          <p:cNvSpPr>
            <a:spLocks noEditPoints="1"/>
          </p:cNvSpPr>
          <p:nvPr/>
        </p:nvSpPr>
        <p:spPr bwMode="auto">
          <a:xfrm rot="20303856">
            <a:off x="9991978" y="223327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3" name="Freeform 101"/>
          <p:cNvSpPr>
            <a:spLocks noEditPoints="1"/>
          </p:cNvSpPr>
          <p:nvPr/>
        </p:nvSpPr>
        <p:spPr bwMode="auto">
          <a:xfrm>
            <a:off x="8734119" y="277148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4" name="Freeform 66"/>
          <p:cNvSpPr>
            <a:spLocks noEditPoints="1"/>
          </p:cNvSpPr>
          <p:nvPr/>
        </p:nvSpPr>
        <p:spPr bwMode="auto">
          <a:xfrm>
            <a:off x="8588627" y="204107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5" name="Freeform 64"/>
          <p:cNvSpPr>
            <a:spLocks noEditPoints="1"/>
          </p:cNvSpPr>
          <p:nvPr/>
        </p:nvSpPr>
        <p:spPr bwMode="auto">
          <a:xfrm rot="19719836">
            <a:off x="11039753" y="222668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6" name="Freeform 118"/>
          <p:cNvSpPr>
            <a:spLocks noEditPoints="1"/>
          </p:cNvSpPr>
          <p:nvPr/>
        </p:nvSpPr>
        <p:spPr bwMode="auto">
          <a:xfrm>
            <a:off x="9541127" y="169618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7" name="Freeform 13"/>
          <p:cNvSpPr>
            <a:spLocks noEditPoints="1"/>
          </p:cNvSpPr>
          <p:nvPr/>
        </p:nvSpPr>
        <p:spPr bwMode="auto">
          <a:xfrm rot="905060">
            <a:off x="11465177" y="324982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8" name="Freeform 57"/>
          <p:cNvSpPr>
            <a:spLocks noEditPoints="1"/>
          </p:cNvSpPr>
          <p:nvPr/>
        </p:nvSpPr>
        <p:spPr bwMode="auto">
          <a:xfrm rot="19923664">
            <a:off x="10419799" y="161925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49" name="Group 177"/>
          <p:cNvGrpSpPr/>
          <p:nvPr/>
        </p:nvGrpSpPr>
        <p:grpSpPr>
          <a:xfrm>
            <a:off x="9767611" y="3103771"/>
            <a:ext cx="1710267" cy="1866900"/>
            <a:chOff x="6783893" y="2688023"/>
            <a:chExt cx="1282700" cy="1400175"/>
          </a:xfrm>
        </p:grpSpPr>
        <p:sp>
          <p:nvSpPr>
            <p:cNvPr id="50" name="Freeform 109"/>
            <p:cNvSpPr>
              <a:spLocks/>
            </p:cNvSpPr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1" name="Freeform 110"/>
            <p:cNvSpPr>
              <a:spLocks/>
            </p:cNvSpPr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2" name="Freeform 111"/>
            <p:cNvSpPr>
              <a:spLocks/>
            </p:cNvSpPr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53" name="Group 176"/>
          <p:cNvGrpSpPr/>
          <p:nvPr/>
        </p:nvGrpSpPr>
        <p:grpSpPr>
          <a:xfrm>
            <a:off x="8868028" y="3459371"/>
            <a:ext cx="1401233" cy="1621367"/>
            <a:chOff x="6109205" y="2954723"/>
            <a:chExt cx="1050925" cy="1216025"/>
          </a:xfrm>
        </p:grpSpPr>
        <p:sp>
          <p:nvSpPr>
            <p:cNvPr id="54" name="Freeform 119"/>
            <p:cNvSpPr>
              <a:spLocks/>
            </p:cNvSpPr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5" name="Freeform 120"/>
            <p:cNvSpPr>
              <a:spLocks/>
            </p:cNvSpPr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Freeform 121"/>
            <p:cNvSpPr>
              <a:spLocks/>
            </p:cNvSpPr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57" name="Freeform 229"/>
          <p:cNvSpPr>
            <a:spLocks noEditPoints="1"/>
          </p:cNvSpPr>
          <p:nvPr/>
        </p:nvSpPr>
        <p:spPr bwMode="auto">
          <a:xfrm rot="20043309">
            <a:off x="9482994" y="371535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8" name="Freeform 122"/>
          <p:cNvSpPr>
            <a:spLocks noEditPoints="1"/>
          </p:cNvSpPr>
          <p:nvPr/>
        </p:nvSpPr>
        <p:spPr bwMode="auto">
          <a:xfrm rot="20052358">
            <a:off x="10564919" y="345544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59" name="Group 129"/>
          <p:cNvGrpSpPr/>
          <p:nvPr/>
        </p:nvGrpSpPr>
        <p:grpSpPr>
          <a:xfrm>
            <a:off x="708774" y="628765"/>
            <a:ext cx="864665" cy="865389"/>
            <a:chOff x="2779491" y="2517212"/>
            <a:chExt cx="648499" cy="649042"/>
          </a:xfrm>
        </p:grpSpPr>
        <p:sp>
          <p:nvSpPr>
            <p:cNvPr id="60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1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3885783" y="301850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知识点二问题解答</a:t>
            </a:r>
          </a:p>
        </p:txBody>
      </p:sp>
      <p:sp>
        <p:nvSpPr>
          <p:cNvPr id="5" name="矩形 4"/>
          <p:cNvSpPr/>
          <p:nvPr/>
        </p:nvSpPr>
        <p:spPr>
          <a:xfrm>
            <a:off x="810014" y="1526919"/>
            <a:ext cx="64373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ImagePipeline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Scrapy</a:t>
            </a:r>
            <a:r>
              <a:rPr lang="zh-CN" altLang="en-US" dirty="0"/>
              <a:t>用</a:t>
            </a:r>
            <a:r>
              <a:rPr lang="en-US" altLang="zh-CN" dirty="0" err="1"/>
              <a:t>ImagesPipeline</a:t>
            </a:r>
            <a:r>
              <a:rPr lang="zh-CN" altLang="en-US" dirty="0"/>
              <a:t>类提供一种方便的方式来下载和存储图片。</a:t>
            </a:r>
            <a:r>
              <a:rPr lang="zh-CN" altLang="en-US" dirty="0">
                <a:solidFill>
                  <a:srgbClr val="FF0000"/>
                </a:solidFill>
              </a:rPr>
              <a:t>需要</a:t>
            </a:r>
            <a:r>
              <a:rPr lang="en-US" altLang="zh-CN" dirty="0">
                <a:solidFill>
                  <a:srgbClr val="FF0000"/>
                </a:solidFill>
              </a:rPr>
              <a:t>PIL</a:t>
            </a:r>
            <a:r>
              <a:rPr lang="zh-CN" altLang="en-US" dirty="0">
                <a:solidFill>
                  <a:srgbClr val="FF0000"/>
                </a:solidFill>
              </a:rPr>
              <a:t>库支持</a:t>
            </a:r>
            <a:r>
              <a:rPr lang="zh-CN" altLang="en-US" dirty="0"/>
              <a:t>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13" y="2424258"/>
            <a:ext cx="5643812" cy="17908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57" y="4182212"/>
            <a:ext cx="6788605" cy="250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8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600"/>
                            </p:stCondLst>
                            <p:childTnLst>
                              <p:par>
                                <p:cTn id="5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00"/>
                            </p:stCondLst>
                            <p:childTnLst>
                              <p:par>
                                <p:cTn id="6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00"/>
                            </p:stCondLst>
                            <p:childTnLst>
                              <p:par>
                                <p:cTn id="6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900"/>
                            </p:stCondLst>
                            <p:childTnLst>
                              <p:par>
                                <p:cTn id="7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100"/>
                            </p:stCondLst>
                            <p:childTnLst>
                              <p:par>
                                <p:cTn id="8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00"/>
                            </p:stCondLst>
                            <p:childTnLst>
                              <p:par>
                                <p:cTn id="9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300"/>
                            </p:stCondLst>
                            <p:childTnLst>
                              <p:par>
                                <p:cTn id="9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400"/>
                            </p:stCondLst>
                            <p:childTnLst>
                              <p:par>
                                <p:cTn id="10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7" grpId="0" animBg="1"/>
      <p:bldP spid="58" grpId="0" animBg="1"/>
    </p:bld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9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5C4CA"/>
      </a:accent1>
      <a:accent2>
        <a:srgbClr val="EECE52"/>
      </a:accent2>
      <a:accent3>
        <a:srgbClr val="DF7A60"/>
      </a:accent3>
      <a:accent4>
        <a:srgbClr val="65C4CA"/>
      </a:accent4>
      <a:accent5>
        <a:srgbClr val="EECE52"/>
      </a:accent5>
      <a:accent6>
        <a:srgbClr val="DF7A6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7304</TotalTime>
  <Words>865</Words>
  <Application>Microsoft Office PowerPoint</Application>
  <PresentationFormat>宽屏</PresentationFormat>
  <Paragraphs>120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DengXian</vt:lpstr>
      <vt:lpstr>DengXian Light</vt:lpstr>
      <vt:lpstr>宋体</vt:lpstr>
      <vt:lpstr>微软雅黑</vt:lpstr>
      <vt:lpstr>Arial</vt:lpstr>
      <vt:lpstr>Calibri</vt:lpstr>
      <vt:lpstr>Calibri Light</vt:lpstr>
      <vt:lpstr>1_自定义设计方案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wwen wang</dc:creator>
  <cp:lastModifiedBy>pyvip</cp:lastModifiedBy>
  <cp:revision>418</cp:revision>
  <dcterms:created xsi:type="dcterms:W3CDTF">2017-08-12T10:14:32Z</dcterms:created>
  <dcterms:modified xsi:type="dcterms:W3CDTF">2018-04-17T12:46:04Z</dcterms:modified>
</cp:coreProperties>
</file>