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48" r:id="rId2"/>
    <p:sldMasterId id="2147483661" r:id="rId3"/>
  </p:sldMasterIdLst>
  <p:notesMasterIdLst>
    <p:notesMasterId r:id="rId15"/>
  </p:notesMasterIdLst>
  <p:handoutMasterIdLst>
    <p:handoutMasterId r:id="rId16"/>
  </p:handoutMasterIdLst>
  <p:sldIdLst>
    <p:sldId id="285" r:id="rId4"/>
    <p:sldId id="258" r:id="rId5"/>
    <p:sldId id="259" r:id="rId6"/>
    <p:sldId id="260" r:id="rId7"/>
    <p:sldId id="307" r:id="rId8"/>
    <p:sldId id="308" r:id="rId9"/>
    <p:sldId id="315" r:id="rId10"/>
    <p:sldId id="306" r:id="rId11"/>
    <p:sldId id="316" r:id="rId12"/>
    <p:sldId id="290" r:id="rId13"/>
    <p:sldId id="28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00" autoAdjust="0"/>
    <p:restoredTop sz="86391" autoAdjust="0"/>
  </p:normalViewPr>
  <p:slideViewPr>
    <p:cSldViewPr snapToGrid="0">
      <p:cViewPr varScale="1">
        <p:scale>
          <a:sx n="89" d="100"/>
          <a:sy n="89" d="100"/>
        </p:scale>
        <p:origin x="562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  <a:t>2018/3/19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502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56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22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3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36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4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625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7979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348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310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8321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6369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772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89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2445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763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26036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2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65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25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245534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8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91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  <a:t>2018/3/19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63789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52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  <a:t>2018/3/19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897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1667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60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爬虫高级课</a:t>
            </a:r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教室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82715" y="4239491"/>
            <a:ext cx="402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</a:t>
            </a:r>
            <a:r>
              <a:rPr lang="zh-CN" altLang="en-US" sz="16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：空山 时间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Han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6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102036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/>
              <a:t>免责声明：如果本课程内有任何内容侵害了您的权益，请您及时联系我们    潭州教育全球教学服务中心热线：</a:t>
            </a:r>
            <a:r>
              <a:rPr lang="en-US" altLang="zh-CN" sz="800" dirty="0"/>
              <a:t>4001567315 </a:t>
            </a:r>
          </a:p>
        </p:txBody>
      </p:sp>
    </p:spTree>
    <p:extLst>
      <p:ext uri="{BB962C8B-B14F-4D97-AF65-F5344CB8AC3E}">
        <p14:creationId xmlns:p14="http://schemas.microsoft.com/office/powerpoint/2010/main" val="116430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4"/>
          <p:cNvGrpSpPr/>
          <p:nvPr/>
        </p:nvGrpSpPr>
        <p:grpSpPr>
          <a:xfrm>
            <a:off x="776198" y="3400970"/>
            <a:ext cx="1119717" cy="2406649"/>
            <a:chOff x="3802063" y="2776538"/>
            <a:chExt cx="839788" cy="1804987"/>
          </a:xfrm>
          <a:solidFill>
            <a:schemeClr val="accent1"/>
          </a:solidFill>
        </p:grpSpPr>
        <p:sp>
          <p:nvSpPr>
            <p:cNvPr id="3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5" name="Freeform 33"/>
          <p:cNvSpPr>
            <a:spLocks noEditPoints="1"/>
          </p:cNvSpPr>
          <p:nvPr/>
        </p:nvSpPr>
        <p:spPr bwMode="auto">
          <a:xfrm>
            <a:off x="496798" y="4099469"/>
            <a:ext cx="878417" cy="1718733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" name="Freeform 34"/>
          <p:cNvSpPr>
            <a:spLocks noEditPoints="1"/>
          </p:cNvSpPr>
          <p:nvPr/>
        </p:nvSpPr>
        <p:spPr bwMode="auto">
          <a:xfrm>
            <a:off x="1595349" y="4609586"/>
            <a:ext cx="1437217" cy="114723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7" name="Freeform 35"/>
          <p:cNvSpPr>
            <a:spLocks noEditPoints="1"/>
          </p:cNvSpPr>
          <p:nvPr/>
        </p:nvSpPr>
        <p:spPr bwMode="auto">
          <a:xfrm>
            <a:off x="1963649" y="3788318"/>
            <a:ext cx="994833" cy="7852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8" name="Freeform 39"/>
          <p:cNvSpPr>
            <a:spLocks noEditPoints="1"/>
          </p:cNvSpPr>
          <p:nvPr/>
        </p:nvSpPr>
        <p:spPr bwMode="auto">
          <a:xfrm>
            <a:off x="914935" y="1362009"/>
            <a:ext cx="1686984" cy="1689100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   业</a:t>
            </a:r>
          </a:p>
        </p:txBody>
      </p:sp>
      <p:cxnSp>
        <p:nvCxnSpPr>
          <p:cNvPr id="35" name="直接连接符 25"/>
          <p:cNvCxnSpPr/>
          <p:nvPr/>
        </p:nvCxnSpPr>
        <p:spPr>
          <a:xfrm>
            <a:off x="5630770" y="2879253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43"/>
          <p:cNvGrpSpPr/>
          <p:nvPr/>
        </p:nvGrpSpPr>
        <p:grpSpPr>
          <a:xfrm>
            <a:off x="4407768" y="1866892"/>
            <a:ext cx="819394" cy="947906"/>
            <a:chOff x="4231808" y="993608"/>
            <a:chExt cx="582784" cy="674186"/>
          </a:xfrm>
        </p:grpSpPr>
        <p:grpSp>
          <p:nvGrpSpPr>
            <p:cNvPr id="40" name="组合 44"/>
            <p:cNvGrpSpPr/>
            <p:nvPr/>
          </p:nvGrpSpPr>
          <p:grpSpPr>
            <a:xfrm>
              <a:off x="4231808" y="993608"/>
              <a:ext cx="582784" cy="674186"/>
              <a:chOff x="4067944" y="450248"/>
              <a:chExt cx="1404324" cy="1624573"/>
            </a:xfrm>
          </p:grpSpPr>
          <p:sp>
            <p:nvSpPr>
              <p:cNvPr id="42" name="Flowchart: Decision 78"/>
              <p:cNvSpPr/>
              <p:nvPr/>
            </p:nvSpPr>
            <p:spPr>
              <a:xfrm>
                <a:off x="4096989" y="450248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1" name="TextBox 12"/>
            <p:cNvSpPr txBox="1"/>
            <p:nvPr/>
          </p:nvSpPr>
          <p:spPr>
            <a:xfrm>
              <a:off x="4310472" y="1151468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2" b="1" dirty="0">
                  <a:solidFill>
                    <a:schemeClr val="accent1"/>
                  </a:solidFill>
                </a:rPr>
                <a:t>01</a:t>
              </a:r>
              <a:endParaRPr lang="zh-CN" altLang="en-US" sz="2812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8546415" y="5576591"/>
            <a:ext cx="3753234" cy="1417600"/>
          </a:xfrm>
          <a:prstGeom prst="rect">
            <a:avLst/>
          </a:prstGeom>
        </p:spPr>
      </p:pic>
      <p:sp>
        <p:nvSpPr>
          <p:cNvPr id="59" name="TextBox 5"/>
          <p:cNvSpPr txBox="1"/>
          <p:nvPr/>
        </p:nvSpPr>
        <p:spPr>
          <a:xfrm>
            <a:off x="5320817" y="2151296"/>
            <a:ext cx="35686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请思考 </a:t>
            </a:r>
            <a:r>
              <a:rPr lang="en-US" altLang="zh-CN" sz="2000" b="1" dirty="0"/>
              <a:t>parse()</a:t>
            </a:r>
            <a:r>
              <a:rPr lang="zh-CN" altLang="en-US" sz="2000" b="1" dirty="0"/>
              <a:t>方法的工作</a:t>
            </a:r>
            <a:r>
              <a:rPr lang="zh-CN" altLang="en-US" sz="2000" b="1" dirty="0" smtClean="0"/>
              <a:t>机制</a:t>
            </a:r>
            <a:endParaRPr lang="zh-CN" altLang="en-US" sz="2000" b="1" dirty="0"/>
          </a:p>
          <a:p>
            <a:r>
              <a:rPr lang="zh-CN" altLang="en-US" sz="2000" dirty="0"/>
              <a:t/>
            </a:r>
            <a:br>
              <a:rPr lang="zh-CN" altLang="en-US" sz="2000" dirty="0"/>
            </a:b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0745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250"/>
                            </p:stCondLst>
                            <p:childTnLst>
                              <p:par>
                                <p:cTn id="4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</a:p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8406" y="3321307"/>
            <a:ext cx="402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</a:t>
            </a:r>
            <a:r>
              <a:rPr lang="zh-CN" altLang="en-US" sz="16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：空山   时间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Han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6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62347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6"/>
          <a:stretch/>
        </p:blipFill>
        <p:spPr>
          <a:xfrm flipV="1">
            <a:off x="0" y="-62347"/>
            <a:ext cx="12192000" cy="20781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6"/>
          <a:stretch/>
        </p:blipFill>
        <p:spPr>
          <a:xfrm>
            <a:off x="0" y="5195456"/>
            <a:ext cx="12192000" cy="23067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68614" y="974156"/>
            <a:ext cx="40265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上节知识点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59676" y="2664546"/>
            <a:ext cx="4026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 </a:t>
            </a:r>
            <a:r>
              <a:rPr lang="en-US" altLang="zh-CN" sz="32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框架介绍</a:t>
            </a:r>
            <a:endParaRPr lang="zh-CN" altLang="en-US" sz="32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241681" y="2662910"/>
            <a:ext cx="4026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 </a:t>
            </a:r>
            <a:r>
              <a:rPr lang="en-US" altLang="zh-CN" sz="32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zh-CN" altLang="en-US" sz="32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59675" y="4446135"/>
            <a:ext cx="4026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 </a:t>
            </a:r>
            <a:r>
              <a:rPr lang="en-US" altLang="zh-CN" sz="32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运行机制</a:t>
            </a:r>
            <a:endParaRPr lang="zh-CN" altLang="en-US" sz="32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45919" y="4366311"/>
            <a:ext cx="40265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04.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潭州商城课程抓取案例</a:t>
            </a:r>
            <a:endParaRPr lang="zh-CN" altLang="en-US" sz="32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069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14" grpId="0"/>
      <p:bldP spid="15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3014" y="2443326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ONE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课时二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8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课时二问题引入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>
              <a:spLocks/>
            </p:cNvSpPr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9" name="Freeform 97"/>
            <p:cNvSpPr>
              <a:spLocks/>
            </p:cNvSpPr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0" name="Freeform 114"/>
            <p:cNvSpPr>
              <a:spLocks/>
            </p:cNvSpPr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801816" y="1680807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29"/>
          <p:cNvGrpSpPr/>
          <p:nvPr/>
        </p:nvGrpSpPr>
        <p:grpSpPr>
          <a:xfrm>
            <a:off x="777462" y="2763986"/>
            <a:ext cx="864665" cy="865389"/>
            <a:chOff x="2779491" y="2517212"/>
            <a:chExt cx="648499" cy="649042"/>
          </a:xfrm>
        </p:grpSpPr>
        <p:sp>
          <p:nvSpPr>
            <p:cNvPr id="15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7" name="Group 130"/>
          <p:cNvGrpSpPr/>
          <p:nvPr/>
        </p:nvGrpSpPr>
        <p:grpSpPr>
          <a:xfrm>
            <a:off x="791970" y="3773822"/>
            <a:ext cx="864665" cy="865389"/>
            <a:chOff x="3287425" y="3613920"/>
            <a:chExt cx="648499" cy="649042"/>
          </a:xfrm>
        </p:grpSpPr>
        <p:sp>
          <p:nvSpPr>
            <p:cNvPr id="18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>
              <a:spLocks/>
            </p:cNvSpPr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99"/>
            <p:cNvSpPr>
              <a:spLocks/>
            </p:cNvSpPr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>
              <a:spLocks/>
            </p:cNvSpPr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9" name="Freeform 102"/>
            <p:cNvSpPr>
              <a:spLocks/>
            </p:cNvSpPr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0" name="Freeform 104"/>
            <p:cNvSpPr>
              <a:spLocks/>
            </p:cNvSpPr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>
              <a:spLocks/>
            </p:cNvSpPr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3" name="Freeform 108"/>
            <p:cNvSpPr>
              <a:spLocks/>
            </p:cNvSpPr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4" name="Freeform 112"/>
            <p:cNvSpPr>
              <a:spLocks/>
            </p:cNvSpPr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>
              <a:spLocks/>
            </p:cNvSpPr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7" name="Freeform 106"/>
            <p:cNvSpPr>
              <a:spLocks/>
            </p:cNvSpPr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8" name="Freeform 113"/>
            <p:cNvSpPr>
              <a:spLocks/>
            </p:cNvSpPr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1" name="Freeform 107"/>
            <p:cNvSpPr>
              <a:spLocks/>
            </p:cNvSpPr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2" name="Freeform 115"/>
            <p:cNvSpPr>
              <a:spLocks/>
            </p:cNvSpPr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>
              <a:spLocks/>
            </p:cNvSpPr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5" name="Freeform 117"/>
            <p:cNvSpPr>
              <a:spLocks/>
            </p:cNvSpPr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6" name="Freeform 118"/>
            <p:cNvSpPr>
              <a:spLocks/>
            </p:cNvSpPr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>
              <a:spLocks/>
            </p:cNvSpPr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6" name="Freeform 110"/>
            <p:cNvSpPr>
              <a:spLocks/>
            </p:cNvSpPr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7" name="Freeform 111"/>
            <p:cNvSpPr>
              <a:spLocks/>
            </p:cNvSpPr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4" name="矩形 63"/>
          <p:cNvSpPr/>
          <p:nvPr/>
        </p:nvSpPr>
        <p:spPr>
          <a:xfrm>
            <a:off x="1885547" y="1990010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16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shell?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85547" y="3015706"/>
            <a:ext cx="23619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Spider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是用来干嘛的？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906402" y="4023660"/>
            <a:ext cx="24456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怎样编写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spider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爬数据？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03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6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00"/>
                            </p:stCondLst>
                            <p:childTnLst>
                              <p:par>
                                <p:cTn id="6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100"/>
                            </p:stCondLst>
                            <p:childTnLst>
                              <p:par>
                                <p:cTn id="8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00"/>
                            </p:stCondLst>
                            <p:childTnLst>
                              <p:par>
                                <p:cTn id="9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300"/>
                            </p:stCondLst>
                            <p:childTnLst>
                              <p:par>
                                <p:cTn id="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400"/>
                            </p:stCondLst>
                            <p:childTnLst>
                              <p:par>
                                <p:cTn id="10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900"/>
                            </p:stCondLst>
                            <p:childTnLst>
                              <p:par>
                                <p:cTn id="1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400"/>
                            </p:stCondLst>
                            <p:childTnLst>
                              <p:par>
                                <p:cTn id="1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9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点一问题解答</a:t>
            </a:r>
            <a:endParaRPr lang="en-US" altLang="zh-CN" sz="2400" dirty="0" smtClean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>
            <a:spLocks/>
          </p:cNvSpPr>
          <p:nvPr/>
        </p:nvSpPr>
        <p:spPr bwMode="auto">
          <a:xfrm>
            <a:off x="8305237" y="1677340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>
            <a:spLocks/>
          </p:cNvSpPr>
          <p:nvPr/>
        </p:nvSpPr>
        <p:spPr bwMode="auto">
          <a:xfrm>
            <a:off x="7197996" y="1873099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>
            <a:spLocks/>
          </p:cNvSpPr>
          <p:nvPr/>
        </p:nvSpPr>
        <p:spPr bwMode="auto">
          <a:xfrm>
            <a:off x="6921186" y="2211707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>
            <a:spLocks/>
          </p:cNvSpPr>
          <p:nvPr/>
        </p:nvSpPr>
        <p:spPr bwMode="auto">
          <a:xfrm>
            <a:off x="7522411" y="2425101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>
            <a:spLocks/>
          </p:cNvSpPr>
          <p:nvPr/>
        </p:nvSpPr>
        <p:spPr bwMode="auto">
          <a:xfrm>
            <a:off x="6214171" y="2992975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>
            <a:spLocks/>
          </p:cNvSpPr>
          <p:nvPr/>
        </p:nvSpPr>
        <p:spPr bwMode="auto">
          <a:xfrm>
            <a:off x="6924711" y="3395071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>
            <a:spLocks/>
          </p:cNvSpPr>
          <p:nvPr/>
        </p:nvSpPr>
        <p:spPr bwMode="auto">
          <a:xfrm>
            <a:off x="6413405" y="4167521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>
            <a:spLocks/>
          </p:cNvSpPr>
          <p:nvPr/>
        </p:nvSpPr>
        <p:spPr bwMode="auto">
          <a:xfrm>
            <a:off x="8146556" y="3007084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>
            <a:spLocks/>
          </p:cNvSpPr>
          <p:nvPr/>
        </p:nvSpPr>
        <p:spPr bwMode="auto">
          <a:xfrm>
            <a:off x="8317581" y="2537970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>
            <a:spLocks/>
          </p:cNvSpPr>
          <p:nvPr/>
        </p:nvSpPr>
        <p:spPr bwMode="auto">
          <a:xfrm>
            <a:off x="9110987" y="2437446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>
            <a:spLocks/>
          </p:cNvSpPr>
          <p:nvPr/>
        </p:nvSpPr>
        <p:spPr bwMode="auto">
          <a:xfrm>
            <a:off x="9521797" y="2952412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>
            <a:spLocks/>
          </p:cNvSpPr>
          <p:nvPr/>
        </p:nvSpPr>
        <p:spPr bwMode="auto">
          <a:xfrm>
            <a:off x="9537663" y="3532631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>
            <a:spLocks/>
          </p:cNvSpPr>
          <p:nvPr/>
        </p:nvSpPr>
        <p:spPr bwMode="auto">
          <a:xfrm>
            <a:off x="9424823" y="4361516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grpSp>
        <p:nvGrpSpPr>
          <p:cNvPr id="29" name="Group 134"/>
          <p:cNvGrpSpPr/>
          <p:nvPr/>
        </p:nvGrpSpPr>
        <p:grpSpPr>
          <a:xfrm>
            <a:off x="496511" y="1297820"/>
            <a:ext cx="864665" cy="865389"/>
            <a:chOff x="3287425" y="1417883"/>
            <a:chExt cx="648499" cy="649042"/>
          </a:xfrm>
        </p:grpSpPr>
        <p:sp>
          <p:nvSpPr>
            <p:cNvPr id="30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415469" y="1561237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16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shell?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1439" y="2167324"/>
            <a:ext cx="57535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Scrapy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终端是一个交互终端，我们可以在未启动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spider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的情况下尝试及</a:t>
            </a:r>
            <a:r>
              <a:rPr lang="zh-CN" altLang="en-US" dirty="0">
                <a:solidFill>
                  <a:srgbClr val="FF0000"/>
                </a:solidFill>
                <a:latin typeface="Helvetica Neue"/>
              </a:rPr>
              <a:t>调试代码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，也可以用来测试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XPath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或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CSS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表达式，查看他们的工作方式，方便我们爬取的网页中提取的数据。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96280" y="3916399"/>
            <a:ext cx="6096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Selectors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选择</a:t>
            </a: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器</a:t>
            </a:r>
            <a:r>
              <a:rPr lang="en-US" altLang="zh-CN" b="1" dirty="0" smtClean="0">
                <a:solidFill>
                  <a:srgbClr val="333333"/>
                </a:solidFill>
                <a:latin typeface="Helvetica Neue"/>
              </a:rPr>
              <a:t>(</a:t>
            </a:r>
            <a:r>
              <a:rPr lang="en-US" altLang="zh-CN" b="1" dirty="0" err="1" smtClean="0">
                <a:solidFill>
                  <a:srgbClr val="333333"/>
                </a:solidFill>
                <a:latin typeface="Helvetica Neue"/>
              </a:rPr>
              <a:t>scrapy</a:t>
            </a: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内置</a:t>
            </a:r>
            <a:r>
              <a:rPr lang="en-US" altLang="zh-CN" b="1" dirty="0" smtClean="0">
                <a:solidFill>
                  <a:srgbClr val="333333"/>
                </a:solidFill>
                <a:latin typeface="Helvetica Neue"/>
              </a:rPr>
              <a:t>)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:</a:t>
            </a:r>
            <a:endParaRPr lang="zh-CN" altLang="en-US" dirty="0">
              <a:solidFill>
                <a:srgbClr val="333333"/>
              </a:solidFill>
              <a:latin typeface="Helvetica Neue"/>
            </a:endParaRPr>
          </a:p>
          <a:p>
            <a:r>
              <a:rPr lang="en-US" altLang="zh-CN" sz="1400" dirty="0" smtClean="0">
                <a:solidFill>
                  <a:srgbClr val="333333"/>
                </a:solidFill>
                <a:latin typeface="Helvetica Neue"/>
              </a:rPr>
              <a:t>Selector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有四个基本的方法，最常用的还是</a:t>
            </a:r>
            <a:r>
              <a:rPr lang="en-US" altLang="zh-CN" sz="1400" dirty="0" err="1">
                <a:solidFill>
                  <a:srgbClr val="333333"/>
                </a:solidFill>
                <a:latin typeface="Helvetica Neue"/>
              </a:rPr>
              <a:t>xpath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333333"/>
                </a:solidFill>
                <a:latin typeface="Helvetica Neue"/>
              </a:rPr>
              <a:t>xpath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(): 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传入</a:t>
            </a:r>
            <a:r>
              <a:rPr lang="en-US" altLang="zh-CN" sz="1400" dirty="0" err="1">
                <a:solidFill>
                  <a:srgbClr val="333333"/>
                </a:solidFill>
                <a:latin typeface="Helvetica Neue"/>
              </a:rPr>
              <a:t>xpath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表达式，返回该表达式所对应的所有节点的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selector list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列表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extract(): 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序列化该节点为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Unicode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字符串并返回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333333"/>
                </a:solidFill>
                <a:latin typeface="Helvetica Neue"/>
              </a:rPr>
              <a:t>css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(): 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传入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CSS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表达式，返回该表达式所对应的所有节点的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selector list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列表，语法同 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BeautifulSoup4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re(): 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根据传入的正则表达式对数据进行提取，返回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Unicode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字符串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list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列表</a:t>
            </a:r>
            <a:endParaRPr lang="zh-CN" altLang="en-US" sz="1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0996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问题解答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>
            <a:spLocks/>
          </p:cNvSpPr>
          <p:nvPr/>
        </p:nvSpPr>
        <p:spPr bwMode="auto">
          <a:xfrm>
            <a:off x="8305237" y="1677340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>
            <a:spLocks/>
          </p:cNvSpPr>
          <p:nvPr/>
        </p:nvSpPr>
        <p:spPr bwMode="auto">
          <a:xfrm>
            <a:off x="7197996" y="1873099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>
            <a:spLocks/>
          </p:cNvSpPr>
          <p:nvPr/>
        </p:nvSpPr>
        <p:spPr bwMode="auto">
          <a:xfrm>
            <a:off x="6921186" y="2211707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>
            <a:spLocks/>
          </p:cNvSpPr>
          <p:nvPr/>
        </p:nvSpPr>
        <p:spPr bwMode="auto">
          <a:xfrm>
            <a:off x="7522411" y="2425101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>
            <a:spLocks/>
          </p:cNvSpPr>
          <p:nvPr/>
        </p:nvSpPr>
        <p:spPr bwMode="auto">
          <a:xfrm>
            <a:off x="6214171" y="2992975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>
            <a:spLocks/>
          </p:cNvSpPr>
          <p:nvPr/>
        </p:nvSpPr>
        <p:spPr bwMode="auto">
          <a:xfrm>
            <a:off x="6924711" y="3395071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>
            <a:spLocks/>
          </p:cNvSpPr>
          <p:nvPr/>
        </p:nvSpPr>
        <p:spPr bwMode="auto">
          <a:xfrm>
            <a:off x="6413405" y="4167521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>
            <a:spLocks/>
          </p:cNvSpPr>
          <p:nvPr/>
        </p:nvSpPr>
        <p:spPr bwMode="auto">
          <a:xfrm>
            <a:off x="8146556" y="3007084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>
            <a:spLocks/>
          </p:cNvSpPr>
          <p:nvPr/>
        </p:nvSpPr>
        <p:spPr bwMode="auto">
          <a:xfrm>
            <a:off x="8317581" y="2537970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>
            <a:spLocks/>
          </p:cNvSpPr>
          <p:nvPr/>
        </p:nvSpPr>
        <p:spPr bwMode="auto">
          <a:xfrm>
            <a:off x="9110987" y="2437446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>
            <a:spLocks/>
          </p:cNvSpPr>
          <p:nvPr/>
        </p:nvSpPr>
        <p:spPr bwMode="auto">
          <a:xfrm>
            <a:off x="9521797" y="2952412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>
            <a:spLocks/>
          </p:cNvSpPr>
          <p:nvPr/>
        </p:nvSpPr>
        <p:spPr bwMode="auto">
          <a:xfrm>
            <a:off x="9537663" y="3532631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>
            <a:spLocks/>
          </p:cNvSpPr>
          <p:nvPr/>
        </p:nvSpPr>
        <p:spPr bwMode="auto">
          <a:xfrm>
            <a:off x="9424823" y="4361516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35499" y="1334542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spider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（一）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Group 129"/>
          <p:cNvGrpSpPr/>
          <p:nvPr/>
        </p:nvGrpSpPr>
        <p:grpSpPr>
          <a:xfrm>
            <a:off x="671065" y="1101009"/>
            <a:ext cx="864665" cy="865389"/>
            <a:chOff x="2779491" y="2517212"/>
            <a:chExt cx="648499" cy="649042"/>
          </a:xfrm>
        </p:grpSpPr>
        <p:sp>
          <p:nvSpPr>
            <p:cNvPr id="27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765243" y="2071262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Spider</a:t>
            </a:r>
            <a:r>
              <a:rPr lang="zh-CN" altLang="en-US" sz="1600" dirty="0"/>
              <a:t>类定义了如何爬取某个</a:t>
            </a:r>
            <a:r>
              <a:rPr lang="en-US" altLang="zh-CN" sz="1600" dirty="0"/>
              <a:t>(</a:t>
            </a:r>
            <a:r>
              <a:rPr lang="zh-CN" altLang="en-US" sz="1600" dirty="0"/>
              <a:t>或某些</a:t>
            </a:r>
            <a:r>
              <a:rPr lang="en-US" altLang="zh-CN" sz="1600" dirty="0"/>
              <a:t>)</a:t>
            </a:r>
            <a:r>
              <a:rPr lang="zh-CN" altLang="en-US" sz="1600" dirty="0"/>
              <a:t>网站。包括了爬取的动作</a:t>
            </a:r>
            <a:r>
              <a:rPr lang="en-US" altLang="zh-CN" sz="1600" dirty="0"/>
              <a:t>(</a:t>
            </a:r>
            <a:r>
              <a:rPr lang="zh-CN" altLang="en-US" sz="1600" dirty="0"/>
              <a:t>例如</a:t>
            </a:r>
            <a:r>
              <a:rPr lang="en-US" altLang="zh-CN" sz="1600" dirty="0"/>
              <a:t>:</a:t>
            </a:r>
            <a:r>
              <a:rPr lang="zh-CN" altLang="en-US" sz="1600" dirty="0"/>
              <a:t>是否跟进链接</a:t>
            </a:r>
            <a:r>
              <a:rPr lang="en-US" altLang="zh-CN" sz="1600" dirty="0"/>
              <a:t>)</a:t>
            </a:r>
            <a:r>
              <a:rPr lang="zh-CN" altLang="en-US" sz="1600" dirty="0"/>
              <a:t>以及如何从网页的内容中提取结构化数据</a:t>
            </a:r>
            <a:r>
              <a:rPr lang="en-US" altLang="zh-CN" sz="1600" dirty="0"/>
              <a:t>(</a:t>
            </a:r>
            <a:r>
              <a:rPr lang="zh-CN" altLang="en-US" sz="1600" dirty="0"/>
              <a:t>爬取</a:t>
            </a:r>
            <a:r>
              <a:rPr lang="en-US" altLang="zh-CN" sz="1600" dirty="0"/>
              <a:t>item)</a:t>
            </a:r>
            <a:r>
              <a:rPr lang="zh-CN" altLang="en-US" sz="1600" dirty="0"/>
              <a:t>。 换句话说，</a:t>
            </a:r>
            <a:r>
              <a:rPr lang="en-US" altLang="zh-CN" sz="1600" dirty="0">
                <a:solidFill>
                  <a:srgbClr val="FF0000"/>
                </a:solidFill>
              </a:rPr>
              <a:t>Spider</a:t>
            </a:r>
            <a:r>
              <a:rPr lang="zh-CN" altLang="en-US" sz="1600" dirty="0">
                <a:solidFill>
                  <a:srgbClr val="FF0000"/>
                </a:solidFill>
              </a:rPr>
              <a:t>就是您定义爬取的动作及分析某个网页</a:t>
            </a:r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zh-CN" altLang="en-US" sz="1600" dirty="0">
                <a:solidFill>
                  <a:srgbClr val="FF0000"/>
                </a:solidFill>
              </a:rPr>
              <a:t>或者是有些网页</a:t>
            </a:r>
            <a:r>
              <a:rPr lang="en-US" altLang="zh-CN" sz="1600" dirty="0">
                <a:solidFill>
                  <a:srgbClr val="FF0000"/>
                </a:solidFill>
              </a:rPr>
              <a:t>)</a:t>
            </a:r>
            <a:r>
              <a:rPr lang="zh-CN" altLang="en-US" sz="1600" dirty="0">
                <a:solidFill>
                  <a:srgbClr val="FF0000"/>
                </a:solidFill>
              </a:rPr>
              <a:t>的地方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29" name="Group 76"/>
          <p:cNvGrpSpPr/>
          <p:nvPr/>
        </p:nvGrpSpPr>
        <p:grpSpPr>
          <a:xfrm>
            <a:off x="907541" y="3395071"/>
            <a:ext cx="1970843" cy="2604093"/>
            <a:chOff x="9829438" y="5671231"/>
            <a:chExt cx="4196867" cy="5545360"/>
          </a:xfrm>
        </p:grpSpPr>
        <p:sp>
          <p:nvSpPr>
            <p:cNvPr id="30" name="Freeform 37"/>
            <p:cNvSpPr>
              <a:spLocks noChangeArrowheads="1"/>
            </p:cNvSpPr>
            <p:nvPr/>
          </p:nvSpPr>
          <p:spPr bwMode="auto">
            <a:xfrm>
              <a:off x="10222282" y="5671231"/>
              <a:ext cx="3460286" cy="3453573"/>
            </a:xfrm>
            <a:custGeom>
              <a:avLst/>
              <a:gdLst>
                <a:gd name="T0" fmla="*/ 3028 w 6055"/>
                <a:gd name="T1" fmla="*/ 0 h 6044"/>
                <a:gd name="T2" fmla="*/ 3028 w 6055"/>
                <a:gd name="T3" fmla="*/ 0 h 6044"/>
                <a:gd name="T4" fmla="*/ 0 w 6055"/>
                <a:gd name="T5" fmla="*/ 3021 h 6044"/>
                <a:gd name="T6" fmla="*/ 212 w 6055"/>
                <a:gd name="T7" fmla="*/ 4128 h 6044"/>
                <a:gd name="T8" fmla="*/ 285 w 6055"/>
                <a:gd name="T9" fmla="*/ 4221 h 6044"/>
                <a:gd name="T10" fmla="*/ 425 w 6055"/>
                <a:gd name="T11" fmla="*/ 4418 h 6044"/>
                <a:gd name="T12" fmla="*/ 425 w 6055"/>
                <a:gd name="T13" fmla="*/ 4428 h 6044"/>
                <a:gd name="T14" fmla="*/ 606 w 6055"/>
                <a:gd name="T15" fmla="*/ 4630 h 6044"/>
                <a:gd name="T16" fmla="*/ 560 w 6055"/>
                <a:gd name="T17" fmla="*/ 4765 h 6044"/>
                <a:gd name="T18" fmla="*/ 1838 w 6055"/>
                <a:gd name="T19" fmla="*/ 5799 h 6044"/>
                <a:gd name="T20" fmla="*/ 2096 w 6055"/>
                <a:gd name="T21" fmla="*/ 5541 h 6044"/>
                <a:gd name="T22" fmla="*/ 2960 w 6055"/>
                <a:gd name="T23" fmla="*/ 6043 h 6044"/>
                <a:gd name="T24" fmla="*/ 3012 w 6055"/>
                <a:gd name="T25" fmla="*/ 6043 h 6044"/>
                <a:gd name="T26" fmla="*/ 3876 w 6055"/>
                <a:gd name="T27" fmla="*/ 5541 h 6044"/>
                <a:gd name="T28" fmla="*/ 4160 w 6055"/>
                <a:gd name="T29" fmla="*/ 5826 h 6044"/>
                <a:gd name="T30" fmla="*/ 6054 w 6055"/>
                <a:gd name="T31" fmla="*/ 3021 h 6044"/>
                <a:gd name="T32" fmla="*/ 6054 w 6055"/>
                <a:gd name="T33" fmla="*/ 3021 h 6044"/>
                <a:gd name="T34" fmla="*/ 3028 w 6055"/>
                <a:gd name="T35" fmla="*/ 0 h 6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55" h="6044">
                  <a:moveTo>
                    <a:pt x="3028" y="0"/>
                  </a:moveTo>
                  <a:lnTo>
                    <a:pt x="3028" y="0"/>
                  </a:lnTo>
                  <a:cubicBezTo>
                    <a:pt x="1357" y="0"/>
                    <a:pt x="0" y="1350"/>
                    <a:pt x="0" y="3021"/>
                  </a:cubicBezTo>
                  <a:cubicBezTo>
                    <a:pt x="0" y="3409"/>
                    <a:pt x="79" y="3787"/>
                    <a:pt x="212" y="4128"/>
                  </a:cubicBezTo>
                  <a:cubicBezTo>
                    <a:pt x="239" y="4155"/>
                    <a:pt x="264" y="4190"/>
                    <a:pt x="285" y="4221"/>
                  </a:cubicBezTo>
                  <a:cubicBezTo>
                    <a:pt x="368" y="4253"/>
                    <a:pt x="425" y="4330"/>
                    <a:pt x="425" y="4418"/>
                  </a:cubicBezTo>
                  <a:cubicBezTo>
                    <a:pt x="425" y="4423"/>
                    <a:pt x="425" y="4423"/>
                    <a:pt x="425" y="4428"/>
                  </a:cubicBezTo>
                  <a:cubicBezTo>
                    <a:pt x="528" y="4438"/>
                    <a:pt x="606" y="4527"/>
                    <a:pt x="606" y="4630"/>
                  </a:cubicBezTo>
                  <a:cubicBezTo>
                    <a:pt x="606" y="4682"/>
                    <a:pt x="585" y="4729"/>
                    <a:pt x="560" y="4765"/>
                  </a:cubicBezTo>
                  <a:cubicBezTo>
                    <a:pt x="875" y="5220"/>
                    <a:pt x="1320" y="5577"/>
                    <a:pt x="1838" y="5799"/>
                  </a:cubicBezTo>
                  <a:cubicBezTo>
                    <a:pt x="2096" y="5541"/>
                    <a:pt x="2096" y="5541"/>
                    <a:pt x="2096" y="5541"/>
                  </a:cubicBezTo>
                  <a:cubicBezTo>
                    <a:pt x="2960" y="6043"/>
                    <a:pt x="2960" y="6043"/>
                    <a:pt x="2960" y="6043"/>
                  </a:cubicBezTo>
                  <a:cubicBezTo>
                    <a:pt x="2976" y="6043"/>
                    <a:pt x="2997" y="6043"/>
                    <a:pt x="3012" y="6043"/>
                  </a:cubicBezTo>
                  <a:cubicBezTo>
                    <a:pt x="3876" y="5541"/>
                    <a:pt x="3876" y="5541"/>
                    <a:pt x="3876" y="5541"/>
                  </a:cubicBezTo>
                  <a:cubicBezTo>
                    <a:pt x="4160" y="5826"/>
                    <a:pt x="4160" y="5826"/>
                    <a:pt x="4160" y="5826"/>
                  </a:cubicBezTo>
                  <a:cubicBezTo>
                    <a:pt x="5268" y="5381"/>
                    <a:pt x="6054" y="4288"/>
                    <a:pt x="6054" y="3021"/>
                  </a:cubicBezTo>
                  <a:lnTo>
                    <a:pt x="6054" y="3021"/>
                  </a:lnTo>
                  <a:cubicBezTo>
                    <a:pt x="6054" y="1350"/>
                    <a:pt x="4699" y="0"/>
                    <a:pt x="3028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38"/>
            <p:cNvSpPr>
              <a:spLocks noChangeArrowheads="1"/>
            </p:cNvSpPr>
            <p:nvPr/>
          </p:nvSpPr>
          <p:spPr bwMode="auto">
            <a:xfrm>
              <a:off x="10343406" y="8028172"/>
              <a:ext cx="225886" cy="366636"/>
            </a:xfrm>
            <a:custGeom>
              <a:avLst/>
              <a:gdLst>
                <a:gd name="T0" fmla="*/ 0 w 395"/>
                <a:gd name="T1" fmla="*/ 0 h 638"/>
                <a:gd name="T2" fmla="*/ 0 w 395"/>
                <a:gd name="T3" fmla="*/ 0 h 638"/>
                <a:gd name="T4" fmla="*/ 348 w 395"/>
                <a:gd name="T5" fmla="*/ 637 h 638"/>
                <a:gd name="T6" fmla="*/ 394 w 395"/>
                <a:gd name="T7" fmla="*/ 502 h 638"/>
                <a:gd name="T8" fmla="*/ 213 w 395"/>
                <a:gd name="T9" fmla="*/ 300 h 638"/>
                <a:gd name="T10" fmla="*/ 213 w 395"/>
                <a:gd name="T11" fmla="*/ 290 h 638"/>
                <a:gd name="T12" fmla="*/ 73 w 395"/>
                <a:gd name="T13" fmla="*/ 93 h 638"/>
                <a:gd name="T14" fmla="*/ 0 w 395"/>
                <a:gd name="T15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5" h="638">
                  <a:moveTo>
                    <a:pt x="0" y="0"/>
                  </a:moveTo>
                  <a:lnTo>
                    <a:pt x="0" y="0"/>
                  </a:lnTo>
                  <a:cubicBezTo>
                    <a:pt x="89" y="228"/>
                    <a:pt x="208" y="441"/>
                    <a:pt x="348" y="637"/>
                  </a:cubicBezTo>
                  <a:cubicBezTo>
                    <a:pt x="373" y="601"/>
                    <a:pt x="394" y="554"/>
                    <a:pt x="394" y="502"/>
                  </a:cubicBezTo>
                  <a:cubicBezTo>
                    <a:pt x="394" y="399"/>
                    <a:pt x="316" y="310"/>
                    <a:pt x="213" y="300"/>
                  </a:cubicBezTo>
                  <a:cubicBezTo>
                    <a:pt x="213" y="295"/>
                    <a:pt x="213" y="295"/>
                    <a:pt x="213" y="290"/>
                  </a:cubicBezTo>
                  <a:cubicBezTo>
                    <a:pt x="213" y="202"/>
                    <a:pt x="156" y="125"/>
                    <a:pt x="73" y="93"/>
                  </a:cubicBezTo>
                  <a:cubicBezTo>
                    <a:pt x="52" y="62"/>
                    <a:pt x="27" y="27"/>
                    <a:pt x="0" y="0"/>
                  </a:cubicBezTo>
                </a:path>
              </a:pathLst>
            </a:custGeom>
            <a:solidFill>
              <a:srgbClr val="F5F4E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39"/>
            <p:cNvSpPr>
              <a:spLocks noChangeArrowheads="1"/>
            </p:cNvSpPr>
            <p:nvPr/>
          </p:nvSpPr>
          <p:spPr bwMode="auto">
            <a:xfrm>
              <a:off x="9878543" y="8836733"/>
              <a:ext cx="4098657" cy="2366764"/>
            </a:xfrm>
            <a:custGeom>
              <a:avLst/>
              <a:gdLst>
                <a:gd name="T0" fmla="*/ 7135 w 7173"/>
                <a:gd name="T1" fmla="*/ 3482 h 4145"/>
                <a:gd name="T2" fmla="*/ 7135 w 7173"/>
                <a:gd name="T3" fmla="*/ 3482 h 4145"/>
                <a:gd name="T4" fmla="*/ 6338 w 7173"/>
                <a:gd name="T5" fmla="*/ 4144 h 4145"/>
                <a:gd name="T6" fmla="*/ 833 w 7173"/>
                <a:gd name="T7" fmla="*/ 4144 h 4145"/>
                <a:gd name="T8" fmla="*/ 36 w 7173"/>
                <a:gd name="T9" fmla="*/ 3482 h 4145"/>
                <a:gd name="T10" fmla="*/ 275 w 7173"/>
                <a:gd name="T11" fmla="*/ 1334 h 4145"/>
                <a:gd name="T12" fmla="*/ 1097 w 7173"/>
                <a:gd name="T13" fmla="*/ 647 h 4145"/>
                <a:gd name="T14" fmla="*/ 2365 w 7173"/>
                <a:gd name="T15" fmla="*/ 331 h 4145"/>
                <a:gd name="T16" fmla="*/ 2696 w 7173"/>
                <a:gd name="T17" fmla="*/ 0 h 4145"/>
                <a:gd name="T18" fmla="*/ 3586 w 7173"/>
                <a:gd name="T19" fmla="*/ 517 h 4145"/>
                <a:gd name="T20" fmla="*/ 4476 w 7173"/>
                <a:gd name="T21" fmla="*/ 0 h 4145"/>
                <a:gd name="T22" fmla="*/ 4802 w 7173"/>
                <a:gd name="T23" fmla="*/ 331 h 4145"/>
                <a:gd name="T24" fmla="*/ 6075 w 7173"/>
                <a:gd name="T25" fmla="*/ 647 h 4145"/>
                <a:gd name="T26" fmla="*/ 6898 w 7173"/>
                <a:gd name="T27" fmla="*/ 1334 h 4145"/>
                <a:gd name="T28" fmla="*/ 7135 w 7173"/>
                <a:gd name="T2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73" h="4145">
                  <a:moveTo>
                    <a:pt x="7135" y="3482"/>
                  </a:moveTo>
                  <a:lnTo>
                    <a:pt x="7135" y="3482"/>
                  </a:lnTo>
                  <a:cubicBezTo>
                    <a:pt x="7172" y="3844"/>
                    <a:pt x="6815" y="4144"/>
                    <a:pt x="6338" y="4144"/>
                  </a:cubicBezTo>
                  <a:cubicBezTo>
                    <a:pt x="833" y="4144"/>
                    <a:pt x="833" y="4144"/>
                    <a:pt x="833" y="4144"/>
                  </a:cubicBezTo>
                  <a:cubicBezTo>
                    <a:pt x="358" y="4144"/>
                    <a:pt x="0" y="3844"/>
                    <a:pt x="36" y="3482"/>
                  </a:cubicBezTo>
                  <a:cubicBezTo>
                    <a:pt x="275" y="1334"/>
                    <a:pt x="275" y="1334"/>
                    <a:pt x="275" y="1334"/>
                  </a:cubicBezTo>
                  <a:cubicBezTo>
                    <a:pt x="306" y="1024"/>
                    <a:pt x="683" y="739"/>
                    <a:pt x="1097" y="647"/>
                  </a:cubicBezTo>
                  <a:cubicBezTo>
                    <a:pt x="1330" y="589"/>
                    <a:pt x="1992" y="419"/>
                    <a:pt x="2365" y="331"/>
                  </a:cubicBezTo>
                  <a:cubicBezTo>
                    <a:pt x="2696" y="0"/>
                    <a:pt x="2696" y="0"/>
                    <a:pt x="2696" y="0"/>
                  </a:cubicBezTo>
                  <a:cubicBezTo>
                    <a:pt x="3586" y="517"/>
                    <a:pt x="3586" y="517"/>
                    <a:pt x="3586" y="517"/>
                  </a:cubicBezTo>
                  <a:cubicBezTo>
                    <a:pt x="4476" y="0"/>
                    <a:pt x="4476" y="0"/>
                    <a:pt x="4476" y="0"/>
                  </a:cubicBezTo>
                  <a:cubicBezTo>
                    <a:pt x="4802" y="331"/>
                    <a:pt x="4802" y="331"/>
                    <a:pt x="4802" y="331"/>
                  </a:cubicBezTo>
                  <a:cubicBezTo>
                    <a:pt x="4802" y="331"/>
                    <a:pt x="5842" y="589"/>
                    <a:pt x="6075" y="647"/>
                  </a:cubicBezTo>
                  <a:cubicBezTo>
                    <a:pt x="6489" y="739"/>
                    <a:pt x="6867" y="1024"/>
                    <a:pt x="6898" y="1334"/>
                  </a:cubicBezTo>
                  <a:cubicBezTo>
                    <a:pt x="7135" y="3482"/>
                    <a:pt x="7135" y="3482"/>
                    <a:pt x="7135" y="3482"/>
                  </a:cubicBezTo>
                </a:path>
              </a:pathLst>
            </a:custGeom>
            <a:solidFill>
              <a:srgbClr val="FDFE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40"/>
            <p:cNvSpPr>
              <a:spLocks noChangeArrowheads="1"/>
            </p:cNvSpPr>
            <p:nvPr/>
          </p:nvSpPr>
          <p:spPr bwMode="auto">
            <a:xfrm>
              <a:off x="11927873" y="8836733"/>
              <a:ext cx="2049329" cy="2366764"/>
            </a:xfrm>
            <a:custGeom>
              <a:avLst/>
              <a:gdLst>
                <a:gd name="T0" fmla="*/ 3549 w 3587"/>
                <a:gd name="T1" fmla="*/ 3482 h 4145"/>
                <a:gd name="T2" fmla="*/ 3549 w 3587"/>
                <a:gd name="T3" fmla="*/ 3482 h 4145"/>
                <a:gd name="T4" fmla="*/ 3312 w 3587"/>
                <a:gd name="T5" fmla="*/ 1334 h 4145"/>
                <a:gd name="T6" fmla="*/ 2489 w 3587"/>
                <a:gd name="T7" fmla="*/ 647 h 4145"/>
                <a:gd name="T8" fmla="*/ 1216 w 3587"/>
                <a:gd name="T9" fmla="*/ 331 h 4145"/>
                <a:gd name="T10" fmla="*/ 890 w 3587"/>
                <a:gd name="T11" fmla="*/ 0 h 4145"/>
                <a:gd name="T12" fmla="*/ 0 w 3587"/>
                <a:gd name="T13" fmla="*/ 517 h 4145"/>
                <a:gd name="T14" fmla="*/ 5 w 3587"/>
                <a:gd name="T15" fmla="*/ 4144 h 4145"/>
                <a:gd name="T16" fmla="*/ 2752 w 3587"/>
                <a:gd name="T17" fmla="*/ 4144 h 4145"/>
                <a:gd name="T18" fmla="*/ 3549 w 3587"/>
                <a:gd name="T1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7" h="4145">
                  <a:moveTo>
                    <a:pt x="3549" y="3482"/>
                  </a:moveTo>
                  <a:lnTo>
                    <a:pt x="3549" y="3482"/>
                  </a:lnTo>
                  <a:cubicBezTo>
                    <a:pt x="3312" y="1334"/>
                    <a:pt x="3312" y="1334"/>
                    <a:pt x="3312" y="1334"/>
                  </a:cubicBezTo>
                  <a:cubicBezTo>
                    <a:pt x="3281" y="1024"/>
                    <a:pt x="2903" y="739"/>
                    <a:pt x="2489" y="647"/>
                  </a:cubicBezTo>
                  <a:cubicBezTo>
                    <a:pt x="2209" y="579"/>
                    <a:pt x="1216" y="331"/>
                    <a:pt x="1216" y="331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5" y="4144"/>
                    <a:pt x="5" y="4144"/>
                    <a:pt x="5" y="4144"/>
                  </a:cubicBezTo>
                  <a:cubicBezTo>
                    <a:pt x="2752" y="4144"/>
                    <a:pt x="2752" y="4144"/>
                    <a:pt x="2752" y="4144"/>
                  </a:cubicBezTo>
                  <a:cubicBezTo>
                    <a:pt x="3229" y="4144"/>
                    <a:pt x="3586" y="3844"/>
                    <a:pt x="3549" y="3482"/>
                  </a:cubicBezTo>
                </a:path>
              </a:pathLst>
            </a:custGeom>
            <a:solidFill>
              <a:srgbClr val="E2E1E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41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42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43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44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45"/>
            <p:cNvSpPr>
              <a:spLocks noChangeArrowheads="1"/>
            </p:cNvSpPr>
            <p:nvPr/>
          </p:nvSpPr>
          <p:spPr bwMode="auto">
            <a:xfrm>
              <a:off x="11927873" y="9023326"/>
              <a:ext cx="697296" cy="556500"/>
            </a:xfrm>
            <a:custGeom>
              <a:avLst/>
              <a:gdLst>
                <a:gd name="T0" fmla="*/ 1222 w 1223"/>
                <a:gd name="T1" fmla="*/ 0 h 969"/>
                <a:gd name="T2" fmla="*/ 1222 w 1223"/>
                <a:gd name="T3" fmla="*/ 0 h 969"/>
                <a:gd name="T4" fmla="*/ 0 w 1223"/>
                <a:gd name="T5" fmla="*/ 186 h 969"/>
                <a:gd name="T6" fmla="*/ 0 w 1223"/>
                <a:gd name="T7" fmla="*/ 585 h 969"/>
                <a:gd name="T8" fmla="*/ 383 w 1223"/>
                <a:gd name="T9" fmla="*/ 968 h 969"/>
                <a:gd name="T10" fmla="*/ 388 w 1223"/>
                <a:gd name="T11" fmla="*/ 968 h 969"/>
                <a:gd name="T12" fmla="*/ 1222 w 1223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3" h="969">
                  <a:moveTo>
                    <a:pt x="1222" y="0"/>
                  </a:moveTo>
                  <a:lnTo>
                    <a:pt x="1222" y="0"/>
                  </a:lnTo>
                  <a:cubicBezTo>
                    <a:pt x="0" y="186"/>
                    <a:pt x="0" y="186"/>
                    <a:pt x="0" y="186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383" y="968"/>
                    <a:pt x="383" y="968"/>
                    <a:pt x="383" y="968"/>
                  </a:cubicBezTo>
                  <a:cubicBezTo>
                    <a:pt x="388" y="968"/>
                    <a:pt x="388" y="968"/>
                    <a:pt x="388" y="968"/>
                  </a:cubicBezTo>
                  <a:cubicBezTo>
                    <a:pt x="1222" y="0"/>
                    <a:pt x="1222" y="0"/>
                    <a:pt x="1222" y="0"/>
                  </a:cubicBezTo>
                </a:path>
              </a:pathLst>
            </a:custGeom>
            <a:solidFill>
              <a:srgbClr val="C0BEB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46"/>
            <p:cNvSpPr>
              <a:spLocks noChangeArrowheads="1"/>
            </p:cNvSpPr>
            <p:nvPr/>
          </p:nvSpPr>
          <p:spPr bwMode="auto">
            <a:xfrm>
              <a:off x="11230578" y="8836733"/>
              <a:ext cx="697295" cy="625245"/>
            </a:xfrm>
            <a:custGeom>
              <a:avLst/>
              <a:gdLst>
                <a:gd name="T0" fmla="*/ 864 w 1222"/>
                <a:gd name="T1" fmla="*/ 1091 h 1092"/>
                <a:gd name="T2" fmla="*/ 0 w 1222"/>
                <a:gd name="T3" fmla="*/ 331 h 1092"/>
                <a:gd name="T4" fmla="*/ 331 w 1222"/>
                <a:gd name="T5" fmla="*/ 0 h 1092"/>
                <a:gd name="T6" fmla="*/ 1221 w 1222"/>
                <a:gd name="T7" fmla="*/ 517 h 1092"/>
                <a:gd name="T8" fmla="*/ 864 w 1222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1092">
                  <a:moveTo>
                    <a:pt x="864" y="1091"/>
                  </a:moveTo>
                  <a:lnTo>
                    <a:pt x="0" y="331"/>
                  </a:lnTo>
                  <a:lnTo>
                    <a:pt x="331" y="0"/>
                  </a:lnTo>
                  <a:lnTo>
                    <a:pt x="1221" y="517"/>
                  </a:lnTo>
                  <a:lnTo>
                    <a:pt x="864" y="1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47"/>
            <p:cNvSpPr>
              <a:spLocks noChangeArrowheads="1"/>
            </p:cNvSpPr>
            <p:nvPr/>
          </p:nvSpPr>
          <p:spPr bwMode="auto">
            <a:xfrm>
              <a:off x="11927873" y="8836733"/>
              <a:ext cx="694023" cy="625245"/>
            </a:xfrm>
            <a:custGeom>
              <a:avLst/>
              <a:gdLst>
                <a:gd name="T0" fmla="*/ 352 w 1217"/>
                <a:gd name="T1" fmla="*/ 1091 h 1092"/>
                <a:gd name="T2" fmla="*/ 1216 w 1217"/>
                <a:gd name="T3" fmla="*/ 331 h 1092"/>
                <a:gd name="T4" fmla="*/ 890 w 1217"/>
                <a:gd name="T5" fmla="*/ 0 h 1092"/>
                <a:gd name="T6" fmla="*/ 0 w 1217"/>
                <a:gd name="T7" fmla="*/ 517 h 1092"/>
                <a:gd name="T8" fmla="*/ 352 w 1217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092">
                  <a:moveTo>
                    <a:pt x="352" y="1091"/>
                  </a:moveTo>
                  <a:lnTo>
                    <a:pt x="1216" y="331"/>
                  </a:lnTo>
                  <a:lnTo>
                    <a:pt x="890" y="0"/>
                  </a:lnTo>
                  <a:lnTo>
                    <a:pt x="0" y="517"/>
                  </a:lnTo>
                  <a:lnTo>
                    <a:pt x="352" y="1091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48"/>
            <p:cNvSpPr>
              <a:spLocks noChangeArrowheads="1"/>
            </p:cNvSpPr>
            <p:nvPr/>
          </p:nvSpPr>
          <p:spPr bwMode="auto">
            <a:xfrm>
              <a:off x="11734725" y="9288481"/>
              <a:ext cx="386295" cy="314258"/>
            </a:xfrm>
            <a:custGeom>
              <a:avLst/>
              <a:gdLst>
                <a:gd name="T0" fmla="*/ 166 w 673"/>
                <a:gd name="T1" fmla="*/ 549 h 550"/>
                <a:gd name="T2" fmla="*/ 0 w 673"/>
                <a:gd name="T3" fmla="*/ 275 h 550"/>
                <a:gd name="T4" fmla="*/ 166 w 673"/>
                <a:gd name="T5" fmla="*/ 0 h 550"/>
                <a:gd name="T6" fmla="*/ 501 w 673"/>
                <a:gd name="T7" fmla="*/ 0 h 550"/>
                <a:gd name="T8" fmla="*/ 672 w 673"/>
                <a:gd name="T9" fmla="*/ 275 h 550"/>
                <a:gd name="T10" fmla="*/ 501 w 673"/>
                <a:gd name="T11" fmla="*/ 549 h 550"/>
                <a:gd name="T12" fmla="*/ 166 w 673"/>
                <a:gd name="T13" fmla="*/ 54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550">
                  <a:moveTo>
                    <a:pt x="166" y="549"/>
                  </a:moveTo>
                  <a:lnTo>
                    <a:pt x="0" y="275"/>
                  </a:lnTo>
                  <a:lnTo>
                    <a:pt x="166" y="0"/>
                  </a:lnTo>
                  <a:lnTo>
                    <a:pt x="501" y="0"/>
                  </a:lnTo>
                  <a:lnTo>
                    <a:pt x="672" y="275"/>
                  </a:lnTo>
                  <a:lnTo>
                    <a:pt x="501" y="549"/>
                  </a:lnTo>
                  <a:lnTo>
                    <a:pt x="166" y="549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49"/>
            <p:cNvSpPr>
              <a:spLocks noChangeArrowheads="1"/>
            </p:cNvSpPr>
            <p:nvPr/>
          </p:nvSpPr>
          <p:spPr bwMode="auto">
            <a:xfrm>
              <a:off x="11931146" y="9288481"/>
              <a:ext cx="186600" cy="314258"/>
            </a:xfrm>
            <a:custGeom>
              <a:avLst/>
              <a:gdLst>
                <a:gd name="T0" fmla="*/ 160 w 327"/>
                <a:gd name="T1" fmla="*/ 0 h 550"/>
                <a:gd name="T2" fmla="*/ 0 w 327"/>
                <a:gd name="T3" fmla="*/ 0 h 550"/>
                <a:gd name="T4" fmla="*/ 0 w 327"/>
                <a:gd name="T5" fmla="*/ 549 h 550"/>
                <a:gd name="T6" fmla="*/ 160 w 327"/>
                <a:gd name="T7" fmla="*/ 549 h 550"/>
                <a:gd name="T8" fmla="*/ 326 w 327"/>
                <a:gd name="T9" fmla="*/ 275 h 550"/>
                <a:gd name="T10" fmla="*/ 160 w 327"/>
                <a:gd name="T1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7" h="550">
                  <a:moveTo>
                    <a:pt x="160" y="0"/>
                  </a:moveTo>
                  <a:lnTo>
                    <a:pt x="0" y="0"/>
                  </a:lnTo>
                  <a:lnTo>
                    <a:pt x="0" y="549"/>
                  </a:lnTo>
                  <a:lnTo>
                    <a:pt x="160" y="549"/>
                  </a:lnTo>
                  <a:lnTo>
                    <a:pt x="326" y="275"/>
                  </a:lnTo>
                  <a:lnTo>
                    <a:pt x="160" y="0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50"/>
            <p:cNvSpPr>
              <a:spLocks noChangeArrowheads="1"/>
            </p:cNvSpPr>
            <p:nvPr/>
          </p:nvSpPr>
          <p:spPr bwMode="auto">
            <a:xfrm>
              <a:off x="11744546" y="9602740"/>
              <a:ext cx="363380" cy="1604031"/>
            </a:xfrm>
            <a:custGeom>
              <a:avLst/>
              <a:gdLst>
                <a:gd name="T0" fmla="*/ 636 w 637"/>
                <a:gd name="T1" fmla="*/ 2810 h 2811"/>
                <a:gd name="T2" fmla="*/ 485 w 637"/>
                <a:gd name="T3" fmla="*/ 0 h 2811"/>
                <a:gd name="T4" fmla="*/ 150 w 637"/>
                <a:gd name="T5" fmla="*/ 0 h 2811"/>
                <a:gd name="T6" fmla="*/ 0 w 637"/>
                <a:gd name="T7" fmla="*/ 2810 h 2811"/>
                <a:gd name="T8" fmla="*/ 636 w 637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2811">
                  <a:moveTo>
                    <a:pt x="636" y="2810"/>
                  </a:moveTo>
                  <a:lnTo>
                    <a:pt x="485" y="0"/>
                  </a:lnTo>
                  <a:lnTo>
                    <a:pt x="150" y="0"/>
                  </a:lnTo>
                  <a:lnTo>
                    <a:pt x="0" y="2810"/>
                  </a:lnTo>
                  <a:lnTo>
                    <a:pt x="636" y="2810"/>
                  </a:lnTo>
                </a:path>
              </a:pathLst>
            </a:custGeom>
            <a:solidFill>
              <a:srgbClr val="23232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51"/>
            <p:cNvSpPr>
              <a:spLocks noChangeArrowheads="1"/>
            </p:cNvSpPr>
            <p:nvPr/>
          </p:nvSpPr>
          <p:spPr bwMode="auto">
            <a:xfrm>
              <a:off x="11931146" y="9602740"/>
              <a:ext cx="176780" cy="1604031"/>
            </a:xfrm>
            <a:custGeom>
              <a:avLst/>
              <a:gdLst>
                <a:gd name="T0" fmla="*/ 0 w 312"/>
                <a:gd name="T1" fmla="*/ 2810 h 2811"/>
                <a:gd name="T2" fmla="*/ 311 w 312"/>
                <a:gd name="T3" fmla="*/ 2810 h 2811"/>
                <a:gd name="T4" fmla="*/ 160 w 312"/>
                <a:gd name="T5" fmla="*/ 0 h 2811"/>
                <a:gd name="T6" fmla="*/ 0 w 312"/>
                <a:gd name="T7" fmla="*/ 0 h 2811"/>
                <a:gd name="T8" fmla="*/ 0 w 312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811">
                  <a:moveTo>
                    <a:pt x="0" y="2810"/>
                  </a:moveTo>
                  <a:lnTo>
                    <a:pt x="311" y="281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2810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52"/>
            <p:cNvSpPr>
              <a:spLocks noChangeArrowheads="1"/>
            </p:cNvSpPr>
            <p:nvPr/>
          </p:nvSpPr>
          <p:spPr bwMode="auto">
            <a:xfrm>
              <a:off x="9829438" y="9013505"/>
              <a:ext cx="2098432" cy="2203086"/>
            </a:xfrm>
            <a:custGeom>
              <a:avLst/>
              <a:gdLst>
                <a:gd name="T0" fmla="*/ 3673 w 3674"/>
                <a:gd name="T1" fmla="*/ 3855 h 3856"/>
                <a:gd name="T2" fmla="*/ 3673 w 3674"/>
                <a:gd name="T3" fmla="*/ 3855 h 3856"/>
                <a:gd name="T4" fmla="*/ 3673 w 3674"/>
                <a:gd name="T5" fmla="*/ 3855 h 3856"/>
                <a:gd name="T6" fmla="*/ 3673 w 3674"/>
                <a:gd name="T7" fmla="*/ 3757 h 3856"/>
                <a:gd name="T8" fmla="*/ 3673 w 3674"/>
                <a:gd name="T9" fmla="*/ 3767 h 3856"/>
                <a:gd name="T10" fmla="*/ 2473 w 3674"/>
                <a:gd name="T11" fmla="*/ 11 h 3856"/>
                <a:gd name="T12" fmla="*/ 2452 w 3674"/>
                <a:gd name="T13" fmla="*/ 0 h 3856"/>
                <a:gd name="T14" fmla="*/ 2447 w 3674"/>
                <a:gd name="T15" fmla="*/ 0 h 3856"/>
                <a:gd name="T16" fmla="*/ 1831 w 3674"/>
                <a:gd name="T17" fmla="*/ 156 h 3856"/>
                <a:gd name="T18" fmla="*/ 1180 w 3674"/>
                <a:gd name="T19" fmla="*/ 316 h 3856"/>
                <a:gd name="T20" fmla="*/ 341 w 3674"/>
                <a:gd name="T21" fmla="*/ 1020 h 3856"/>
                <a:gd name="T22" fmla="*/ 0 w 3674"/>
                <a:gd name="T23" fmla="*/ 3855 h 3856"/>
                <a:gd name="T24" fmla="*/ 3673 w 3674"/>
                <a:gd name="T25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4" h="3856">
                  <a:moveTo>
                    <a:pt x="3673" y="3855"/>
                  </a:moveTo>
                  <a:lnTo>
                    <a:pt x="3673" y="3855"/>
                  </a:lnTo>
                  <a:lnTo>
                    <a:pt x="3673" y="3855"/>
                  </a:lnTo>
                  <a:cubicBezTo>
                    <a:pt x="3673" y="3757"/>
                    <a:pt x="3673" y="3757"/>
                    <a:pt x="3673" y="3757"/>
                  </a:cubicBezTo>
                  <a:cubicBezTo>
                    <a:pt x="3673" y="3767"/>
                    <a:pt x="3673" y="3767"/>
                    <a:pt x="3673" y="3767"/>
                  </a:cubicBezTo>
                  <a:cubicBezTo>
                    <a:pt x="2473" y="11"/>
                    <a:pt x="2473" y="11"/>
                    <a:pt x="2473" y="11"/>
                  </a:cubicBezTo>
                  <a:cubicBezTo>
                    <a:pt x="2468" y="6"/>
                    <a:pt x="2462" y="0"/>
                    <a:pt x="2452" y="0"/>
                  </a:cubicBezTo>
                  <a:cubicBezTo>
                    <a:pt x="2452" y="0"/>
                    <a:pt x="2452" y="0"/>
                    <a:pt x="2447" y="0"/>
                  </a:cubicBezTo>
                  <a:cubicBezTo>
                    <a:pt x="2281" y="42"/>
                    <a:pt x="2054" y="98"/>
                    <a:pt x="1831" y="156"/>
                  </a:cubicBezTo>
                  <a:cubicBezTo>
                    <a:pt x="1562" y="223"/>
                    <a:pt x="1309" y="285"/>
                    <a:pt x="1180" y="316"/>
                  </a:cubicBezTo>
                  <a:cubicBezTo>
                    <a:pt x="729" y="419"/>
                    <a:pt x="372" y="725"/>
                    <a:pt x="341" y="1020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367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7" name="Freeform 53"/>
            <p:cNvSpPr>
              <a:spLocks noChangeArrowheads="1"/>
            </p:cNvSpPr>
            <p:nvPr/>
          </p:nvSpPr>
          <p:spPr bwMode="auto">
            <a:xfrm>
              <a:off x="11931146" y="9013505"/>
              <a:ext cx="2095159" cy="2203086"/>
            </a:xfrm>
            <a:custGeom>
              <a:avLst/>
              <a:gdLst>
                <a:gd name="T0" fmla="*/ 3663 w 3664"/>
                <a:gd name="T1" fmla="*/ 3855 h 3856"/>
                <a:gd name="T2" fmla="*/ 3663 w 3664"/>
                <a:gd name="T3" fmla="*/ 3855 h 3856"/>
                <a:gd name="T4" fmla="*/ 3321 w 3664"/>
                <a:gd name="T5" fmla="*/ 1024 h 3856"/>
                <a:gd name="T6" fmla="*/ 2483 w 3664"/>
                <a:gd name="T7" fmla="*/ 316 h 3856"/>
                <a:gd name="T8" fmla="*/ 1211 w 3664"/>
                <a:gd name="T9" fmla="*/ 0 h 3856"/>
                <a:gd name="T10" fmla="*/ 1205 w 3664"/>
                <a:gd name="T11" fmla="*/ 0 h 3856"/>
                <a:gd name="T12" fmla="*/ 1190 w 3664"/>
                <a:gd name="T13" fmla="*/ 11 h 3856"/>
                <a:gd name="T14" fmla="*/ 0 w 3664"/>
                <a:gd name="T15" fmla="*/ 3736 h 3856"/>
                <a:gd name="T16" fmla="*/ 0 w 3664"/>
                <a:gd name="T17" fmla="*/ 3855 h 3856"/>
                <a:gd name="T18" fmla="*/ 0 w 3664"/>
                <a:gd name="T19" fmla="*/ 3855 h 3856"/>
                <a:gd name="T20" fmla="*/ 3663 w 3664"/>
                <a:gd name="T21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4" h="3856">
                  <a:moveTo>
                    <a:pt x="3663" y="3855"/>
                  </a:moveTo>
                  <a:lnTo>
                    <a:pt x="3663" y="3855"/>
                  </a:lnTo>
                  <a:cubicBezTo>
                    <a:pt x="3321" y="1024"/>
                    <a:pt x="3321" y="1024"/>
                    <a:pt x="3321" y="1024"/>
                  </a:cubicBezTo>
                  <a:cubicBezTo>
                    <a:pt x="3290" y="725"/>
                    <a:pt x="2933" y="419"/>
                    <a:pt x="2483" y="316"/>
                  </a:cubicBezTo>
                  <a:cubicBezTo>
                    <a:pt x="2250" y="259"/>
                    <a:pt x="1221" y="0"/>
                    <a:pt x="1211" y="0"/>
                  </a:cubicBezTo>
                  <a:cubicBezTo>
                    <a:pt x="1211" y="0"/>
                    <a:pt x="1211" y="0"/>
                    <a:pt x="1205" y="0"/>
                  </a:cubicBezTo>
                  <a:cubicBezTo>
                    <a:pt x="1200" y="0"/>
                    <a:pt x="1190" y="6"/>
                    <a:pt x="1190" y="11"/>
                  </a:cubicBezTo>
                  <a:cubicBezTo>
                    <a:pt x="0" y="3736"/>
                    <a:pt x="0" y="3736"/>
                    <a:pt x="0" y="3736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0" y="3855"/>
                  </a:lnTo>
                  <a:lnTo>
                    <a:pt x="366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grpSp>
          <p:nvGrpSpPr>
            <p:cNvPr id="48" name="Group 94"/>
            <p:cNvGrpSpPr/>
            <p:nvPr/>
          </p:nvGrpSpPr>
          <p:grpSpPr>
            <a:xfrm>
              <a:off x="10991597" y="9013505"/>
              <a:ext cx="1866003" cy="2203086"/>
              <a:chOff x="11003802" y="9090394"/>
              <a:chExt cx="2412373" cy="2848155"/>
            </a:xfrm>
            <a:solidFill>
              <a:schemeClr val="tx2"/>
            </a:solidFill>
          </p:grpSpPr>
          <p:sp>
            <p:nvSpPr>
              <p:cNvPr id="73" name="Freeform 54"/>
              <p:cNvSpPr>
                <a:spLocks noChangeArrowheads="1"/>
              </p:cNvSpPr>
              <p:nvPr/>
            </p:nvSpPr>
            <p:spPr bwMode="auto">
              <a:xfrm>
                <a:off x="11003802" y="9090394"/>
                <a:ext cx="1210419" cy="2848155"/>
              </a:xfrm>
              <a:custGeom>
                <a:avLst/>
                <a:gdLst>
                  <a:gd name="T0" fmla="*/ 1640 w 1641"/>
                  <a:gd name="T1" fmla="*/ 3767 h 3856"/>
                  <a:gd name="T2" fmla="*/ 1640 w 1641"/>
                  <a:gd name="T3" fmla="*/ 3767 h 3856"/>
                  <a:gd name="T4" fmla="*/ 440 w 1641"/>
                  <a:gd name="T5" fmla="*/ 11 h 3856"/>
                  <a:gd name="T6" fmla="*/ 419 w 1641"/>
                  <a:gd name="T7" fmla="*/ 0 h 3856"/>
                  <a:gd name="T8" fmla="*/ 414 w 1641"/>
                  <a:gd name="T9" fmla="*/ 0 h 3856"/>
                  <a:gd name="T10" fmla="*/ 83 w 1641"/>
                  <a:gd name="T11" fmla="*/ 83 h 3856"/>
                  <a:gd name="T12" fmla="*/ 0 w 1641"/>
                  <a:gd name="T13" fmla="*/ 658 h 3856"/>
                  <a:gd name="T14" fmla="*/ 275 w 1641"/>
                  <a:gd name="T15" fmla="*/ 932 h 3856"/>
                  <a:gd name="T16" fmla="*/ 57 w 1641"/>
                  <a:gd name="T17" fmla="*/ 1149 h 3856"/>
                  <a:gd name="T18" fmla="*/ 1262 w 1641"/>
                  <a:gd name="T19" fmla="*/ 3855 h 3856"/>
                  <a:gd name="T20" fmla="*/ 1640 w 1641"/>
                  <a:gd name="T21" fmla="*/ 3855 h 3856"/>
                  <a:gd name="T22" fmla="*/ 1640 w 1641"/>
                  <a:gd name="T23" fmla="*/ 3767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1" h="3856">
                    <a:moveTo>
                      <a:pt x="1640" y="3767"/>
                    </a:moveTo>
                    <a:lnTo>
                      <a:pt x="1640" y="3767"/>
                    </a:lnTo>
                    <a:cubicBezTo>
                      <a:pt x="440" y="11"/>
                      <a:pt x="440" y="11"/>
                      <a:pt x="440" y="11"/>
                    </a:cubicBezTo>
                    <a:cubicBezTo>
                      <a:pt x="435" y="6"/>
                      <a:pt x="429" y="0"/>
                      <a:pt x="419" y="0"/>
                    </a:cubicBezTo>
                    <a:cubicBezTo>
                      <a:pt x="419" y="0"/>
                      <a:pt x="419" y="0"/>
                      <a:pt x="414" y="0"/>
                    </a:cubicBezTo>
                    <a:cubicBezTo>
                      <a:pt x="321" y="21"/>
                      <a:pt x="207" y="52"/>
                      <a:pt x="83" y="83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275" y="932"/>
                      <a:pt x="275" y="932"/>
                      <a:pt x="275" y="932"/>
                    </a:cubicBezTo>
                    <a:cubicBezTo>
                      <a:pt x="57" y="1149"/>
                      <a:pt x="57" y="1149"/>
                      <a:pt x="57" y="1149"/>
                    </a:cubicBezTo>
                    <a:cubicBezTo>
                      <a:pt x="1262" y="3855"/>
                      <a:pt x="1262" y="3855"/>
                      <a:pt x="1262" y="3855"/>
                    </a:cubicBezTo>
                    <a:cubicBezTo>
                      <a:pt x="1640" y="3855"/>
                      <a:pt x="1640" y="3855"/>
                      <a:pt x="1640" y="3855"/>
                    </a:cubicBezTo>
                    <a:lnTo>
                      <a:pt x="1640" y="3767"/>
                    </a:ln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Freeform 55"/>
              <p:cNvSpPr>
                <a:spLocks noChangeArrowheads="1"/>
              </p:cNvSpPr>
              <p:nvPr/>
            </p:nvSpPr>
            <p:spPr bwMode="auto">
              <a:xfrm>
                <a:off x="12214221" y="9090394"/>
                <a:ext cx="1201954" cy="2848155"/>
              </a:xfrm>
              <a:custGeom>
                <a:avLst/>
                <a:gdLst>
                  <a:gd name="T0" fmla="*/ 1351 w 1625"/>
                  <a:gd name="T1" fmla="*/ 932 h 3856"/>
                  <a:gd name="T2" fmla="*/ 1351 w 1625"/>
                  <a:gd name="T3" fmla="*/ 932 h 3856"/>
                  <a:gd name="T4" fmla="*/ 1624 w 1625"/>
                  <a:gd name="T5" fmla="*/ 658 h 3856"/>
                  <a:gd name="T6" fmla="*/ 1542 w 1625"/>
                  <a:gd name="T7" fmla="*/ 78 h 3856"/>
                  <a:gd name="T8" fmla="*/ 1222 w 1625"/>
                  <a:gd name="T9" fmla="*/ 0 h 3856"/>
                  <a:gd name="T10" fmla="*/ 1216 w 1625"/>
                  <a:gd name="T11" fmla="*/ 0 h 3856"/>
                  <a:gd name="T12" fmla="*/ 1201 w 1625"/>
                  <a:gd name="T13" fmla="*/ 16 h 3856"/>
                  <a:gd name="T14" fmla="*/ 0 w 1625"/>
                  <a:gd name="T15" fmla="*/ 3767 h 3856"/>
                  <a:gd name="T16" fmla="*/ 0 w 1625"/>
                  <a:gd name="T17" fmla="*/ 3855 h 3856"/>
                  <a:gd name="T18" fmla="*/ 378 w 1625"/>
                  <a:gd name="T19" fmla="*/ 3855 h 3856"/>
                  <a:gd name="T20" fmla="*/ 1578 w 1625"/>
                  <a:gd name="T21" fmla="*/ 1159 h 3856"/>
                  <a:gd name="T22" fmla="*/ 1351 w 1625"/>
                  <a:gd name="T23" fmla="*/ 932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5" h="3856">
                    <a:moveTo>
                      <a:pt x="1351" y="932"/>
                    </a:moveTo>
                    <a:lnTo>
                      <a:pt x="1351" y="932"/>
                    </a:lnTo>
                    <a:cubicBezTo>
                      <a:pt x="1624" y="658"/>
                      <a:pt x="1624" y="658"/>
                      <a:pt x="1624" y="658"/>
                    </a:cubicBezTo>
                    <a:cubicBezTo>
                      <a:pt x="1542" y="78"/>
                      <a:pt x="1542" y="78"/>
                      <a:pt x="1542" y="78"/>
                    </a:cubicBezTo>
                    <a:cubicBezTo>
                      <a:pt x="1361" y="31"/>
                      <a:pt x="1226" y="0"/>
                      <a:pt x="1222" y="0"/>
                    </a:cubicBezTo>
                    <a:cubicBezTo>
                      <a:pt x="1222" y="0"/>
                      <a:pt x="1222" y="0"/>
                      <a:pt x="1216" y="0"/>
                    </a:cubicBezTo>
                    <a:cubicBezTo>
                      <a:pt x="1211" y="0"/>
                      <a:pt x="1201" y="6"/>
                      <a:pt x="1201" y="16"/>
                    </a:cubicBezTo>
                    <a:cubicBezTo>
                      <a:pt x="0" y="3767"/>
                      <a:pt x="0" y="3767"/>
                      <a:pt x="0" y="3767"/>
                    </a:cubicBezTo>
                    <a:cubicBezTo>
                      <a:pt x="0" y="3855"/>
                      <a:pt x="0" y="3855"/>
                      <a:pt x="0" y="3855"/>
                    </a:cubicBezTo>
                    <a:cubicBezTo>
                      <a:pt x="378" y="3855"/>
                      <a:pt x="378" y="3855"/>
                      <a:pt x="378" y="3855"/>
                    </a:cubicBezTo>
                    <a:cubicBezTo>
                      <a:pt x="1578" y="1159"/>
                      <a:pt x="1578" y="1159"/>
                      <a:pt x="1578" y="1159"/>
                    </a:cubicBezTo>
                    <a:lnTo>
                      <a:pt x="1351" y="932"/>
                    </a:ln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9" name="Freeform 56"/>
            <p:cNvSpPr>
              <a:spLocks noChangeArrowheads="1"/>
            </p:cNvSpPr>
            <p:nvPr/>
          </p:nvSpPr>
          <p:spPr bwMode="auto">
            <a:xfrm>
              <a:off x="10523461" y="10489867"/>
              <a:ext cx="294633" cy="726724"/>
            </a:xfrm>
            <a:custGeom>
              <a:avLst/>
              <a:gdLst>
                <a:gd name="T0" fmla="*/ 99 w 514"/>
                <a:gd name="T1" fmla="*/ 1273 h 1274"/>
                <a:gd name="T2" fmla="*/ 0 w 514"/>
                <a:gd name="T3" fmla="*/ 0 h 1274"/>
                <a:gd name="T4" fmla="*/ 513 w 514"/>
                <a:gd name="T5" fmla="*/ 1273 h 1274"/>
                <a:gd name="T6" fmla="*/ 99 w 514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4" h="1274">
                  <a:moveTo>
                    <a:pt x="99" y="1273"/>
                  </a:moveTo>
                  <a:lnTo>
                    <a:pt x="0" y="0"/>
                  </a:lnTo>
                  <a:lnTo>
                    <a:pt x="513" y="1273"/>
                  </a:lnTo>
                  <a:lnTo>
                    <a:pt x="99" y="127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57"/>
            <p:cNvSpPr>
              <a:spLocks noChangeArrowheads="1"/>
            </p:cNvSpPr>
            <p:nvPr/>
          </p:nvSpPr>
          <p:spPr bwMode="auto">
            <a:xfrm>
              <a:off x="13004916" y="10489867"/>
              <a:ext cx="297905" cy="726724"/>
            </a:xfrm>
            <a:custGeom>
              <a:avLst/>
              <a:gdLst>
                <a:gd name="T0" fmla="*/ 420 w 519"/>
                <a:gd name="T1" fmla="*/ 1273 h 1274"/>
                <a:gd name="T2" fmla="*/ 518 w 519"/>
                <a:gd name="T3" fmla="*/ 0 h 1274"/>
                <a:gd name="T4" fmla="*/ 0 w 519"/>
                <a:gd name="T5" fmla="*/ 1273 h 1274"/>
                <a:gd name="T6" fmla="*/ 420 w 519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1274">
                  <a:moveTo>
                    <a:pt x="420" y="1273"/>
                  </a:moveTo>
                  <a:lnTo>
                    <a:pt x="518" y="0"/>
                  </a:lnTo>
                  <a:lnTo>
                    <a:pt x="0" y="1273"/>
                  </a:lnTo>
                  <a:lnTo>
                    <a:pt x="420" y="1273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58"/>
            <p:cNvSpPr>
              <a:spLocks noChangeArrowheads="1"/>
            </p:cNvSpPr>
            <p:nvPr/>
          </p:nvSpPr>
          <p:spPr bwMode="auto">
            <a:xfrm>
              <a:off x="12428747" y="10696099"/>
              <a:ext cx="697295" cy="121122"/>
            </a:xfrm>
            <a:custGeom>
              <a:avLst/>
              <a:gdLst>
                <a:gd name="T0" fmla="*/ 1221 w 1222"/>
                <a:gd name="T1" fmla="*/ 207 h 208"/>
                <a:gd name="T2" fmla="*/ 0 w 1222"/>
                <a:gd name="T3" fmla="*/ 207 h 208"/>
                <a:gd name="T4" fmla="*/ 0 w 1222"/>
                <a:gd name="T5" fmla="*/ 0 h 208"/>
                <a:gd name="T6" fmla="*/ 1221 w 1222"/>
                <a:gd name="T7" fmla="*/ 0 h 208"/>
                <a:gd name="T8" fmla="*/ 1221 w 1222"/>
                <a:gd name="T9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208">
                  <a:moveTo>
                    <a:pt x="1221" y="207"/>
                  </a:moveTo>
                  <a:lnTo>
                    <a:pt x="0" y="207"/>
                  </a:lnTo>
                  <a:lnTo>
                    <a:pt x="0" y="0"/>
                  </a:lnTo>
                  <a:lnTo>
                    <a:pt x="1221" y="0"/>
                  </a:lnTo>
                  <a:lnTo>
                    <a:pt x="1221" y="20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59"/>
            <p:cNvSpPr>
              <a:spLocks noChangeArrowheads="1"/>
            </p:cNvSpPr>
            <p:nvPr/>
          </p:nvSpPr>
          <p:spPr bwMode="auto">
            <a:xfrm>
              <a:off x="11417176" y="8836733"/>
              <a:ext cx="1018118" cy="294618"/>
            </a:xfrm>
            <a:custGeom>
              <a:avLst/>
              <a:gdLst>
                <a:gd name="T0" fmla="*/ 890 w 1781"/>
                <a:gd name="T1" fmla="*/ 517 h 518"/>
                <a:gd name="T2" fmla="*/ 0 w 1781"/>
                <a:gd name="T3" fmla="*/ 0 h 518"/>
                <a:gd name="T4" fmla="*/ 1780 w 1781"/>
                <a:gd name="T5" fmla="*/ 0 h 518"/>
                <a:gd name="T6" fmla="*/ 890 w 1781"/>
                <a:gd name="T7" fmla="*/ 517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1" h="518">
                  <a:moveTo>
                    <a:pt x="890" y="517"/>
                  </a:moveTo>
                  <a:lnTo>
                    <a:pt x="0" y="0"/>
                  </a:lnTo>
                  <a:lnTo>
                    <a:pt x="1780" y="0"/>
                  </a:lnTo>
                  <a:lnTo>
                    <a:pt x="890" y="517"/>
                  </a:lnTo>
                </a:path>
              </a:pathLst>
            </a:custGeom>
            <a:solidFill>
              <a:srgbClr val="B3B3B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60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2950 w 3142"/>
                <a:gd name="T1" fmla="*/ 1748 h 3829"/>
                <a:gd name="T2" fmla="*/ 2950 w 3142"/>
                <a:gd name="T3" fmla="*/ 1748 h 3829"/>
                <a:gd name="T4" fmla="*/ 1568 w 3142"/>
                <a:gd name="T5" fmla="*/ 0 h 3829"/>
                <a:gd name="T6" fmla="*/ 192 w 3142"/>
                <a:gd name="T7" fmla="*/ 1748 h 3829"/>
                <a:gd name="T8" fmla="*/ 560 w 3142"/>
                <a:gd name="T9" fmla="*/ 2437 h 3829"/>
                <a:gd name="T10" fmla="*/ 1191 w 3142"/>
                <a:gd name="T11" fmla="*/ 3823 h 3829"/>
                <a:gd name="T12" fmla="*/ 1951 w 3142"/>
                <a:gd name="T13" fmla="*/ 3828 h 3829"/>
                <a:gd name="T14" fmla="*/ 2531 w 3142"/>
                <a:gd name="T15" fmla="*/ 2488 h 3829"/>
                <a:gd name="T16" fmla="*/ 2950 w 3142"/>
                <a:gd name="T17" fmla="*/ 1748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2" h="3829">
                  <a:moveTo>
                    <a:pt x="2950" y="1748"/>
                  </a:moveTo>
                  <a:lnTo>
                    <a:pt x="2950" y="1748"/>
                  </a:lnTo>
                  <a:cubicBezTo>
                    <a:pt x="3141" y="890"/>
                    <a:pt x="2546" y="0"/>
                    <a:pt x="1568" y="0"/>
                  </a:cubicBez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77" y="2980"/>
                    <a:pt x="1191" y="3823"/>
                    <a:pt x="1191" y="3823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</a:path>
              </a:pathLst>
            </a:custGeom>
            <a:solidFill>
              <a:srgbClr val="FDB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61"/>
            <p:cNvSpPr>
              <a:spLocks noChangeArrowheads="1"/>
            </p:cNvSpPr>
            <p:nvPr/>
          </p:nvSpPr>
          <p:spPr bwMode="auto">
            <a:xfrm>
              <a:off x="11034156" y="6519074"/>
              <a:ext cx="896990" cy="2186718"/>
            </a:xfrm>
            <a:custGeom>
              <a:avLst/>
              <a:gdLst>
                <a:gd name="T0" fmla="*/ 1568 w 1569"/>
                <a:gd name="T1" fmla="*/ 0 h 3824"/>
                <a:gd name="T2" fmla="*/ 1568 w 1569"/>
                <a:gd name="T3" fmla="*/ 0 h 3824"/>
                <a:gd name="T4" fmla="*/ 192 w 1569"/>
                <a:gd name="T5" fmla="*/ 1748 h 3824"/>
                <a:gd name="T6" fmla="*/ 560 w 1569"/>
                <a:gd name="T7" fmla="*/ 2437 h 3824"/>
                <a:gd name="T8" fmla="*/ 1191 w 1569"/>
                <a:gd name="T9" fmla="*/ 3823 h 3824"/>
                <a:gd name="T10" fmla="*/ 1568 w 1569"/>
                <a:gd name="T11" fmla="*/ 3823 h 3824"/>
                <a:gd name="T12" fmla="*/ 1568 w 1569"/>
                <a:gd name="T13" fmla="*/ 0 h 3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9" h="3824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23"/>
                    <a:pt x="1191" y="3823"/>
                  </a:cubicBezTo>
                  <a:cubicBezTo>
                    <a:pt x="1568" y="3823"/>
                    <a:pt x="1568" y="3823"/>
                    <a:pt x="1568" y="3823"/>
                  </a:cubicBezTo>
                  <a:lnTo>
                    <a:pt x="1568" y="0"/>
                  </a:lnTo>
                </a:path>
              </a:pathLst>
            </a:custGeom>
            <a:solidFill>
              <a:srgbClr val="FEDE3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62"/>
            <p:cNvSpPr>
              <a:spLocks noChangeArrowheads="1"/>
            </p:cNvSpPr>
            <p:nvPr/>
          </p:nvSpPr>
          <p:spPr bwMode="auto">
            <a:xfrm>
              <a:off x="11263315" y="6672931"/>
              <a:ext cx="1338938" cy="654705"/>
            </a:xfrm>
            <a:custGeom>
              <a:avLst/>
              <a:gdLst>
                <a:gd name="T0" fmla="*/ 201 w 2345"/>
                <a:gd name="T1" fmla="*/ 958 h 1145"/>
                <a:gd name="T2" fmla="*/ 201 w 2345"/>
                <a:gd name="T3" fmla="*/ 958 h 1145"/>
                <a:gd name="T4" fmla="*/ 1169 w 2345"/>
                <a:gd name="T5" fmla="*/ 606 h 1145"/>
                <a:gd name="T6" fmla="*/ 2142 w 2345"/>
                <a:gd name="T7" fmla="*/ 958 h 1145"/>
                <a:gd name="T8" fmla="*/ 2292 w 2345"/>
                <a:gd name="T9" fmla="*/ 1144 h 1145"/>
                <a:gd name="T10" fmla="*/ 2054 w 2345"/>
                <a:gd name="T11" fmla="*/ 352 h 1145"/>
                <a:gd name="T12" fmla="*/ 1169 w 2345"/>
                <a:gd name="T13" fmla="*/ 0 h 1145"/>
                <a:gd name="T14" fmla="*/ 290 w 2345"/>
                <a:gd name="T15" fmla="*/ 352 h 1145"/>
                <a:gd name="T16" fmla="*/ 51 w 2345"/>
                <a:gd name="T17" fmla="*/ 1144 h 1145"/>
                <a:gd name="T18" fmla="*/ 201 w 2345"/>
                <a:gd name="T19" fmla="*/ 958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5" h="1145">
                  <a:moveTo>
                    <a:pt x="201" y="958"/>
                  </a:moveTo>
                  <a:lnTo>
                    <a:pt x="201" y="958"/>
                  </a:lnTo>
                  <a:cubicBezTo>
                    <a:pt x="434" y="730"/>
                    <a:pt x="781" y="606"/>
                    <a:pt x="1169" y="606"/>
                  </a:cubicBezTo>
                  <a:cubicBezTo>
                    <a:pt x="1562" y="606"/>
                    <a:pt x="1904" y="730"/>
                    <a:pt x="2142" y="958"/>
                  </a:cubicBezTo>
                  <a:cubicBezTo>
                    <a:pt x="2199" y="1015"/>
                    <a:pt x="2251" y="1076"/>
                    <a:pt x="2292" y="1144"/>
                  </a:cubicBezTo>
                  <a:cubicBezTo>
                    <a:pt x="2344" y="864"/>
                    <a:pt x="2255" y="575"/>
                    <a:pt x="2054" y="352"/>
                  </a:cubicBezTo>
                  <a:cubicBezTo>
                    <a:pt x="1837" y="125"/>
                    <a:pt x="1526" y="0"/>
                    <a:pt x="1169" y="0"/>
                  </a:cubicBezTo>
                  <a:cubicBezTo>
                    <a:pt x="817" y="0"/>
                    <a:pt x="502" y="125"/>
                    <a:pt x="290" y="352"/>
                  </a:cubicBezTo>
                  <a:cubicBezTo>
                    <a:pt x="88" y="570"/>
                    <a:pt x="0" y="864"/>
                    <a:pt x="51" y="1144"/>
                  </a:cubicBezTo>
                  <a:cubicBezTo>
                    <a:pt x="93" y="1076"/>
                    <a:pt x="145" y="1015"/>
                    <a:pt x="201" y="958"/>
                  </a:cubicBezTo>
                </a:path>
              </a:pathLst>
            </a:custGeom>
            <a:solidFill>
              <a:srgbClr val="FEDE3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63"/>
            <p:cNvSpPr>
              <a:spLocks noChangeArrowheads="1"/>
            </p:cNvSpPr>
            <p:nvPr/>
          </p:nvSpPr>
          <p:spPr bwMode="auto">
            <a:xfrm>
              <a:off x="11263315" y="6672931"/>
              <a:ext cx="667831" cy="654705"/>
            </a:xfrm>
            <a:custGeom>
              <a:avLst/>
              <a:gdLst>
                <a:gd name="T0" fmla="*/ 1169 w 1170"/>
                <a:gd name="T1" fmla="*/ 0 h 1145"/>
                <a:gd name="T2" fmla="*/ 1169 w 1170"/>
                <a:gd name="T3" fmla="*/ 0 h 1145"/>
                <a:gd name="T4" fmla="*/ 290 w 1170"/>
                <a:gd name="T5" fmla="*/ 358 h 1145"/>
                <a:gd name="T6" fmla="*/ 51 w 1170"/>
                <a:gd name="T7" fmla="*/ 1144 h 1145"/>
                <a:gd name="T8" fmla="*/ 201 w 1170"/>
                <a:gd name="T9" fmla="*/ 958 h 1145"/>
                <a:gd name="T10" fmla="*/ 1169 w 1170"/>
                <a:gd name="T11" fmla="*/ 606 h 1145"/>
                <a:gd name="T12" fmla="*/ 1169 w 1170"/>
                <a:gd name="T13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0" h="1145">
                  <a:moveTo>
                    <a:pt x="1169" y="0"/>
                  </a:moveTo>
                  <a:lnTo>
                    <a:pt x="1169" y="0"/>
                  </a:lnTo>
                  <a:cubicBezTo>
                    <a:pt x="812" y="0"/>
                    <a:pt x="502" y="129"/>
                    <a:pt x="290" y="358"/>
                  </a:cubicBezTo>
                  <a:cubicBezTo>
                    <a:pt x="88" y="575"/>
                    <a:pt x="0" y="864"/>
                    <a:pt x="51" y="1144"/>
                  </a:cubicBezTo>
                  <a:cubicBezTo>
                    <a:pt x="93" y="1076"/>
                    <a:pt x="140" y="1015"/>
                    <a:pt x="201" y="958"/>
                  </a:cubicBezTo>
                  <a:cubicBezTo>
                    <a:pt x="434" y="735"/>
                    <a:pt x="776" y="606"/>
                    <a:pt x="1169" y="606"/>
                  </a:cubicBezTo>
                  <a:lnTo>
                    <a:pt x="1169" y="0"/>
                  </a:lnTo>
                </a:path>
              </a:pathLst>
            </a:custGeom>
            <a:solidFill>
              <a:srgbClr val="F8F0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64"/>
            <p:cNvSpPr>
              <a:spLocks noChangeArrowheads="1"/>
            </p:cNvSpPr>
            <p:nvPr/>
          </p:nvSpPr>
          <p:spPr bwMode="auto">
            <a:xfrm>
              <a:off x="11384439" y="7334184"/>
              <a:ext cx="1096686" cy="1371608"/>
            </a:xfrm>
            <a:custGeom>
              <a:avLst/>
              <a:gdLst>
                <a:gd name="T0" fmla="*/ 709 w 1921"/>
                <a:gd name="T1" fmla="*/ 2396 h 2397"/>
                <a:gd name="T2" fmla="*/ 709 w 1921"/>
                <a:gd name="T3" fmla="*/ 2396 h 2397"/>
                <a:gd name="T4" fmla="*/ 1196 w 1921"/>
                <a:gd name="T5" fmla="*/ 2396 h 2397"/>
                <a:gd name="T6" fmla="*/ 1273 w 1921"/>
                <a:gd name="T7" fmla="*/ 1977 h 2397"/>
                <a:gd name="T8" fmla="*/ 1718 w 1921"/>
                <a:gd name="T9" fmla="*/ 668 h 2397"/>
                <a:gd name="T10" fmla="*/ 1904 w 1921"/>
                <a:gd name="T11" fmla="*/ 280 h 2397"/>
                <a:gd name="T12" fmla="*/ 1200 w 1921"/>
                <a:gd name="T13" fmla="*/ 0 h 2397"/>
                <a:gd name="T14" fmla="*/ 957 w 1921"/>
                <a:gd name="T15" fmla="*/ 6 h 2397"/>
                <a:gd name="T16" fmla="*/ 719 w 1921"/>
                <a:gd name="T17" fmla="*/ 0 h 2397"/>
                <a:gd name="T18" fmla="*/ 16 w 1921"/>
                <a:gd name="T19" fmla="*/ 280 h 2397"/>
                <a:gd name="T20" fmla="*/ 155 w 1921"/>
                <a:gd name="T21" fmla="*/ 627 h 2397"/>
                <a:gd name="T22" fmla="*/ 632 w 1921"/>
                <a:gd name="T23" fmla="*/ 1956 h 2397"/>
                <a:gd name="T24" fmla="*/ 709 w 1921"/>
                <a:gd name="T25" fmla="*/ 2396 h 2397"/>
                <a:gd name="T26" fmla="*/ 93 w 1921"/>
                <a:gd name="T27" fmla="*/ 300 h 2397"/>
                <a:gd name="T28" fmla="*/ 93 w 1921"/>
                <a:gd name="T29" fmla="*/ 300 h 2397"/>
                <a:gd name="T30" fmla="*/ 719 w 1921"/>
                <a:gd name="T31" fmla="*/ 88 h 2397"/>
                <a:gd name="T32" fmla="*/ 957 w 1921"/>
                <a:gd name="T33" fmla="*/ 88 h 2397"/>
                <a:gd name="T34" fmla="*/ 1196 w 1921"/>
                <a:gd name="T35" fmla="*/ 88 h 2397"/>
                <a:gd name="T36" fmla="*/ 1821 w 1921"/>
                <a:gd name="T37" fmla="*/ 300 h 2397"/>
                <a:gd name="T38" fmla="*/ 1666 w 1921"/>
                <a:gd name="T39" fmla="*/ 621 h 2397"/>
                <a:gd name="T40" fmla="*/ 1231 w 1921"/>
                <a:gd name="T41" fmla="*/ 1838 h 2397"/>
                <a:gd name="T42" fmla="*/ 1206 w 1921"/>
                <a:gd name="T43" fmla="*/ 1397 h 2397"/>
                <a:gd name="T44" fmla="*/ 947 w 1921"/>
                <a:gd name="T45" fmla="*/ 590 h 2397"/>
                <a:gd name="T46" fmla="*/ 694 w 1921"/>
                <a:gd name="T47" fmla="*/ 1382 h 2397"/>
                <a:gd name="T48" fmla="*/ 673 w 1921"/>
                <a:gd name="T49" fmla="*/ 1842 h 2397"/>
                <a:gd name="T50" fmla="*/ 207 w 1921"/>
                <a:gd name="T51" fmla="*/ 580 h 2397"/>
                <a:gd name="T52" fmla="*/ 93 w 1921"/>
                <a:gd name="T53" fmla="*/ 300 h 2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1" h="2397">
                  <a:moveTo>
                    <a:pt x="709" y="2396"/>
                  </a:moveTo>
                  <a:lnTo>
                    <a:pt x="709" y="2396"/>
                  </a:lnTo>
                  <a:cubicBezTo>
                    <a:pt x="1196" y="2396"/>
                    <a:pt x="1196" y="2396"/>
                    <a:pt x="1196" y="2396"/>
                  </a:cubicBezTo>
                  <a:cubicBezTo>
                    <a:pt x="1273" y="1977"/>
                    <a:pt x="1273" y="1977"/>
                    <a:pt x="1273" y="1977"/>
                  </a:cubicBezTo>
                  <a:cubicBezTo>
                    <a:pt x="1314" y="1672"/>
                    <a:pt x="1418" y="962"/>
                    <a:pt x="1718" y="668"/>
                  </a:cubicBezTo>
                  <a:cubicBezTo>
                    <a:pt x="1858" y="529"/>
                    <a:pt x="1920" y="404"/>
                    <a:pt x="1904" y="280"/>
                  </a:cubicBezTo>
                  <a:cubicBezTo>
                    <a:pt x="1868" y="21"/>
                    <a:pt x="1547" y="0"/>
                    <a:pt x="1200" y="0"/>
                  </a:cubicBezTo>
                  <a:cubicBezTo>
                    <a:pt x="957" y="6"/>
                    <a:pt x="957" y="6"/>
                    <a:pt x="957" y="6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367" y="0"/>
                    <a:pt x="52" y="21"/>
                    <a:pt x="16" y="280"/>
                  </a:cubicBezTo>
                  <a:cubicBezTo>
                    <a:pt x="0" y="399"/>
                    <a:pt x="47" y="523"/>
                    <a:pt x="155" y="627"/>
                  </a:cubicBezTo>
                  <a:cubicBezTo>
                    <a:pt x="461" y="932"/>
                    <a:pt x="580" y="1641"/>
                    <a:pt x="632" y="1956"/>
                  </a:cubicBezTo>
                  <a:lnTo>
                    <a:pt x="709" y="2396"/>
                  </a:lnTo>
                  <a:close/>
                  <a:moveTo>
                    <a:pt x="93" y="300"/>
                  </a:moveTo>
                  <a:lnTo>
                    <a:pt x="93" y="300"/>
                  </a:lnTo>
                  <a:cubicBezTo>
                    <a:pt x="124" y="125"/>
                    <a:pt x="336" y="88"/>
                    <a:pt x="719" y="88"/>
                  </a:cubicBezTo>
                  <a:cubicBezTo>
                    <a:pt x="957" y="88"/>
                    <a:pt x="957" y="88"/>
                    <a:pt x="957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583" y="88"/>
                    <a:pt x="1795" y="125"/>
                    <a:pt x="1821" y="300"/>
                  </a:cubicBezTo>
                  <a:cubicBezTo>
                    <a:pt x="1837" y="399"/>
                    <a:pt x="1785" y="502"/>
                    <a:pt x="1666" y="621"/>
                  </a:cubicBezTo>
                  <a:cubicBezTo>
                    <a:pt x="1392" y="895"/>
                    <a:pt x="1283" y="1486"/>
                    <a:pt x="1231" y="1838"/>
                  </a:cubicBezTo>
                  <a:cubicBezTo>
                    <a:pt x="1216" y="1744"/>
                    <a:pt x="1196" y="1599"/>
                    <a:pt x="1206" y="1397"/>
                  </a:cubicBezTo>
                  <a:cubicBezTo>
                    <a:pt x="1242" y="694"/>
                    <a:pt x="1087" y="590"/>
                    <a:pt x="947" y="590"/>
                  </a:cubicBezTo>
                  <a:cubicBezTo>
                    <a:pt x="797" y="590"/>
                    <a:pt x="663" y="699"/>
                    <a:pt x="694" y="1382"/>
                  </a:cubicBezTo>
                  <a:cubicBezTo>
                    <a:pt x="704" y="1599"/>
                    <a:pt x="688" y="1749"/>
                    <a:pt x="673" y="1842"/>
                  </a:cubicBezTo>
                  <a:cubicBezTo>
                    <a:pt x="616" y="1480"/>
                    <a:pt x="497" y="875"/>
                    <a:pt x="207" y="580"/>
                  </a:cubicBezTo>
                  <a:cubicBezTo>
                    <a:pt x="119" y="492"/>
                    <a:pt x="78" y="399"/>
                    <a:pt x="93" y="300"/>
                  </a:cubicBezTo>
                  <a:close/>
                </a:path>
              </a:pathLst>
            </a:custGeom>
            <a:solidFill>
              <a:srgbClr val="F78D1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65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1568 w 3142"/>
                <a:gd name="T1" fmla="*/ 0 h 3829"/>
                <a:gd name="T2" fmla="*/ 1568 w 3142"/>
                <a:gd name="T3" fmla="*/ 0 h 3829"/>
                <a:gd name="T4" fmla="*/ 192 w 3142"/>
                <a:gd name="T5" fmla="*/ 1748 h 3829"/>
                <a:gd name="T6" fmla="*/ 560 w 3142"/>
                <a:gd name="T7" fmla="*/ 2437 h 3829"/>
                <a:gd name="T8" fmla="*/ 1191 w 3142"/>
                <a:gd name="T9" fmla="*/ 3818 h 3829"/>
                <a:gd name="T10" fmla="*/ 1951 w 3142"/>
                <a:gd name="T11" fmla="*/ 3828 h 3829"/>
                <a:gd name="T12" fmla="*/ 2531 w 3142"/>
                <a:gd name="T13" fmla="*/ 2488 h 3829"/>
                <a:gd name="T14" fmla="*/ 2950 w 3142"/>
                <a:gd name="T15" fmla="*/ 1748 h 3829"/>
                <a:gd name="T16" fmla="*/ 1568 w 3142"/>
                <a:gd name="T17" fmla="*/ 0 h 3829"/>
                <a:gd name="T18" fmla="*/ 2877 w 3142"/>
                <a:gd name="T19" fmla="*/ 1733 h 3829"/>
                <a:gd name="T20" fmla="*/ 2877 w 3142"/>
                <a:gd name="T21" fmla="*/ 1733 h 3829"/>
                <a:gd name="T22" fmla="*/ 2479 w 3142"/>
                <a:gd name="T23" fmla="*/ 2437 h 3829"/>
                <a:gd name="T24" fmla="*/ 1894 w 3142"/>
                <a:gd name="T25" fmla="*/ 3771 h 3829"/>
                <a:gd name="T26" fmla="*/ 1243 w 3142"/>
                <a:gd name="T27" fmla="*/ 3766 h 3829"/>
                <a:gd name="T28" fmla="*/ 611 w 3142"/>
                <a:gd name="T29" fmla="*/ 2389 h 3829"/>
                <a:gd name="T30" fmla="*/ 259 w 3142"/>
                <a:gd name="T31" fmla="*/ 1733 h 3829"/>
                <a:gd name="T32" fmla="*/ 529 w 3142"/>
                <a:gd name="T33" fmla="*/ 558 h 3829"/>
                <a:gd name="T34" fmla="*/ 1568 w 3142"/>
                <a:gd name="T35" fmla="*/ 72 h 3829"/>
                <a:gd name="T36" fmla="*/ 2608 w 3142"/>
                <a:gd name="T37" fmla="*/ 558 h 3829"/>
                <a:gd name="T38" fmla="*/ 2877 w 3142"/>
                <a:gd name="T39" fmla="*/ 1733 h 3829"/>
                <a:gd name="T40" fmla="*/ 1568 w 3142"/>
                <a:gd name="T41" fmla="*/ 0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42" h="3829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18"/>
                    <a:pt x="1191" y="3818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  <a:cubicBezTo>
                    <a:pt x="3141" y="890"/>
                    <a:pt x="2546" y="0"/>
                    <a:pt x="1568" y="0"/>
                  </a:cubicBezTo>
                  <a:lnTo>
                    <a:pt x="2877" y="1733"/>
                  </a:lnTo>
                  <a:lnTo>
                    <a:pt x="2877" y="1733"/>
                  </a:lnTo>
                  <a:cubicBezTo>
                    <a:pt x="2825" y="1987"/>
                    <a:pt x="2691" y="2214"/>
                    <a:pt x="2479" y="2437"/>
                  </a:cubicBezTo>
                  <a:cubicBezTo>
                    <a:pt x="2003" y="2928"/>
                    <a:pt x="1884" y="3590"/>
                    <a:pt x="1894" y="3771"/>
                  </a:cubicBezTo>
                  <a:cubicBezTo>
                    <a:pt x="1243" y="3766"/>
                    <a:pt x="1243" y="3766"/>
                    <a:pt x="1243" y="3766"/>
                  </a:cubicBezTo>
                  <a:cubicBezTo>
                    <a:pt x="1237" y="3585"/>
                    <a:pt x="1066" y="2861"/>
                    <a:pt x="611" y="2389"/>
                  </a:cubicBezTo>
                  <a:cubicBezTo>
                    <a:pt x="435" y="2204"/>
                    <a:pt x="316" y="1981"/>
                    <a:pt x="259" y="1733"/>
                  </a:cubicBezTo>
                  <a:cubicBezTo>
                    <a:pt x="171" y="1319"/>
                    <a:pt x="269" y="884"/>
                    <a:pt x="529" y="558"/>
                  </a:cubicBezTo>
                  <a:cubicBezTo>
                    <a:pt x="782" y="248"/>
                    <a:pt x="1149" y="72"/>
                    <a:pt x="1568" y="72"/>
                  </a:cubicBezTo>
                  <a:cubicBezTo>
                    <a:pt x="1988" y="72"/>
                    <a:pt x="2360" y="248"/>
                    <a:pt x="2608" y="558"/>
                  </a:cubicBezTo>
                  <a:cubicBezTo>
                    <a:pt x="2867" y="884"/>
                    <a:pt x="2970" y="1319"/>
                    <a:pt x="2877" y="1733"/>
                  </a:cubicBezTo>
                  <a:lnTo>
                    <a:pt x="1568" y="0"/>
                  </a:lnTo>
                </a:path>
              </a:pathLst>
            </a:custGeom>
            <a:solidFill>
              <a:srgbClr val="F0F0F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66"/>
            <p:cNvSpPr>
              <a:spLocks noChangeArrowheads="1"/>
            </p:cNvSpPr>
            <p:nvPr/>
          </p:nvSpPr>
          <p:spPr bwMode="auto">
            <a:xfrm>
              <a:off x="11692165" y="8663238"/>
              <a:ext cx="471411" cy="389549"/>
            </a:xfrm>
            <a:custGeom>
              <a:avLst/>
              <a:gdLst>
                <a:gd name="T0" fmla="*/ 823 w 824"/>
                <a:gd name="T1" fmla="*/ 249 h 684"/>
                <a:gd name="T2" fmla="*/ 823 w 824"/>
                <a:gd name="T3" fmla="*/ 249 h 684"/>
                <a:gd name="T4" fmla="*/ 792 w 824"/>
                <a:gd name="T5" fmla="*/ 171 h 684"/>
                <a:gd name="T6" fmla="*/ 823 w 824"/>
                <a:gd name="T7" fmla="*/ 104 h 684"/>
                <a:gd name="T8" fmla="*/ 725 w 824"/>
                <a:gd name="T9" fmla="*/ 0 h 684"/>
                <a:gd name="T10" fmla="*/ 104 w 824"/>
                <a:gd name="T11" fmla="*/ 0 h 684"/>
                <a:gd name="T12" fmla="*/ 0 w 824"/>
                <a:gd name="T13" fmla="*/ 104 h 684"/>
                <a:gd name="T14" fmla="*/ 31 w 824"/>
                <a:gd name="T15" fmla="*/ 171 h 684"/>
                <a:gd name="T16" fmla="*/ 0 w 824"/>
                <a:gd name="T17" fmla="*/ 249 h 684"/>
                <a:gd name="T18" fmla="*/ 31 w 824"/>
                <a:gd name="T19" fmla="*/ 321 h 684"/>
                <a:gd name="T20" fmla="*/ 0 w 824"/>
                <a:gd name="T21" fmla="*/ 394 h 684"/>
                <a:gd name="T22" fmla="*/ 104 w 824"/>
                <a:gd name="T23" fmla="*/ 492 h 684"/>
                <a:gd name="T24" fmla="*/ 120 w 824"/>
                <a:gd name="T25" fmla="*/ 492 h 684"/>
                <a:gd name="T26" fmla="*/ 414 w 824"/>
                <a:gd name="T27" fmla="*/ 683 h 684"/>
                <a:gd name="T28" fmla="*/ 704 w 824"/>
                <a:gd name="T29" fmla="*/ 492 h 684"/>
                <a:gd name="T30" fmla="*/ 725 w 824"/>
                <a:gd name="T31" fmla="*/ 492 h 684"/>
                <a:gd name="T32" fmla="*/ 823 w 824"/>
                <a:gd name="T33" fmla="*/ 394 h 684"/>
                <a:gd name="T34" fmla="*/ 792 w 824"/>
                <a:gd name="T35" fmla="*/ 321 h 684"/>
                <a:gd name="T36" fmla="*/ 823 w 824"/>
                <a:gd name="T37" fmla="*/ 249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4" h="684">
                  <a:moveTo>
                    <a:pt x="823" y="249"/>
                  </a:moveTo>
                  <a:lnTo>
                    <a:pt x="823" y="249"/>
                  </a:lnTo>
                  <a:cubicBezTo>
                    <a:pt x="823" y="218"/>
                    <a:pt x="813" y="192"/>
                    <a:pt x="792" y="171"/>
                  </a:cubicBezTo>
                  <a:cubicBezTo>
                    <a:pt x="813" y="156"/>
                    <a:pt x="823" y="129"/>
                    <a:pt x="823" y="104"/>
                  </a:cubicBezTo>
                  <a:cubicBezTo>
                    <a:pt x="823" y="47"/>
                    <a:pt x="782" y="0"/>
                    <a:pt x="72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29"/>
                    <a:pt x="10" y="156"/>
                    <a:pt x="31" y="171"/>
                  </a:cubicBezTo>
                  <a:cubicBezTo>
                    <a:pt x="10" y="192"/>
                    <a:pt x="0" y="218"/>
                    <a:pt x="0" y="249"/>
                  </a:cubicBezTo>
                  <a:cubicBezTo>
                    <a:pt x="0" y="275"/>
                    <a:pt x="10" y="300"/>
                    <a:pt x="31" y="321"/>
                  </a:cubicBezTo>
                  <a:cubicBezTo>
                    <a:pt x="10" y="337"/>
                    <a:pt x="0" y="363"/>
                    <a:pt x="0" y="394"/>
                  </a:cubicBezTo>
                  <a:cubicBezTo>
                    <a:pt x="0" y="446"/>
                    <a:pt x="47" y="492"/>
                    <a:pt x="104" y="492"/>
                  </a:cubicBezTo>
                  <a:cubicBezTo>
                    <a:pt x="120" y="492"/>
                    <a:pt x="120" y="492"/>
                    <a:pt x="120" y="492"/>
                  </a:cubicBezTo>
                  <a:cubicBezTo>
                    <a:pt x="171" y="606"/>
                    <a:pt x="280" y="683"/>
                    <a:pt x="414" y="683"/>
                  </a:cubicBezTo>
                  <a:cubicBezTo>
                    <a:pt x="544" y="683"/>
                    <a:pt x="653" y="606"/>
                    <a:pt x="704" y="492"/>
                  </a:cubicBezTo>
                  <a:cubicBezTo>
                    <a:pt x="725" y="492"/>
                    <a:pt x="725" y="492"/>
                    <a:pt x="725" y="492"/>
                  </a:cubicBezTo>
                  <a:cubicBezTo>
                    <a:pt x="782" y="492"/>
                    <a:pt x="823" y="446"/>
                    <a:pt x="823" y="394"/>
                  </a:cubicBezTo>
                  <a:cubicBezTo>
                    <a:pt x="823" y="363"/>
                    <a:pt x="813" y="337"/>
                    <a:pt x="792" y="321"/>
                  </a:cubicBezTo>
                  <a:cubicBezTo>
                    <a:pt x="813" y="300"/>
                    <a:pt x="823" y="275"/>
                    <a:pt x="823" y="249"/>
                  </a:cubicBezTo>
                </a:path>
              </a:pathLst>
            </a:custGeom>
            <a:solidFill>
              <a:srgbClr val="DEEBF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60" name="Freeform 67"/>
            <p:cNvSpPr>
              <a:spLocks noChangeArrowheads="1"/>
            </p:cNvSpPr>
            <p:nvPr/>
          </p:nvSpPr>
          <p:spPr bwMode="auto">
            <a:xfrm>
              <a:off x="11724903" y="8673057"/>
              <a:ext cx="405938" cy="91658"/>
            </a:xfrm>
            <a:custGeom>
              <a:avLst/>
              <a:gdLst>
                <a:gd name="T0" fmla="*/ 709 w 715"/>
                <a:gd name="T1" fmla="*/ 37 h 157"/>
                <a:gd name="T2" fmla="*/ 709 w 715"/>
                <a:gd name="T3" fmla="*/ 37 h 157"/>
                <a:gd name="T4" fmla="*/ 678 w 715"/>
                <a:gd name="T5" fmla="*/ 73 h 157"/>
                <a:gd name="T6" fmla="*/ 41 w 715"/>
                <a:gd name="T7" fmla="*/ 156 h 157"/>
                <a:gd name="T8" fmla="*/ 5 w 715"/>
                <a:gd name="T9" fmla="*/ 125 h 157"/>
                <a:gd name="T10" fmla="*/ 37 w 715"/>
                <a:gd name="T11" fmla="*/ 83 h 157"/>
                <a:gd name="T12" fmla="*/ 673 w 715"/>
                <a:gd name="T13" fmla="*/ 6 h 157"/>
                <a:gd name="T14" fmla="*/ 709 w 715"/>
                <a:gd name="T15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7">
                  <a:moveTo>
                    <a:pt x="709" y="37"/>
                  </a:moveTo>
                  <a:lnTo>
                    <a:pt x="709" y="37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6" y="156"/>
                    <a:pt x="5" y="145"/>
                    <a:pt x="5" y="125"/>
                  </a:cubicBezTo>
                  <a:cubicBezTo>
                    <a:pt x="0" y="104"/>
                    <a:pt x="16" y="88"/>
                    <a:pt x="37" y="83"/>
                  </a:cubicBezTo>
                  <a:cubicBezTo>
                    <a:pt x="673" y="6"/>
                    <a:pt x="673" y="6"/>
                    <a:pt x="673" y="6"/>
                  </a:cubicBezTo>
                  <a:cubicBezTo>
                    <a:pt x="688" y="0"/>
                    <a:pt x="709" y="16"/>
                    <a:pt x="709" y="37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61" name="Freeform 68"/>
            <p:cNvSpPr>
              <a:spLocks noChangeArrowheads="1"/>
            </p:cNvSpPr>
            <p:nvPr/>
          </p:nvSpPr>
          <p:spPr bwMode="auto">
            <a:xfrm>
              <a:off x="11724903" y="8758169"/>
              <a:ext cx="405938" cy="88386"/>
            </a:xfrm>
            <a:custGeom>
              <a:avLst/>
              <a:gdLst>
                <a:gd name="T0" fmla="*/ 709 w 715"/>
                <a:gd name="T1" fmla="*/ 32 h 156"/>
                <a:gd name="T2" fmla="*/ 709 w 715"/>
                <a:gd name="T3" fmla="*/ 32 h 156"/>
                <a:gd name="T4" fmla="*/ 678 w 715"/>
                <a:gd name="T5" fmla="*/ 73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8 h 156"/>
                <a:gd name="T12" fmla="*/ 673 w 715"/>
                <a:gd name="T13" fmla="*/ 0 h 156"/>
                <a:gd name="T14" fmla="*/ 709 w 715"/>
                <a:gd name="T15" fmla="*/ 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2"/>
                  </a:moveTo>
                  <a:lnTo>
                    <a:pt x="709" y="32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9"/>
                    <a:pt x="16" y="88"/>
                    <a:pt x="37" y="88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88" y="0"/>
                    <a:pt x="709" y="15"/>
                    <a:pt x="709" y="32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69"/>
            <p:cNvSpPr>
              <a:spLocks noChangeArrowheads="1"/>
            </p:cNvSpPr>
            <p:nvPr/>
          </p:nvSpPr>
          <p:spPr bwMode="auto">
            <a:xfrm>
              <a:off x="11724903" y="8836733"/>
              <a:ext cx="405938" cy="88386"/>
            </a:xfrm>
            <a:custGeom>
              <a:avLst/>
              <a:gdLst>
                <a:gd name="T0" fmla="*/ 709 w 715"/>
                <a:gd name="T1" fmla="*/ 36 h 156"/>
                <a:gd name="T2" fmla="*/ 709 w 715"/>
                <a:gd name="T3" fmla="*/ 36 h 156"/>
                <a:gd name="T4" fmla="*/ 678 w 715"/>
                <a:gd name="T5" fmla="*/ 72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3 h 156"/>
                <a:gd name="T12" fmla="*/ 673 w 715"/>
                <a:gd name="T13" fmla="*/ 5 h 156"/>
                <a:gd name="T14" fmla="*/ 709 w 715"/>
                <a:gd name="T15" fmla="*/ 3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6"/>
                  </a:moveTo>
                  <a:lnTo>
                    <a:pt x="709" y="36"/>
                  </a:lnTo>
                  <a:cubicBezTo>
                    <a:pt x="714" y="52"/>
                    <a:pt x="699" y="72"/>
                    <a:pt x="678" y="72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3"/>
                    <a:pt x="16" y="88"/>
                    <a:pt x="37" y="83"/>
                  </a:cubicBezTo>
                  <a:cubicBezTo>
                    <a:pt x="673" y="5"/>
                    <a:pt x="673" y="5"/>
                    <a:pt x="673" y="5"/>
                  </a:cubicBezTo>
                  <a:cubicBezTo>
                    <a:pt x="688" y="0"/>
                    <a:pt x="709" y="16"/>
                    <a:pt x="709" y="36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63" name="Freeform 70"/>
            <p:cNvSpPr>
              <a:spLocks noChangeArrowheads="1"/>
            </p:cNvSpPr>
            <p:nvPr/>
          </p:nvSpPr>
          <p:spPr bwMode="auto">
            <a:xfrm>
              <a:off x="10307397" y="5726880"/>
              <a:ext cx="3273689" cy="2998554"/>
            </a:xfrm>
            <a:custGeom>
              <a:avLst/>
              <a:gdLst>
                <a:gd name="T0" fmla="*/ 5728 w 5729"/>
                <a:gd name="T1" fmla="*/ 2856 h 5247"/>
                <a:gd name="T2" fmla="*/ 5728 w 5729"/>
                <a:gd name="T3" fmla="*/ 2856 h 5247"/>
                <a:gd name="T4" fmla="*/ 5138 w 5729"/>
                <a:gd name="T5" fmla="*/ 2256 h 5247"/>
                <a:gd name="T6" fmla="*/ 5376 w 5729"/>
                <a:gd name="T7" fmla="*/ 1453 h 5247"/>
                <a:gd name="T8" fmla="*/ 4558 w 5729"/>
                <a:gd name="T9" fmla="*/ 1216 h 5247"/>
                <a:gd name="T10" fmla="*/ 4351 w 5729"/>
                <a:gd name="T11" fmla="*/ 404 h 5247"/>
                <a:gd name="T12" fmla="*/ 3523 w 5729"/>
                <a:gd name="T13" fmla="*/ 600 h 5247"/>
                <a:gd name="T14" fmla="*/ 2929 w 5729"/>
                <a:gd name="T15" fmla="*/ 0 h 5247"/>
                <a:gd name="T16" fmla="*/ 2313 w 5729"/>
                <a:gd name="T17" fmla="*/ 575 h 5247"/>
                <a:gd name="T18" fmla="*/ 1490 w 5729"/>
                <a:gd name="T19" fmla="*/ 341 h 5247"/>
                <a:gd name="T20" fmla="*/ 1247 w 5729"/>
                <a:gd name="T21" fmla="*/ 1139 h 5247"/>
                <a:gd name="T22" fmla="*/ 413 w 5729"/>
                <a:gd name="T23" fmla="*/ 1340 h 5247"/>
                <a:gd name="T24" fmla="*/ 615 w 5729"/>
                <a:gd name="T25" fmla="*/ 2152 h 5247"/>
                <a:gd name="T26" fmla="*/ 0 w 5729"/>
                <a:gd name="T27" fmla="*/ 2731 h 5247"/>
                <a:gd name="T28" fmla="*/ 590 w 5729"/>
                <a:gd name="T29" fmla="*/ 3332 h 5247"/>
                <a:gd name="T30" fmla="*/ 352 w 5729"/>
                <a:gd name="T31" fmla="*/ 4139 h 5247"/>
                <a:gd name="T32" fmla="*/ 1169 w 5729"/>
                <a:gd name="T33" fmla="*/ 4372 h 5247"/>
                <a:gd name="T34" fmla="*/ 1376 w 5729"/>
                <a:gd name="T35" fmla="*/ 5184 h 5247"/>
                <a:gd name="T36" fmla="*/ 2204 w 5729"/>
                <a:gd name="T37" fmla="*/ 4987 h 5247"/>
                <a:gd name="T38" fmla="*/ 2204 w 5729"/>
                <a:gd name="T39" fmla="*/ 4993 h 5247"/>
                <a:gd name="T40" fmla="*/ 1759 w 5729"/>
                <a:gd name="T41" fmla="*/ 3859 h 5247"/>
                <a:gd name="T42" fmla="*/ 1360 w 5729"/>
                <a:gd name="T43" fmla="*/ 3141 h 5247"/>
                <a:gd name="T44" fmla="*/ 1661 w 5729"/>
                <a:gd name="T45" fmla="*/ 1852 h 5247"/>
                <a:gd name="T46" fmla="*/ 2840 w 5729"/>
                <a:gd name="T47" fmla="*/ 1309 h 5247"/>
                <a:gd name="T48" fmla="*/ 4015 w 5729"/>
                <a:gd name="T49" fmla="*/ 1852 h 5247"/>
                <a:gd name="T50" fmla="*/ 4320 w 5729"/>
                <a:gd name="T51" fmla="*/ 3141 h 5247"/>
                <a:gd name="T52" fmla="*/ 3876 w 5729"/>
                <a:gd name="T53" fmla="*/ 3907 h 5247"/>
                <a:gd name="T54" fmla="*/ 3456 w 5729"/>
                <a:gd name="T55" fmla="*/ 5008 h 5247"/>
                <a:gd name="T56" fmla="*/ 4238 w 5729"/>
                <a:gd name="T57" fmla="*/ 5246 h 5247"/>
                <a:gd name="T58" fmla="*/ 4480 w 5729"/>
                <a:gd name="T59" fmla="*/ 4450 h 5247"/>
                <a:gd name="T60" fmla="*/ 5308 w 5729"/>
                <a:gd name="T61" fmla="*/ 4248 h 5247"/>
                <a:gd name="T62" fmla="*/ 5112 w 5729"/>
                <a:gd name="T63" fmla="*/ 3441 h 5247"/>
                <a:gd name="T64" fmla="*/ 5728 w 5729"/>
                <a:gd name="T65" fmla="*/ 2856 h 5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29" h="5247">
                  <a:moveTo>
                    <a:pt x="5728" y="2856"/>
                  </a:moveTo>
                  <a:lnTo>
                    <a:pt x="5728" y="2856"/>
                  </a:lnTo>
                  <a:cubicBezTo>
                    <a:pt x="5448" y="2773"/>
                    <a:pt x="5215" y="2556"/>
                    <a:pt x="5138" y="2256"/>
                  </a:cubicBezTo>
                  <a:cubicBezTo>
                    <a:pt x="5065" y="1955"/>
                    <a:pt x="5164" y="1651"/>
                    <a:pt x="5376" y="1453"/>
                  </a:cubicBezTo>
                  <a:cubicBezTo>
                    <a:pt x="5091" y="1516"/>
                    <a:pt x="4775" y="1438"/>
                    <a:pt x="4558" y="1216"/>
                  </a:cubicBezTo>
                  <a:cubicBezTo>
                    <a:pt x="4336" y="993"/>
                    <a:pt x="4268" y="683"/>
                    <a:pt x="4351" y="404"/>
                  </a:cubicBezTo>
                  <a:cubicBezTo>
                    <a:pt x="4139" y="600"/>
                    <a:pt x="3824" y="688"/>
                    <a:pt x="3523" y="600"/>
                  </a:cubicBezTo>
                  <a:cubicBezTo>
                    <a:pt x="3218" y="517"/>
                    <a:pt x="3000" y="279"/>
                    <a:pt x="2929" y="0"/>
                  </a:cubicBezTo>
                  <a:cubicBezTo>
                    <a:pt x="2846" y="274"/>
                    <a:pt x="2617" y="502"/>
                    <a:pt x="2313" y="575"/>
                  </a:cubicBezTo>
                  <a:cubicBezTo>
                    <a:pt x="2002" y="647"/>
                    <a:pt x="1691" y="548"/>
                    <a:pt x="1490" y="341"/>
                  </a:cubicBezTo>
                  <a:cubicBezTo>
                    <a:pt x="1557" y="621"/>
                    <a:pt x="1474" y="926"/>
                    <a:pt x="1247" y="1139"/>
                  </a:cubicBezTo>
                  <a:cubicBezTo>
                    <a:pt x="1019" y="1355"/>
                    <a:pt x="698" y="1422"/>
                    <a:pt x="413" y="1340"/>
                  </a:cubicBezTo>
                  <a:cubicBezTo>
                    <a:pt x="615" y="1552"/>
                    <a:pt x="704" y="1857"/>
                    <a:pt x="615" y="2152"/>
                  </a:cubicBezTo>
                  <a:cubicBezTo>
                    <a:pt x="527" y="2448"/>
                    <a:pt x="284" y="2659"/>
                    <a:pt x="0" y="2731"/>
                  </a:cubicBezTo>
                  <a:cubicBezTo>
                    <a:pt x="279" y="2814"/>
                    <a:pt x="512" y="3037"/>
                    <a:pt x="590" y="3332"/>
                  </a:cubicBezTo>
                  <a:cubicBezTo>
                    <a:pt x="662" y="3632"/>
                    <a:pt x="564" y="3937"/>
                    <a:pt x="352" y="4139"/>
                  </a:cubicBezTo>
                  <a:cubicBezTo>
                    <a:pt x="636" y="4072"/>
                    <a:pt x="952" y="4149"/>
                    <a:pt x="1169" y="4372"/>
                  </a:cubicBezTo>
                  <a:cubicBezTo>
                    <a:pt x="1387" y="4594"/>
                    <a:pt x="1454" y="4910"/>
                    <a:pt x="1376" y="5184"/>
                  </a:cubicBezTo>
                  <a:cubicBezTo>
                    <a:pt x="1588" y="4987"/>
                    <a:pt x="1899" y="4904"/>
                    <a:pt x="2204" y="4987"/>
                  </a:cubicBezTo>
                  <a:lnTo>
                    <a:pt x="2204" y="4993"/>
                  </a:lnTo>
                  <a:cubicBezTo>
                    <a:pt x="2178" y="4713"/>
                    <a:pt x="2084" y="4196"/>
                    <a:pt x="1759" y="3859"/>
                  </a:cubicBezTo>
                  <a:cubicBezTo>
                    <a:pt x="1557" y="3658"/>
                    <a:pt x="1422" y="3410"/>
                    <a:pt x="1360" y="3141"/>
                  </a:cubicBezTo>
                  <a:cubicBezTo>
                    <a:pt x="1257" y="2685"/>
                    <a:pt x="1371" y="2204"/>
                    <a:pt x="1661" y="1852"/>
                  </a:cubicBezTo>
                  <a:cubicBezTo>
                    <a:pt x="1951" y="1505"/>
                    <a:pt x="2365" y="1309"/>
                    <a:pt x="2840" y="1309"/>
                  </a:cubicBezTo>
                  <a:cubicBezTo>
                    <a:pt x="3311" y="1309"/>
                    <a:pt x="3730" y="1505"/>
                    <a:pt x="4015" y="1852"/>
                  </a:cubicBezTo>
                  <a:cubicBezTo>
                    <a:pt x="4309" y="2204"/>
                    <a:pt x="4423" y="2685"/>
                    <a:pt x="4320" y="3141"/>
                  </a:cubicBezTo>
                  <a:cubicBezTo>
                    <a:pt x="4258" y="3410"/>
                    <a:pt x="4108" y="3668"/>
                    <a:pt x="3876" y="3907"/>
                  </a:cubicBezTo>
                  <a:cubicBezTo>
                    <a:pt x="3523" y="4258"/>
                    <a:pt x="3466" y="4755"/>
                    <a:pt x="3456" y="5008"/>
                  </a:cubicBezTo>
                  <a:cubicBezTo>
                    <a:pt x="3751" y="4952"/>
                    <a:pt x="4041" y="5050"/>
                    <a:pt x="4238" y="5246"/>
                  </a:cubicBezTo>
                  <a:cubicBezTo>
                    <a:pt x="4170" y="4972"/>
                    <a:pt x="4253" y="4662"/>
                    <a:pt x="4480" y="4450"/>
                  </a:cubicBezTo>
                  <a:cubicBezTo>
                    <a:pt x="4708" y="4238"/>
                    <a:pt x="5023" y="4170"/>
                    <a:pt x="5308" y="4248"/>
                  </a:cubicBezTo>
                  <a:cubicBezTo>
                    <a:pt x="5106" y="4040"/>
                    <a:pt x="5023" y="3736"/>
                    <a:pt x="5112" y="3441"/>
                  </a:cubicBezTo>
                  <a:cubicBezTo>
                    <a:pt x="5200" y="3141"/>
                    <a:pt x="5437" y="2928"/>
                    <a:pt x="5728" y="28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64" name="Freeform 71"/>
            <p:cNvSpPr>
              <a:spLocks noChangeArrowheads="1"/>
            </p:cNvSpPr>
            <p:nvPr/>
          </p:nvSpPr>
          <p:spPr bwMode="auto">
            <a:xfrm>
              <a:off x="10307397" y="5723608"/>
              <a:ext cx="3273689" cy="3005101"/>
            </a:xfrm>
            <a:custGeom>
              <a:avLst/>
              <a:gdLst>
                <a:gd name="T0" fmla="*/ 5728 w 5729"/>
                <a:gd name="T1" fmla="*/ 2862 h 5259"/>
                <a:gd name="T2" fmla="*/ 5376 w 5729"/>
                <a:gd name="T3" fmla="*/ 1459 h 5259"/>
                <a:gd name="T4" fmla="*/ 5179 w 5729"/>
                <a:gd name="T5" fmla="*/ 1480 h 5259"/>
                <a:gd name="T6" fmla="*/ 4351 w 5729"/>
                <a:gd name="T7" fmla="*/ 410 h 5259"/>
                <a:gd name="T8" fmla="*/ 3761 w 5729"/>
                <a:gd name="T9" fmla="*/ 637 h 5259"/>
                <a:gd name="T10" fmla="*/ 2929 w 5729"/>
                <a:gd name="T11" fmla="*/ 0 h 5259"/>
                <a:gd name="T12" fmla="*/ 2105 w 5729"/>
                <a:gd name="T13" fmla="*/ 601 h 5259"/>
                <a:gd name="T14" fmla="*/ 1485 w 5729"/>
                <a:gd name="T15" fmla="*/ 347 h 5259"/>
                <a:gd name="T16" fmla="*/ 652 w 5729"/>
                <a:gd name="T17" fmla="*/ 1377 h 5259"/>
                <a:gd name="T18" fmla="*/ 413 w 5729"/>
                <a:gd name="T19" fmla="*/ 1346 h 5259"/>
                <a:gd name="T20" fmla="*/ 0 w 5729"/>
                <a:gd name="T21" fmla="*/ 2737 h 5259"/>
                <a:gd name="T22" fmla="*/ 590 w 5729"/>
                <a:gd name="T23" fmla="*/ 3338 h 5259"/>
                <a:gd name="T24" fmla="*/ 346 w 5729"/>
                <a:gd name="T25" fmla="*/ 4145 h 5259"/>
                <a:gd name="T26" fmla="*/ 1169 w 5729"/>
                <a:gd name="T27" fmla="*/ 4378 h 5259"/>
                <a:gd name="T28" fmla="*/ 1376 w 5729"/>
                <a:gd name="T29" fmla="*/ 5190 h 5259"/>
                <a:gd name="T30" fmla="*/ 2204 w 5729"/>
                <a:gd name="T31" fmla="*/ 4993 h 5259"/>
                <a:gd name="T32" fmla="*/ 2204 w 5729"/>
                <a:gd name="T33" fmla="*/ 4999 h 5259"/>
                <a:gd name="T34" fmla="*/ 2209 w 5729"/>
                <a:gd name="T35" fmla="*/ 4999 h 5259"/>
                <a:gd name="T36" fmla="*/ 1324 w 5729"/>
                <a:gd name="T37" fmla="*/ 2810 h 5259"/>
                <a:gd name="T38" fmla="*/ 4015 w 5729"/>
                <a:gd name="T39" fmla="*/ 1858 h 5259"/>
                <a:gd name="T40" fmla="*/ 3876 w 5729"/>
                <a:gd name="T41" fmla="*/ 3913 h 5259"/>
                <a:gd name="T42" fmla="*/ 3456 w 5729"/>
                <a:gd name="T43" fmla="*/ 5014 h 5259"/>
                <a:gd name="T44" fmla="*/ 4238 w 5729"/>
                <a:gd name="T45" fmla="*/ 5258 h 5259"/>
                <a:gd name="T46" fmla="*/ 4480 w 5729"/>
                <a:gd name="T47" fmla="*/ 4456 h 5259"/>
                <a:gd name="T48" fmla="*/ 5314 w 5729"/>
                <a:gd name="T49" fmla="*/ 4254 h 5259"/>
                <a:gd name="T50" fmla="*/ 5112 w 5729"/>
                <a:gd name="T51" fmla="*/ 3447 h 5259"/>
                <a:gd name="T52" fmla="*/ 5728 w 5729"/>
                <a:gd name="T53" fmla="*/ 2862 h 5259"/>
                <a:gd name="T54" fmla="*/ 5112 w 5729"/>
                <a:gd name="T55" fmla="*/ 3447 h 5259"/>
                <a:gd name="T56" fmla="*/ 5308 w 5729"/>
                <a:gd name="T57" fmla="*/ 4254 h 5259"/>
                <a:gd name="T58" fmla="*/ 4480 w 5729"/>
                <a:gd name="T59" fmla="*/ 4456 h 5259"/>
                <a:gd name="T60" fmla="*/ 4238 w 5729"/>
                <a:gd name="T61" fmla="*/ 5252 h 5259"/>
                <a:gd name="T62" fmla="*/ 3456 w 5729"/>
                <a:gd name="T63" fmla="*/ 5014 h 5259"/>
                <a:gd name="T64" fmla="*/ 3876 w 5729"/>
                <a:gd name="T65" fmla="*/ 3913 h 5259"/>
                <a:gd name="T66" fmla="*/ 4015 w 5729"/>
                <a:gd name="T67" fmla="*/ 1858 h 5259"/>
                <a:gd name="T68" fmla="*/ 1324 w 5729"/>
                <a:gd name="T69" fmla="*/ 2810 h 5259"/>
                <a:gd name="T70" fmla="*/ 2204 w 5729"/>
                <a:gd name="T71" fmla="*/ 4999 h 5259"/>
                <a:gd name="T72" fmla="*/ 2204 w 5729"/>
                <a:gd name="T73" fmla="*/ 4993 h 5259"/>
                <a:gd name="T74" fmla="*/ 2204 w 5729"/>
                <a:gd name="T75" fmla="*/ 4993 h 5259"/>
                <a:gd name="T76" fmla="*/ 1376 w 5729"/>
                <a:gd name="T77" fmla="*/ 5190 h 5259"/>
                <a:gd name="T78" fmla="*/ 1169 w 5729"/>
                <a:gd name="T79" fmla="*/ 4378 h 5259"/>
                <a:gd name="T80" fmla="*/ 352 w 5729"/>
                <a:gd name="T81" fmla="*/ 4145 h 5259"/>
                <a:gd name="T82" fmla="*/ 590 w 5729"/>
                <a:gd name="T83" fmla="*/ 3338 h 5259"/>
                <a:gd name="T84" fmla="*/ 0 w 5729"/>
                <a:gd name="T85" fmla="*/ 2737 h 5259"/>
                <a:gd name="T86" fmla="*/ 419 w 5729"/>
                <a:gd name="T87" fmla="*/ 1346 h 5259"/>
                <a:gd name="T88" fmla="*/ 652 w 5729"/>
                <a:gd name="T89" fmla="*/ 1382 h 5259"/>
                <a:gd name="T90" fmla="*/ 1490 w 5729"/>
                <a:gd name="T91" fmla="*/ 347 h 5259"/>
                <a:gd name="T92" fmla="*/ 2105 w 5729"/>
                <a:gd name="T93" fmla="*/ 606 h 5259"/>
                <a:gd name="T94" fmla="*/ 2929 w 5729"/>
                <a:gd name="T95" fmla="*/ 6 h 5259"/>
                <a:gd name="T96" fmla="*/ 3761 w 5729"/>
                <a:gd name="T97" fmla="*/ 643 h 5259"/>
                <a:gd name="T98" fmla="*/ 4351 w 5729"/>
                <a:gd name="T99" fmla="*/ 410 h 5259"/>
                <a:gd name="T100" fmla="*/ 5179 w 5729"/>
                <a:gd name="T101" fmla="*/ 1480 h 5259"/>
                <a:gd name="T102" fmla="*/ 5376 w 5729"/>
                <a:gd name="T103" fmla="*/ 1455 h 5259"/>
                <a:gd name="T104" fmla="*/ 5728 w 5729"/>
                <a:gd name="T105" fmla="*/ 2867 h 5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9" h="5259">
                  <a:moveTo>
                    <a:pt x="5728" y="2862"/>
                  </a:moveTo>
                  <a:lnTo>
                    <a:pt x="5728" y="2862"/>
                  </a:lnTo>
                  <a:lnTo>
                    <a:pt x="5728" y="2862"/>
                  </a:lnTo>
                  <a:cubicBezTo>
                    <a:pt x="5448" y="2779"/>
                    <a:pt x="5215" y="2562"/>
                    <a:pt x="5138" y="2262"/>
                  </a:cubicBezTo>
                  <a:cubicBezTo>
                    <a:pt x="5122" y="2194"/>
                    <a:pt x="5112" y="2127"/>
                    <a:pt x="5112" y="2060"/>
                  </a:cubicBezTo>
                  <a:cubicBezTo>
                    <a:pt x="5112" y="1832"/>
                    <a:pt x="5210" y="1615"/>
                    <a:pt x="5376" y="1459"/>
                  </a:cubicBezTo>
                  <a:cubicBezTo>
                    <a:pt x="5376" y="1455"/>
                    <a:pt x="5376" y="1455"/>
                    <a:pt x="5376" y="1455"/>
                  </a:cubicBezTo>
                  <a:lnTo>
                    <a:pt x="5376" y="1455"/>
                  </a:lnTo>
                  <a:cubicBezTo>
                    <a:pt x="5308" y="1470"/>
                    <a:pt x="5241" y="1480"/>
                    <a:pt x="5179" y="1480"/>
                  </a:cubicBezTo>
                  <a:cubicBezTo>
                    <a:pt x="4952" y="1480"/>
                    <a:pt x="4729" y="1393"/>
                    <a:pt x="4558" y="1222"/>
                  </a:cubicBezTo>
                  <a:cubicBezTo>
                    <a:pt x="4398" y="1062"/>
                    <a:pt x="4320" y="849"/>
                    <a:pt x="4320" y="643"/>
                  </a:cubicBezTo>
                  <a:cubicBezTo>
                    <a:pt x="4320" y="564"/>
                    <a:pt x="4330" y="487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191" y="554"/>
                    <a:pt x="3984" y="637"/>
                    <a:pt x="3761" y="637"/>
                  </a:cubicBezTo>
                  <a:cubicBezTo>
                    <a:pt x="3684" y="637"/>
                    <a:pt x="3601" y="627"/>
                    <a:pt x="3523" y="606"/>
                  </a:cubicBezTo>
                  <a:cubicBezTo>
                    <a:pt x="3218" y="523"/>
                    <a:pt x="3000" y="285"/>
                    <a:pt x="2929" y="6"/>
                  </a:cubicBezTo>
                  <a:cubicBezTo>
                    <a:pt x="2929" y="0"/>
                    <a:pt x="2929" y="0"/>
                    <a:pt x="2929" y="0"/>
                  </a:cubicBezTo>
                  <a:cubicBezTo>
                    <a:pt x="2929" y="6"/>
                    <a:pt x="2929" y="6"/>
                    <a:pt x="2929" y="6"/>
                  </a:cubicBezTo>
                  <a:cubicBezTo>
                    <a:pt x="2840" y="280"/>
                    <a:pt x="2617" y="502"/>
                    <a:pt x="2313" y="581"/>
                  </a:cubicBezTo>
                  <a:cubicBezTo>
                    <a:pt x="2240" y="595"/>
                    <a:pt x="2173" y="601"/>
                    <a:pt x="2105" y="601"/>
                  </a:cubicBezTo>
                  <a:cubicBezTo>
                    <a:pt x="1868" y="601"/>
                    <a:pt x="1651" y="508"/>
                    <a:pt x="1490" y="347"/>
                  </a:cubicBezTo>
                  <a:cubicBezTo>
                    <a:pt x="1485" y="342"/>
                    <a:pt x="1485" y="342"/>
                    <a:pt x="1485" y="342"/>
                  </a:cubicBezTo>
                  <a:cubicBezTo>
                    <a:pt x="1485" y="347"/>
                    <a:pt x="1485" y="347"/>
                    <a:pt x="1485" y="347"/>
                  </a:cubicBezTo>
                  <a:cubicBezTo>
                    <a:pt x="1500" y="410"/>
                    <a:pt x="1510" y="477"/>
                    <a:pt x="1510" y="539"/>
                  </a:cubicBezTo>
                  <a:cubicBezTo>
                    <a:pt x="1510" y="762"/>
                    <a:pt x="1422" y="978"/>
                    <a:pt x="1247" y="1145"/>
                  </a:cubicBezTo>
                  <a:cubicBezTo>
                    <a:pt x="1081" y="1299"/>
                    <a:pt x="869" y="1377"/>
                    <a:pt x="652" y="1377"/>
                  </a:cubicBezTo>
                  <a:cubicBezTo>
                    <a:pt x="574" y="1377"/>
                    <a:pt x="496" y="1367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564" y="1501"/>
                    <a:pt x="652" y="1708"/>
                    <a:pt x="652" y="1925"/>
                  </a:cubicBezTo>
                  <a:cubicBezTo>
                    <a:pt x="652" y="1998"/>
                    <a:pt x="641" y="2081"/>
                    <a:pt x="615" y="2158"/>
                  </a:cubicBezTo>
                  <a:cubicBezTo>
                    <a:pt x="527" y="2454"/>
                    <a:pt x="284" y="2665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79" y="2820"/>
                    <a:pt x="512" y="3043"/>
                    <a:pt x="590" y="3338"/>
                  </a:cubicBezTo>
                  <a:cubicBezTo>
                    <a:pt x="605" y="3405"/>
                    <a:pt x="610" y="3472"/>
                    <a:pt x="610" y="3540"/>
                  </a:cubicBezTo>
                  <a:cubicBezTo>
                    <a:pt x="610" y="3772"/>
                    <a:pt x="517" y="3990"/>
                    <a:pt x="352" y="4145"/>
                  </a:cubicBezTo>
                  <a:cubicBezTo>
                    <a:pt x="346" y="4145"/>
                    <a:pt x="346" y="4145"/>
                    <a:pt x="346" y="4145"/>
                  </a:cubicBezTo>
                  <a:cubicBezTo>
                    <a:pt x="352" y="4145"/>
                    <a:pt x="352" y="4145"/>
                    <a:pt x="352" y="4145"/>
                  </a:cubicBezTo>
                  <a:cubicBezTo>
                    <a:pt x="419" y="4129"/>
                    <a:pt x="486" y="4125"/>
                    <a:pt x="554" y="4125"/>
                  </a:cubicBezTo>
                  <a:cubicBezTo>
                    <a:pt x="775" y="4125"/>
                    <a:pt x="998" y="4207"/>
                    <a:pt x="1169" y="4378"/>
                  </a:cubicBezTo>
                  <a:cubicBezTo>
                    <a:pt x="1329" y="4544"/>
                    <a:pt x="1407" y="4750"/>
                    <a:pt x="1407" y="4962"/>
                  </a:cubicBezTo>
                  <a:cubicBezTo>
                    <a:pt x="1407" y="5040"/>
                    <a:pt x="1397" y="5118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531" y="5045"/>
                    <a:pt x="1743" y="4962"/>
                    <a:pt x="1966" y="4962"/>
                  </a:cubicBezTo>
                  <a:cubicBezTo>
                    <a:pt x="2043" y="4962"/>
                    <a:pt x="2126" y="497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cubicBezTo>
                    <a:pt x="2204" y="4999"/>
                    <a:pt x="2204" y="4999"/>
                    <a:pt x="2204" y="4999"/>
                  </a:cubicBezTo>
                  <a:lnTo>
                    <a:pt x="2204" y="4999"/>
                  </a:lnTo>
                  <a:cubicBezTo>
                    <a:pt x="2209" y="4999"/>
                    <a:pt x="2209" y="4999"/>
                    <a:pt x="2209" y="4999"/>
                  </a:cubicBezTo>
                  <a:lnTo>
                    <a:pt x="2209" y="4999"/>
                  </a:lnTo>
                  <a:cubicBezTo>
                    <a:pt x="2178" y="4719"/>
                    <a:pt x="2084" y="4202"/>
                    <a:pt x="1759" y="3865"/>
                  </a:cubicBezTo>
                  <a:cubicBezTo>
                    <a:pt x="1557" y="3664"/>
                    <a:pt x="1422" y="3416"/>
                    <a:pt x="1360" y="3147"/>
                  </a:cubicBezTo>
                  <a:cubicBezTo>
                    <a:pt x="1335" y="3033"/>
                    <a:pt x="1324" y="2924"/>
                    <a:pt x="1324" y="2810"/>
                  </a:cubicBezTo>
                  <a:cubicBezTo>
                    <a:pt x="1324" y="2469"/>
                    <a:pt x="1443" y="2127"/>
                    <a:pt x="1661" y="1858"/>
                  </a:cubicBezTo>
                  <a:cubicBezTo>
                    <a:pt x="1951" y="1511"/>
                    <a:pt x="2365" y="1320"/>
                    <a:pt x="2840" y="1320"/>
                  </a:cubicBezTo>
                  <a:cubicBezTo>
                    <a:pt x="3311" y="1320"/>
                    <a:pt x="3730" y="1511"/>
                    <a:pt x="4015" y="1858"/>
                  </a:cubicBezTo>
                  <a:cubicBezTo>
                    <a:pt x="4238" y="2127"/>
                    <a:pt x="4357" y="2469"/>
                    <a:pt x="4357" y="2810"/>
                  </a:cubicBezTo>
                  <a:cubicBezTo>
                    <a:pt x="4357" y="2924"/>
                    <a:pt x="4340" y="3033"/>
                    <a:pt x="4320" y="3147"/>
                  </a:cubicBezTo>
                  <a:cubicBezTo>
                    <a:pt x="4258" y="3416"/>
                    <a:pt x="4108" y="3674"/>
                    <a:pt x="3876" y="3913"/>
                  </a:cubicBezTo>
                  <a:cubicBezTo>
                    <a:pt x="3523" y="4264"/>
                    <a:pt x="3466" y="4761"/>
                    <a:pt x="3456" y="5014"/>
                  </a:cubicBezTo>
                  <a:lnTo>
                    <a:pt x="3456" y="5014"/>
                  </a:lnTo>
                  <a:lnTo>
                    <a:pt x="3456" y="5014"/>
                  </a:lnTo>
                  <a:cubicBezTo>
                    <a:pt x="3513" y="5004"/>
                    <a:pt x="3570" y="4999"/>
                    <a:pt x="3627" y="4999"/>
                  </a:cubicBezTo>
                  <a:cubicBezTo>
                    <a:pt x="3860" y="4999"/>
                    <a:pt x="4077" y="5097"/>
                    <a:pt x="4238" y="5252"/>
                  </a:cubicBezTo>
                  <a:cubicBezTo>
                    <a:pt x="4238" y="5258"/>
                    <a:pt x="4238" y="5258"/>
                    <a:pt x="4238" y="5258"/>
                  </a:cubicBezTo>
                  <a:cubicBezTo>
                    <a:pt x="4238" y="5252"/>
                    <a:pt x="4238" y="5252"/>
                    <a:pt x="4238" y="5252"/>
                  </a:cubicBezTo>
                  <a:cubicBezTo>
                    <a:pt x="4222" y="5190"/>
                    <a:pt x="4217" y="5123"/>
                    <a:pt x="4217" y="5056"/>
                  </a:cubicBezTo>
                  <a:cubicBezTo>
                    <a:pt x="4217" y="4839"/>
                    <a:pt x="4305" y="4621"/>
                    <a:pt x="4480" y="4456"/>
                  </a:cubicBezTo>
                  <a:cubicBezTo>
                    <a:pt x="4646" y="4300"/>
                    <a:pt x="4858" y="4223"/>
                    <a:pt x="5075" y="4223"/>
                  </a:cubicBezTo>
                  <a:cubicBezTo>
                    <a:pt x="5153" y="4223"/>
                    <a:pt x="5231" y="4233"/>
                    <a:pt x="5308" y="4254"/>
                  </a:cubicBezTo>
                  <a:cubicBezTo>
                    <a:pt x="5314" y="4254"/>
                    <a:pt x="5314" y="4254"/>
                    <a:pt x="5314" y="4254"/>
                  </a:cubicBezTo>
                  <a:cubicBezTo>
                    <a:pt x="5308" y="4254"/>
                    <a:pt x="5308" y="4254"/>
                    <a:pt x="5308" y="4254"/>
                  </a:cubicBezTo>
                  <a:cubicBezTo>
                    <a:pt x="5164" y="4098"/>
                    <a:pt x="5075" y="3897"/>
                    <a:pt x="5075" y="3680"/>
                  </a:cubicBezTo>
                  <a:cubicBezTo>
                    <a:pt x="5075" y="3601"/>
                    <a:pt x="5086" y="3524"/>
                    <a:pt x="5112" y="3447"/>
                  </a:cubicBezTo>
                  <a:cubicBezTo>
                    <a:pt x="5200" y="3147"/>
                    <a:pt x="5437" y="2934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  <a:lnTo>
                    <a:pt x="5728" y="2862"/>
                  </a:lnTo>
                  <a:lnTo>
                    <a:pt x="5728" y="2862"/>
                  </a:lnTo>
                  <a:lnTo>
                    <a:pt x="5728" y="2862"/>
                  </a:lnTo>
                  <a:cubicBezTo>
                    <a:pt x="5437" y="2934"/>
                    <a:pt x="5200" y="3147"/>
                    <a:pt x="5112" y="3447"/>
                  </a:cubicBezTo>
                  <a:cubicBezTo>
                    <a:pt x="5086" y="3524"/>
                    <a:pt x="5075" y="3601"/>
                    <a:pt x="5075" y="3680"/>
                  </a:cubicBezTo>
                  <a:cubicBezTo>
                    <a:pt x="5075" y="3897"/>
                    <a:pt x="5164" y="4098"/>
                    <a:pt x="5308" y="4254"/>
                  </a:cubicBezTo>
                  <a:lnTo>
                    <a:pt x="5308" y="4254"/>
                  </a:lnTo>
                  <a:lnTo>
                    <a:pt x="5308" y="4254"/>
                  </a:lnTo>
                  <a:cubicBezTo>
                    <a:pt x="5235" y="4233"/>
                    <a:pt x="5153" y="4223"/>
                    <a:pt x="5075" y="4223"/>
                  </a:cubicBezTo>
                  <a:cubicBezTo>
                    <a:pt x="4858" y="4223"/>
                    <a:pt x="4646" y="4300"/>
                    <a:pt x="4480" y="4456"/>
                  </a:cubicBezTo>
                  <a:cubicBezTo>
                    <a:pt x="4305" y="4621"/>
                    <a:pt x="4217" y="4839"/>
                    <a:pt x="4217" y="5056"/>
                  </a:cubicBezTo>
                  <a:cubicBezTo>
                    <a:pt x="4217" y="5123"/>
                    <a:pt x="4222" y="5190"/>
                    <a:pt x="4238" y="5252"/>
                  </a:cubicBezTo>
                  <a:lnTo>
                    <a:pt x="4238" y="5252"/>
                  </a:lnTo>
                  <a:lnTo>
                    <a:pt x="4238" y="5252"/>
                  </a:lnTo>
                  <a:cubicBezTo>
                    <a:pt x="4082" y="5092"/>
                    <a:pt x="3860" y="4999"/>
                    <a:pt x="3627" y="4999"/>
                  </a:cubicBezTo>
                  <a:cubicBezTo>
                    <a:pt x="3570" y="4999"/>
                    <a:pt x="3513" y="5004"/>
                    <a:pt x="3456" y="5014"/>
                  </a:cubicBezTo>
                  <a:lnTo>
                    <a:pt x="3456" y="5014"/>
                  </a:lnTo>
                  <a:cubicBezTo>
                    <a:pt x="3462" y="5014"/>
                    <a:pt x="3462" y="5014"/>
                    <a:pt x="3462" y="5014"/>
                  </a:cubicBezTo>
                  <a:cubicBezTo>
                    <a:pt x="3466" y="4761"/>
                    <a:pt x="3523" y="4264"/>
                    <a:pt x="3876" y="3913"/>
                  </a:cubicBezTo>
                  <a:cubicBezTo>
                    <a:pt x="4108" y="3674"/>
                    <a:pt x="4258" y="3416"/>
                    <a:pt x="4320" y="3147"/>
                  </a:cubicBezTo>
                  <a:cubicBezTo>
                    <a:pt x="4346" y="3033"/>
                    <a:pt x="4357" y="2924"/>
                    <a:pt x="4357" y="2810"/>
                  </a:cubicBezTo>
                  <a:cubicBezTo>
                    <a:pt x="4357" y="2469"/>
                    <a:pt x="4238" y="2127"/>
                    <a:pt x="4015" y="1858"/>
                  </a:cubicBezTo>
                  <a:cubicBezTo>
                    <a:pt x="3730" y="1511"/>
                    <a:pt x="3311" y="1315"/>
                    <a:pt x="2840" y="1315"/>
                  </a:cubicBezTo>
                  <a:cubicBezTo>
                    <a:pt x="2365" y="1315"/>
                    <a:pt x="1951" y="1511"/>
                    <a:pt x="1661" y="1858"/>
                  </a:cubicBezTo>
                  <a:cubicBezTo>
                    <a:pt x="1443" y="2127"/>
                    <a:pt x="1324" y="2469"/>
                    <a:pt x="1324" y="2810"/>
                  </a:cubicBezTo>
                  <a:cubicBezTo>
                    <a:pt x="1324" y="2924"/>
                    <a:pt x="1335" y="3033"/>
                    <a:pt x="1360" y="3147"/>
                  </a:cubicBezTo>
                  <a:cubicBezTo>
                    <a:pt x="1422" y="3416"/>
                    <a:pt x="1557" y="3664"/>
                    <a:pt x="1753" y="3865"/>
                  </a:cubicBezTo>
                  <a:cubicBezTo>
                    <a:pt x="2084" y="4202"/>
                    <a:pt x="2178" y="4719"/>
                    <a:pt x="2204" y="4999"/>
                  </a:cubicBezTo>
                  <a:lnTo>
                    <a:pt x="2204" y="4999"/>
                  </a:lnTo>
                  <a:lnTo>
                    <a:pt x="2204" y="4999"/>
                  </a:lnTo>
                  <a:cubicBezTo>
                    <a:pt x="2204" y="4993"/>
                    <a:pt x="2204" y="499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lnTo>
                    <a:pt x="2204" y="4993"/>
                  </a:lnTo>
                  <a:cubicBezTo>
                    <a:pt x="2126" y="4973"/>
                    <a:pt x="2043" y="4962"/>
                    <a:pt x="1966" y="4962"/>
                  </a:cubicBezTo>
                  <a:cubicBezTo>
                    <a:pt x="1743" y="4962"/>
                    <a:pt x="1531" y="5045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397" y="5118"/>
                    <a:pt x="1407" y="5040"/>
                    <a:pt x="1407" y="4962"/>
                  </a:cubicBezTo>
                  <a:cubicBezTo>
                    <a:pt x="1407" y="4750"/>
                    <a:pt x="1329" y="4544"/>
                    <a:pt x="1169" y="4378"/>
                  </a:cubicBezTo>
                  <a:cubicBezTo>
                    <a:pt x="998" y="4207"/>
                    <a:pt x="775" y="4119"/>
                    <a:pt x="554" y="4119"/>
                  </a:cubicBezTo>
                  <a:cubicBezTo>
                    <a:pt x="486" y="4119"/>
                    <a:pt x="419" y="4129"/>
                    <a:pt x="352" y="4145"/>
                  </a:cubicBezTo>
                  <a:lnTo>
                    <a:pt x="352" y="4145"/>
                  </a:lnTo>
                  <a:lnTo>
                    <a:pt x="352" y="4145"/>
                  </a:lnTo>
                  <a:cubicBezTo>
                    <a:pt x="517" y="3990"/>
                    <a:pt x="615" y="3772"/>
                    <a:pt x="615" y="3540"/>
                  </a:cubicBezTo>
                  <a:cubicBezTo>
                    <a:pt x="615" y="3472"/>
                    <a:pt x="605" y="3405"/>
                    <a:pt x="590" y="3338"/>
                  </a:cubicBezTo>
                  <a:cubicBezTo>
                    <a:pt x="512" y="3043"/>
                    <a:pt x="279" y="2820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90" y="2665"/>
                    <a:pt x="527" y="2454"/>
                    <a:pt x="615" y="2158"/>
                  </a:cubicBezTo>
                  <a:cubicBezTo>
                    <a:pt x="641" y="2081"/>
                    <a:pt x="652" y="1998"/>
                    <a:pt x="652" y="1925"/>
                  </a:cubicBezTo>
                  <a:cubicBezTo>
                    <a:pt x="652" y="1708"/>
                    <a:pt x="564" y="1501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492" y="1367"/>
                    <a:pt x="574" y="1382"/>
                    <a:pt x="652" y="1382"/>
                  </a:cubicBezTo>
                  <a:cubicBezTo>
                    <a:pt x="869" y="1382"/>
                    <a:pt x="1081" y="1305"/>
                    <a:pt x="1247" y="1145"/>
                  </a:cubicBezTo>
                  <a:cubicBezTo>
                    <a:pt x="1422" y="978"/>
                    <a:pt x="1510" y="762"/>
                    <a:pt x="1510" y="539"/>
                  </a:cubicBezTo>
                  <a:cubicBezTo>
                    <a:pt x="1510" y="477"/>
                    <a:pt x="1505" y="410"/>
                    <a:pt x="1490" y="347"/>
                  </a:cubicBezTo>
                  <a:lnTo>
                    <a:pt x="1490" y="347"/>
                  </a:lnTo>
                  <a:cubicBezTo>
                    <a:pt x="1485" y="347"/>
                    <a:pt x="1485" y="347"/>
                    <a:pt x="1485" y="347"/>
                  </a:cubicBezTo>
                  <a:cubicBezTo>
                    <a:pt x="1645" y="508"/>
                    <a:pt x="1868" y="606"/>
                    <a:pt x="2105" y="606"/>
                  </a:cubicBezTo>
                  <a:cubicBezTo>
                    <a:pt x="2173" y="606"/>
                    <a:pt x="2240" y="595"/>
                    <a:pt x="2313" y="581"/>
                  </a:cubicBezTo>
                  <a:cubicBezTo>
                    <a:pt x="2617" y="508"/>
                    <a:pt x="2846" y="280"/>
                    <a:pt x="2929" y="6"/>
                  </a:cubicBezTo>
                  <a:lnTo>
                    <a:pt x="2929" y="6"/>
                  </a:lnTo>
                  <a:lnTo>
                    <a:pt x="2929" y="6"/>
                  </a:lnTo>
                  <a:cubicBezTo>
                    <a:pt x="3000" y="285"/>
                    <a:pt x="3218" y="523"/>
                    <a:pt x="3523" y="606"/>
                  </a:cubicBezTo>
                  <a:cubicBezTo>
                    <a:pt x="3601" y="627"/>
                    <a:pt x="3684" y="643"/>
                    <a:pt x="3761" y="643"/>
                  </a:cubicBezTo>
                  <a:cubicBezTo>
                    <a:pt x="3984" y="643"/>
                    <a:pt x="4196" y="554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330" y="487"/>
                    <a:pt x="4320" y="564"/>
                    <a:pt x="4320" y="643"/>
                  </a:cubicBezTo>
                  <a:cubicBezTo>
                    <a:pt x="4320" y="849"/>
                    <a:pt x="4398" y="1062"/>
                    <a:pt x="4558" y="1222"/>
                  </a:cubicBezTo>
                  <a:cubicBezTo>
                    <a:pt x="4729" y="1393"/>
                    <a:pt x="4952" y="1480"/>
                    <a:pt x="5179" y="1480"/>
                  </a:cubicBezTo>
                  <a:cubicBezTo>
                    <a:pt x="5241" y="1480"/>
                    <a:pt x="5308" y="1476"/>
                    <a:pt x="5376" y="1459"/>
                  </a:cubicBezTo>
                  <a:lnTo>
                    <a:pt x="5376" y="1459"/>
                  </a:lnTo>
                  <a:cubicBezTo>
                    <a:pt x="5376" y="1455"/>
                    <a:pt x="5376" y="1455"/>
                    <a:pt x="5376" y="1455"/>
                  </a:cubicBezTo>
                  <a:cubicBezTo>
                    <a:pt x="5210" y="1615"/>
                    <a:pt x="5112" y="1827"/>
                    <a:pt x="5112" y="2060"/>
                  </a:cubicBezTo>
                  <a:cubicBezTo>
                    <a:pt x="5112" y="2127"/>
                    <a:pt x="5122" y="2194"/>
                    <a:pt x="5138" y="2262"/>
                  </a:cubicBezTo>
                  <a:cubicBezTo>
                    <a:pt x="5215" y="2562"/>
                    <a:pt x="5443" y="2785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65" name="Freeform 72"/>
            <p:cNvSpPr>
              <a:spLocks noChangeArrowheads="1"/>
            </p:cNvSpPr>
            <p:nvPr/>
          </p:nvSpPr>
          <p:spPr bwMode="auto">
            <a:xfrm>
              <a:off x="10768986" y="10535697"/>
              <a:ext cx="595811" cy="419012"/>
            </a:xfrm>
            <a:custGeom>
              <a:avLst/>
              <a:gdLst>
                <a:gd name="T0" fmla="*/ 943 w 1042"/>
                <a:gd name="T1" fmla="*/ 0 h 731"/>
                <a:gd name="T2" fmla="*/ 943 w 1042"/>
                <a:gd name="T3" fmla="*/ 0 h 731"/>
                <a:gd name="T4" fmla="*/ 100 w 1042"/>
                <a:gd name="T5" fmla="*/ 0 h 731"/>
                <a:gd name="T6" fmla="*/ 0 w 1042"/>
                <a:gd name="T7" fmla="*/ 98 h 731"/>
                <a:gd name="T8" fmla="*/ 0 w 1042"/>
                <a:gd name="T9" fmla="*/ 631 h 731"/>
                <a:gd name="T10" fmla="*/ 100 w 1042"/>
                <a:gd name="T11" fmla="*/ 730 h 731"/>
                <a:gd name="T12" fmla="*/ 943 w 1042"/>
                <a:gd name="T13" fmla="*/ 730 h 731"/>
                <a:gd name="T14" fmla="*/ 1041 w 1042"/>
                <a:gd name="T15" fmla="*/ 631 h 731"/>
                <a:gd name="T16" fmla="*/ 1041 w 1042"/>
                <a:gd name="T17" fmla="*/ 98 h 731"/>
                <a:gd name="T18" fmla="*/ 943 w 1042"/>
                <a:gd name="T19" fmla="*/ 0 h 731"/>
                <a:gd name="T20" fmla="*/ 622 w 1042"/>
                <a:gd name="T21" fmla="*/ 103 h 731"/>
                <a:gd name="T22" fmla="*/ 622 w 1042"/>
                <a:gd name="T23" fmla="*/ 103 h 731"/>
                <a:gd name="T24" fmla="*/ 431 w 1042"/>
                <a:gd name="T25" fmla="*/ 103 h 731"/>
                <a:gd name="T26" fmla="*/ 394 w 1042"/>
                <a:gd name="T27" fmla="*/ 68 h 731"/>
                <a:gd name="T28" fmla="*/ 431 w 1042"/>
                <a:gd name="T29" fmla="*/ 26 h 731"/>
                <a:gd name="T30" fmla="*/ 622 w 1042"/>
                <a:gd name="T31" fmla="*/ 26 h 731"/>
                <a:gd name="T32" fmla="*/ 658 w 1042"/>
                <a:gd name="T33" fmla="*/ 68 h 731"/>
                <a:gd name="T34" fmla="*/ 622 w 1042"/>
                <a:gd name="T35" fmla="*/ 103 h 731"/>
                <a:gd name="T36" fmla="*/ 943 w 1042"/>
                <a:gd name="T37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2" h="731">
                  <a:moveTo>
                    <a:pt x="943" y="0"/>
                  </a:moveTo>
                  <a:lnTo>
                    <a:pt x="943" y="0"/>
                  </a:lnTo>
                  <a:cubicBezTo>
                    <a:pt x="100" y="0"/>
                    <a:pt x="100" y="0"/>
                    <a:pt x="100" y="0"/>
                  </a:cubicBezTo>
                  <a:cubicBezTo>
                    <a:pt x="48" y="0"/>
                    <a:pt x="0" y="47"/>
                    <a:pt x="0" y="98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0" y="682"/>
                    <a:pt x="48" y="730"/>
                    <a:pt x="100" y="730"/>
                  </a:cubicBezTo>
                  <a:cubicBezTo>
                    <a:pt x="943" y="730"/>
                    <a:pt x="943" y="730"/>
                    <a:pt x="943" y="730"/>
                  </a:cubicBezTo>
                  <a:cubicBezTo>
                    <a:pt x="995" y="730"/>
                    <a:pt x="1041" y="682"/>
                    <a:pt x="1041" y="631"/>
                  </a:cubicBezTo>
                  <a:cubicBezTo>
                    <a:pt x="1041" y="98"/>
                    <a:pt x="1041" y="98"/>
                    <a:pt x="1041" y="98"/>
                  </a:cubicBezTo>
                  <a:cubicBezTo>
                    <a:pt x="1041" y="47"/>
                    <a:pt x="995" y="0"/>
                    <a:pt x="943" y="0"/>
                  </a:cubicBezTo>
                  <a:lnTo>
                    <a:pt x="622" y="103"/>
                  </a:lnTo>
                  <a:lnTo>
                    <a:pt x="622" y="103"/>
                  </a:lnTo>
                  <a:cubicBezTo>
                    <a:pt x="431" y="103"/>
                    <a:pt x="431" y="103"/>
                    <a:pt x="431" y="103"/>
                  </a:cubicBezTo>
                  <a:cubicBezTo>
                    <a:pt x="410" y="103"/>
                    <a:pt x="394" y="88"/>
                    <a:pt x="394" y="68"/>
                  </a:cubicBezTo>
                  <a:cubicBezTo>
                    <a:pt x="394" y="47"/>
                    <a:pt x="410" y="26"/>
                    <a:pt x="431" y="26"/>
                  </a:cubicBezTo>
                  <a:cubicBezTo>
                    <a:pt x="622" y="26"/>
                    <a:pt x="622" y="26"/>
                    <a:pt x="622" y="26"/>
                  </a:cubicBezTo>
                  <a:cubicBezTo>
                    <a:pt x="643" y="26"/>
                    <a:pt x="658" y="47"/>
                    <a:pt x="658" y="68"/>
                  </a:cubicBezTo>
                  <a:cubicBezTo>
                    <a:pt x="658" y="88"/>
                    <a:pt x="643" y="103"/>
                    <a:pt x="622" y="103"/>
                  </a:cubicBezTo>
                  <a:lnTo>
                    <a:pt x="943" y="0"/>
                  </a:lnTo>
                </a:path>
              </a:pathLst>
            </a:custGeom>
            <a:solidFill>
              <a:srgbClr val="5C678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73"/>
            <p:cNvSpPr>
              <a:spLocks noChangeArrowheads="1"/>
            </p:cNvSpPr>
            <p:nvPr/>
          </p:nvSpPr>
          <p:spPr bwMode="auto">
            <a:xfrm>
              <a:off x="10785357" y="10610987"/>
              <a:ext cx="563075" cy="327352"/>
            </a:xfrm>
            <a:custGeom>
              <a:avLst/>
              <a:gdLst>
                <a:gd name="T0" fmla="*/ 0 w 989"/>
                <a:gd name="T1" fmla="*/ 0 h 575"/>
                <a:gd name="T2" fmla="*/ 0 w 989"/>
                <a:gd name="T3" fmla="*/ 0 h 575"/>
                <a:gd name="T4" fmla="*/ 0 w 989"/>
                <a:gd name="T5" fmla="*/ 502 h 575"/>
                <a:gd name="T6" fmla="*/ 73 w 989"/>
                <a:gd name="T7" fmla="*/ 574 h 575"/>
                <a:gd name="T8" fmla="*/ 916 w 989"/>
                <a:gd name="T9" fmla="*/ 574 h 575"/>
                <a:gd name="T10" fmla="*/ 988 w 989"/>
                <a:gd name="T11" fmla="*/ 502 h 575"/>
                <a:gd name="T12" fmla="*/ 988 w 989"/>
                <a:gd name="T13" fmla="*/ 0 h 575"/>
                <a:gd name="T14" fmla="*/ 0 w 989"/>
                <a:gd name="T15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9" h="575">
                  <a:moveTo>
                    <a:pt x="0" y="0"/>
                  </a:moveTo>
                  <a:lnTo>
                    <a:pt x="0" y="0"/>
                  </a:lnTo>
                  <a:cubicBezTo>
                    <a:pt x="0" y="502"/>
                    <a:pt x="0" y="502"/>
                    <a:pt x="0" y="502"/>
                  </a:cubicBezTo>
                  <a:cubicBezTo>
                    <a:pt x="0" y="543"/>
                    <a:pt x="31" y="574"/>
                    <a:pt x="73" y="574"/>
                  </a:cubicBezTo>
                  <a:cubicBezTo>
                    <a:pt x="916" y="574"/>
                    <a:pt x="916" y="574"/>
                    <a:pt x="916" y="574"/>
                  </a:cubicBezTo>
                  <a:cubicBezTo>
                    <a:pt x="957" y="574"/>
                    <a:pt x="988" y="543"/>
                    <a:pt x="988" y="502"/>
                  </a:cubicBezTo>
                  <a:cubicBezTo>
                    <a:pt x="988" y="0"/>
                    <a:pt x="988" y="0"/>
                    <a:pt x="988" y="0"/>
                  </a:cubicBezTo>
                  <a:lnTo>
                    <a:pt x="0" y="0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74"/>
            <p:cNvSpPr>
              <a:spLocks noChangeArrowheads="1"/>
            </p:cNvSpPr>
            <p:nvPr/>
          </p:nvSpPr>
          <p:spPr bwMode="auto">
            <a:xfrm>
              <a:off x="10804998" y="10660091"/>
              <a:ext cx="186600" cy="219326"/>
            </a:xfrm>
            <a:custGeom>
              <a:avLst/>
              <a:gdLst>
                <a:gd name="T0" fmla="*/ 331 w 332"/>
                <a:gd name="T1" fmla="*/ 383 h 384"/>
                <a:gd name="T2" fmla="*/ 0 w 332"/>
                <a:gd name="T3" fmla="*/ 383 h 384"/>
                <a:gd name="T4" fmla="*/ 0 w 332"/>
                <a:gd name="T5" fmla="*/ 0 h 384"/>
                <a:gd name="T6" fmla="*/ 331 w 332"/>
                <a:gd name="T7" fmla="*/ 0 h 384"/>
                <a:gd name="T8" fmla="*/ 331 w 332"/>
                <a:gd name="T9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384">
                  <a:moveTo>
                    <a:pt x="331" y="383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331" y="0"/>
                  </a:lnTo>
                  <a:lnTo>
                    <a:pt x="331" y="38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75"/>
            <p:cNvSpPr>
              <a:spLocks noChangeArrowheads="1"/>
            </p:cNvSpPr>
            <p:nvPr/>
          </p:nvSpPr>
          <p:spPr bwMode="auto">
            <a:xfrm>
              <a:off x="11024334" y="10663364"/>
              <a:ext cx="297907" cy="58924"/>
            </a:xfrm>
            <a:custGeom>
              <a:avLst/>
              <a:gdLst>
                <a:gd name="T0" fmla="*/ 522 w 523"/>
                <a:gd name="T1" fmla="*/ 104 h 105"/>
                <a:gd name="T2" fmla="*/ 0 w 523"/>
                <a:gd name="T3" fmla="*/ 104 h 105"/>
                <a:gd name="T4" fmla="*/ 0 w 523"/>
                <a:gd name="T5" fmla="*/ 0 h 105"/>
                <a:gd name="T6" fmla="*/ 522 w 523"/>
                <a:gd name="T7" fmla="*/ 0 h 105"/>
                <a:gd name="T8" fmla="*/ 522 w 523"/>
                <a:gd name="T9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05">
                  <a:moveTo>
                    <a:pt x="522" y="104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104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69" name="Freeform 76"/>
            <p:cNvSpPr>
              <a:spLocks noChangeArrowheads="1"/>
            </p:cNvSpPr>
            <p:nvPr/>
          </p:nvSpPr>
          <p:spPr bwMode="auto">
            <a:xfrm>
              <a:off x="11057071" y="10735380"/>
              <a:ext cx="229159" cy="39282"/>
            </a:xfrm>
            <a:custGeom>
              <a:avLst/>
              <a:gdLst>
                <a:gd name="T0" fmla="*/ 398 w 399"/>
                <a:gd name="T1" fmla="*/ 67 h 68"/>
                <a:gd name="T2" fmla="*/ 0 w 399"/>
                <a:gd name="T3" fmla="*/ 67 h 68"/>
                <a:gd name="T4" fmla="*/ 0 w 399"/>
                <a:gd name="T5" fmla="*/ 0 h 68"/>
                <a:gd name="T6" fmla="*/ 398 w 399"/>
                <a:gd name="T7" fmla="*/ 0 h 68"/>
                <a:gd name="T8" fmla="*/ 398 w 399"/>
                <a:gd name="T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8">
                  <a:moveTo>
                    <a:pt x="398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398" y="67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70" name="Freeform 77"/>
            <p:cNvSpPr>
              <a:spLocks noChangeArrowheads="1"/>
            </p:cNvSpPr>
            <p:nvPr/>
          </p:nvSpPr>
          <p:spPr bwMode="auto">
            <a:xfrm>
              <a:off x="11024334" y="10892510"/>
              <a:ext cx="297907" cy="32736"/>
            </a:xfrm>
            <a:custGeom>
              <a:avLst/>
              <a:gdLst>
                <a:gd name="T0" fmla="*/ 522 w 523"/>
                <a:gd name="T1" fmla="*/ 61 h 62"/>
                <a:gd name="T2" fmla="*/ 0 w 523"/>
                <a:gd name="T3" fmla="*/ 61 h 62"/>
                <a:gd name="T4" fmla="*/ 0 w 523"/>
                <a:gd name="T5" fmla="*/ 0 h 62"/>
                <a:gd name="T6" fmla="*/ 522 w 523"/>
                <a:gd name="T7" fmla="*/ 0 h 62"/>
                <a:gd name="T8" fmla="*/ 522 w 523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62">
                  <a:moveTo>
                    <a:pt x="522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61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71" name="Freeform 78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111300"/>
            </a:xfrm>
            <a:custGeom>
              <a:avLst/>
              <a:gdLst>
                <a:gd name="T0" fmla="*/ 115 w 116"/>
                <a:gd name="T1" fmla="*/ 191 h 192"/>
                <a:gd name="T2" fmla="*/ 0 w 116"/>
                <a:gd name="T3" fmla="*/ 191 h 192"/>
                <a:gd name="T4" fmla="*/ 0 w 116"/>
                <a:gd name="T5" fmla="*/ 0 h 192"/>
                <a:gd name="T6" fmla="*/ 115 w 116"/>
                <a:gd name="T7" fmla="*/ 0 h 192"/>
                <a:gd name="T8" fmla="*/ 115 w 116"/>
                <a:gd name="T9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92">
                  <a:moveTo>
                    <a:pt x="115" y="191"/>
                  </a:moveTo>
                  <a:lnTo>
                    <a:pt x="0" y="191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191"/>
                  </a:lnTo>
                </a:path>
              </a:pathLst>
            </a:custGeom>
            <a:solidFill>
              <a:srgbClr val="7B7B7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72" name="Freeform 79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55649"/>
            </a:xfrm>
            <a:custGeom>
              <a:avLst/>
              <a:gdLst>
                <a:gd name="T0" fmla="*/ 115 w 116"/>
                <a:gd name="T1" fmla="*/ 92 h 93"/>
                <a:gd name="T2" fmla="*/ 0 w 116"/>
                <a:gd name="T3" fmla="*/ 92 h 93"/>
                <a:gd name="T4" fmla="*/ 0 w 116"/>
                <a:gd name="T5" fmla="*/ 0 h 93"/>
                <a:gd name="T6" fmla="*/ 115 w 116"/>
                <a:gd name="T7" fmla="*/ 0 h 93"/>
                <a:gd name="T8" fmla="*/ 115 w 116"/>
                <a:gd name="T9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3">
                  <a:moveTo>
                    <a:pt x="115" y="92"/>
                  </a:moveTo>
                  <a:lnTo>
                    <a:pt x="0" y="92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92"/>
                  </a:lnTo>
                </a:path>
              </a:pathLst>
            </a:custGeom>
            <a:solidFill>
              <a:srgbClr val="67676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Group 126"/>
          <p:cNvGrpSpPr/>
          <p:nvPr/>
        </p:nvGrpSpPr>
        <p:grpSpPr>
          <a:xfrm>
            <a:off x="533596" y="3190108"/>
            <a:ext cx="2736803" cy="1615487"/>
            <a:chOff x="9436597" y="5579572"/>
            <a:chExt cx="5473605" cy="3230973"/>
          </a:xfrm>
          <a:solidFill>
            <a:schemeClr val="accent4"/>
          </a:solidFill>
        </p:grpSpPr>
        <p:sp>
          <p:nvSpPr>
            <p:cNvPr id="81" name="Freeform 5"/>
            <p:cNvSpPr>
              <a:spLocks noChangeArrowheads="1"/>
            </p:cNvSpPr>
            <p:nvPr/>
          </p:nvSpPr>
          <p:spPr bwMode="auto">
            <a:xfrm>
              <a:off x="9436597" y="6505981"/>
              <a:ext cx="713663" cy="713630"/>
            </a:xfrm>
            <a:custGeom>
              <a:avLst/>
              <a:gdLst>
                <a:gd name="T0" fmla="*/ 942 w 1248"/>
                <a:gd name="T1" fmla="*/ 0 h 1253"/>
                <a:gd name="T2" fmla="*/ 942 w 1248"/>
                <a:gd name="T3" fmla="*/ 0 h 1253"/>
                <a:gd name="T4" fmla="*/ 585 w 1248"/>
                <a:gd name="T5" fmla="*/ 506 h 1253"/>
                <a:gd name="T6" fmla="*/ 0 w 1248"/>
                <a:gd name="T7" fmla="*/ 305 h 1253"/>
                <a:gd name="T8" fmla="*/ 502 w 1248"/>
                <a:gd name="T9" fmla="*/ 662 h 1253"/>
                <a:gd name="T10" fmla="*/ 300 w 1248"/>
                <a:gd name="T11" fmla="*/ 1252 h 1253"/>
                <a:gd name="T12" fmla="*/ 662 w 1248"/>
                <a:gd name="T13" fmla="*/ 745 h 1253"/>
                <a:gd name="T14" fmla="*/ 1247 w 1248"/>
                <a:gd name="T15" fmla="*/ 946 h 1253"/>
                <a:gd name="T16" fmla="*/ 741 w 1248"/>
                <a:gd name="T17" fmla="*/ 589 h 1253"/>
                <a:gd name="T18" fmla="*/ 942 w 1248"/>
                <a:gd name="T19" fmla="*/ 0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8" h="1253">
                  <a:moveTo>
                    <a:pt x="942" y="0"/>
                  </a:moveTo>
                  <a:lnTo>
                    <a:pt x="942" y="0"/>
                  </a:lnTo>
                  <a:lnTo>
                    <a:pt x="585" y="506"/>
                  </a:lnTo>
                  <a:lnTo>
                    <a:pt x="0" y="305"/>
                  </a:lnTo>
                  <a:lnTo>
                    <a:pt x="502" y="662"/>
                  </a:lnTo>
                  <a:lnTo>
                    <a:pt x="300" y="1252"/>
                  </a:lnTo>
                  <a:lnTo>
                    <a:pt x="662" y="745"/>
                  </a:lnTo>
                  <a:lnTo>
                    <a:pt x="1247" y="946"/>
                  </a:lnTo>
                  <a:lnTo>
                    <a:pt x="741" y="589"/>
                  </a:lnTo>
                  <a:lnTo>
                    <a:pt x="942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82" name="Freeform 7"/>
            <p:cNvSpPr>
              <a:spLocks noChangeArrowheads="1"/>
            </p:cNvSpPr>
            <p:nvPr/>
          </p:nvSpPr>
          <p:spPr bwMode="auto">
            <a:xfrm>
              <a:off x="12952538" y="5579572"/>
              <a:ext cx="307727" cy="314258"/>
            </a:xfrm>
            <a:custGeom>
              <a:avLst/>
              <a:gdLst>
                <a:gd name="T0" fmla="*/ 496 w 539"/>
                <a:gd name="T1" fmla="*/ 0 h 545"/>
                <a:gd name="T2" fmla="*/ 496 w 539"/>
                <a:gd name="T3" fmla="*/ 0 h 545"/>
                <a:gd name="T4" fmla="*/ 263 w 539"/>
                <a:gd name="T5" fmla="*/ 213 h 545"/>
                <a:gd name="T6" fmla="*/ 0 w 539"/>
                <a:gd name="T7" fmla="*/ 42 h 545"/>
                <a:gd name="T8" fmla="*/ 207 w 539"/>
                <a:gd name="T9" fmla="*/ 280 h 545"/>
                <a:gd name="T10" fmla="*/ 41 w 539"/>
                <a:gd name="T11" fmla="*/ 544 h 545"/>
                <a:gd name="T12" fmla="*/ 273 w 539"/>
                <a:gd name="T13" fmla="*/ 337 h 545"/>
                <a:gd name="T14" fmla="*/ 538 w 539"/>
                <a:gd name="T15" fmla="*/ 502 h 545"/>
                <a:gd name="T16" fmla="*/ 331 w 539"/>
                <a:gd name="T17" fmla="*/ 269 h 545"/>
                <a:gd name="T18" fmla="*/ 496 w 539"/>
                <a:gd name="T1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9" h="545">
                  <a:moveTo>
                    <a:pt x="496" y="0"/>
                  </a:moveTo>
                  <a:lnTo>
                    <a:pt x="496" y="0"/>
                  </a:lnTo>
                  <a:lnTo>
                    <a:pt x="263" y="213"/>
                  </a:lnTo>
                  <a:lnTo>
                    <a:pt x="0" y="42"/>
                  </a:lnTo>
                  <a:lnTo>
                    <a:pt x="207" y="280"/>
                  </a:lnTo>
                  <a:lnTo>
                    <a:pt x="41" y="544"/>
                  </a:lnTo>
                  <a:lnTo>
                    <a:pt x="273" y="337"/>
                  </a:lnTo>
                  <a:lnTo>
                    <a:pt x="538" y="502"/>
                  </a:lnTo>
                  <a:lnTo>
                    <a:pt x="331" y="269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83" name="Freeform 9"/>
            <p:cNvSpPr>
              <a:spLocks noChangeArrowheads="1"/>
            </p:cNvSpPr>
            <p:nvPr/>
          </p:nvSpPr>
          <p:spPr bwMode="auto">
            <a:xfrm>
              <a:off x="10094606" y="8434091"/>
              <a:ext cx="307727" cy="314258"/>
            </a:xfrm>
            <a:custGeom>
              <a:avLst/>
              <a:gdLst>
                <a:gd name="T0" fmla="*/ 497 w 539"/>
                <a:gd name="T1" fmla="*/ 0 h 545"/>
                <a:gd name="T2" fmla="*/ 497 w 539"/>
                <a:gd name="T3" fmla="*/ 0 h 545"/>
                <a:gd name="T4" fmla="*/ 497 w 539"/>
                <a:gd name="T5" fmla="*/ 0 h 545"/>
                <a:gd name="T6" fmla="*/ 264 w 539"/>
                <a:gd name="T7" fmla="*/ 213 h 545"/>
                <a:gd name="T8" fmla="*/ 0 w 539"/>
                <a:gd name="T9" fmla="*/ 42 h 545"/>
                <a:gd name="T10" fmla="*/ 207 w 539"/>
                <a:gd name="T11" fmla="*/ 279 h 545"/>
                <a:gd name="T12" fmla="*/ 41 w 539"/>
                <a:gd name="T13" fmla="*/ 544 h 545"/>
                <a:gd name="T14" fmla="*/ 274 w 539"/>
                <a:gd name="T15" fmla="*/ 336 h 545"/>
                <a:gd name="T16" fmla="*/ 538 w 539"/>
                <a:gd name="T17" fmla="*/ 502 h 545"/>
                <a:gd name="T18" fmla="*/ 332 w 539"/>
                <a:gd name="T19" fmla="*/ 269 h 545"/>
                <a:gd name="T20" fmla="*/ 497 w 539"/>
                <a:gd name="T21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9" h="545">
                  <a:moveTo>
                    <a:pt x="497" y="0"/>
                  </a:moveTo>
                  <a:lnTo>
                    <a:pt x="497" y="0"/>
                  </a:lnTo>
                  <a:lnTo>
                    <a:pt x="497" y="0"/>
                  </a:lnTo>
                  <a:cubicBezTo>
                    <a:pt x="264" y="213"/>
                    <a:pt x="264" y="213"/>
                    <a:pt x="264" y="21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41" y="544"/>
                    <a:pt x="41" y="544"/>
                    <a:pt x="41" y="54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538" y="502"/>
                    <a:pt x="538" y="502"/>
                    <a:pt x="538" y="502"/>
                  </a:cubicBezTo>
                  <a:cubicBezTo>
                    <a:pt x="332" y="269"/>
                    <a:pt x="332" y="269"/>
                    <a:pt x="332" y="269"/>
                  </a:cubicBezTo>
                  <a:cubicBezTo>
                    <a:pt x="497" y="0"/>
                    <a:pt x="497" y="0"/>
                    <a:pt x="49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84" name="Freeform 11"/>
            <p:cNvSpPr>
              <a:spLocks noChangeArrowheads="1"/>
            </p:cNvSpPr>
            <p:nvPr/>
          </p:nvSpPr>
          <p:spPr bwMode="auto">
            <a:xfrm>
              <a:off x="14602475" y="7055933"/>
              <a:ext cx="307727" cy="304439"/>
            </a:xfrm>
            <a:custGeom>
              <a:avLst/>
              <a:gdLst>
                <a:gd name="T0" fmla="*/ 496 w 539"/>
                <a:gd name="T1" fmla="*/ 0 h 539"/>
                <a:gd name="T2" fmla="*/ 263 w 539"/>
                <a:gd name="T3" fmla="*/ 207 h 539"/>
                <a:gd name="T4" fmla="*/ 0 w 539"/>
                <a:gd name="T5" fmla="*/ 42 h 539"/>
                <a:gd name="T6" fmla="*/ 207 w 539"/>
                <a:gd name="T7" fmla="*/ 274 h 539"/>
                <a:gd name="T8" fmla="*/ 42 w 539"/>
                <a:gd name="T9" fmla="*/ 538 h 539"/>
                <a:gd name="T10" fmla="*/ 274 w 539"/>
                <a:gd name="T11" fmla="*/ 331 h 539"/>
                <a:gd name="T12" fmla="*/ 538 w 539"/>
                <a:gd name="T13" fmla="*/ 497 h 539"/>
                <a:gd name="T14" fmla="*/ 331 w 539"/>
                <a:gd name="T15" fmla="*/ 264 h 539"/>
                <a:gd name="T16" fmla="*/ 496 w 539"/>
                <a:gd name="T1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9" h="539">
                  <a:moveTo>
                    <a:pt x="496" y="0"/>
                  </a:moveTo>
                  <a:lnTo>
                    <a:pt x="263" y="207"/>
                  </a:lnTo>
                  <a:lnTo>
                    <a:pt x="0" y="42"/>
                  </a:lnTo>
                  <a:lnTo>
                    <a:pt x="207" y="274"/>
                  </a:lnTo>
                  <a:lnTo>
                    <a:pt x="42" y="538"/>
                  </a:lnTo>
                  <a:lnTo>
                    <a:pt x="274" y="331"/>
                  </a:lnTo>
                  <a:lnTo>
                    <a:pt x="538" y="497"/>
                  </a:lnTo>
                  <a:lnTo>
                    <a:pt x="331" y="264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85" name="Freeform 12"/>
            <p:cNvSpPr>
              <a:spLocks noChangeArrowheads="1"/>
            </p:cNvSpPr>
            <p:nvPr/>
          </p:nvSpPr>
          <p:spPr bwMode="auto">
            <a:xfrm>
              <a:off x="13633465" y="8096915"/>
              <a:ext cx="713663" cy="713630"/>
            </a:xfrm>
            <a:custGeom>
              <a:avLst/>
              <a:gdLst>
                <a:gd name="T0" fmla="*/ 947 w 1248"/>
                <a:gd name="T1" fmla="*/ 0 h 1249"/>
                <a:gd name="T2" fmla="*/ 947 w 1248"/>
                <a:gd name="T3" fmla="*/ 0 h 1249"/>
                <a:gd name="T4" fmla="*/ 591 w 1248"/>
                <a:gd name="T5" fmla="*/ 507 h 1249"/>
                <a:gd name="T6" fmla="*/ 0 w 1248"/>
                <a:gd name="T7" fmla="*/ 306 h 1249"/>
                <a:gd name="T8" fmla="*/ 508 w 1248"/>
                <a:gd name="T9" fmla="*/ 663 h 1249"/>
                <a:gd name="T10" fmla="*/ 306 w 1248"/>
                <a:gd name="T11" fmla="*/ 1248 h 1249"/>
                <a:gd name="T12" fmla="*/ 306 w 1248"/>
                <a:gd name="T13" fmla="*/ 1248 h 1249"/>
                <a:gd name="T14" fmla="*/ 663 w 1248"/>
                <a:gd name="T15" fmla="*/ 745 h 1249"/>
                <a:gd name="T16" fmla="*/ 1247 w 1248"/>
                <a:gd name="T17" fmla="*/ 947 h 1249"/>
                <a:gd name="T18" fmla="*/ 745 w 1248"/>
                <a:gd name="T19" fmla="*/ 585 h 1249"/>
                <a:gd name="T20" fmla="*/ 947 w 1248"/>
                <a:gd name="T21" fmla="*/ 0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8" h="1249">
                  <a:moveTo>
                    <a:pt x="947" y="0"/>
                  </a:moveTo>
                  <a:lnTo>
                    <a:pt x="947" y="0"/>
                  </a:lnTo>
                  <a:lnTo>
                    <a:pt x="591" y="507"/>
                  </a:lnTo>
                  <a:lnTo>
                    <a:pt x="0" y="306"/>
                  </a:lnTo>
                  <a:lnTo>
                    <a:pt x="508" y="663"/>
                  </a:lnTo>
                  <a:lnTo>
                    <a:pt x="306" y="1248"/>
                  </a:lnTo>
                  <a:lnTo>
                    <a:pt x="306" y="1248"/>
                  </a:lnTo>
                  <a:lnTo>
                    <a:pt x="663" y="745"/>
                  </a:lnTo>
                  <a:lnTo>
                    <a:pt x="1247" y="947"/>
                  </a:lnTo>
                  <a:lnTo>
                    <a:pt x="745" y="585"/>
                  </a:lnTo>
                  <a:lnTo>
                    <a:pt x="947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pic>
        <p:nvPicPr>
          <p:cNvPr id="89" name="图片 88">
            <a:extLst>
              <a:ext uri="{FF2B5EF4-FFF2-40B4-BE49-F238E27FC236}">
                <a16:creationId xmlns:a16="http://schemas.microsoft.com/office/drawing/2014/main" xmlns="" id="{E062C3F1-D0FB-984A-91BA-A5A0396DE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50" y="3187745"/>
            <a:ext cx="1774837" cy="2049812"/>
          </a:xfrm>
          <a:prstGeom prst="rect">
            <a:avLst/>
          </a:prstGeom>
        </p:spPr>
      </p:pic>
      <p:sp>
        <p:nvSpPr>
          <p:cNvPr id="90" name="Freeform 78"/>
          <p:cNvSpPr>
            <a:spLocks/>
          </p:cNvSpPr>
          <p:nvPr/>
        </p:nvSpPr>
        <p:spPr bwMode="auto">
          <a:xfrm>
            <a:off x="3504098" y="3359760"/>
            <a:ext cx="1938363" cy="1092200"/>
          </a:xfrm>
          <a:custGeom>
            <a:avLst/>
            <a:gdLst>
              <a:gd name="T0" fmla="*/ 954 w 1034"/>
              <a:gd name="T1" fmla="*/ 252 h 583"/>
              <a:gd name="T2" fmla="*/ 954 w 1034"/>
              <a:gd name="T3" fmla="*/ 249 h 583"/>
              <a:gd name="T4" fmla="*/ 815 w 1034"/>
              <a:gd name="T5" fmla="*/ 110 h 583"/>
              <a:gd name="T6" fmla="*/ 767 w 1034"/>
              <a:gd name="T7" fmla="*/ 119 h 583"/>
              <a:gd name="T8" fmla="*/ 578 w 1034"/>
              <a:gd name="T9" fmla="*/ 0 h 583"/>
              <a:gd name="T10" fmla="*/ 377 w 1034"/>
              <a:gd name="T11" fmla="*/ 152 h 583"/>
              <a:gd name="T12" fmla="*/ 301 w 1034"/>
              <a:gd name="T13" fmla="*/ 131 h 583"/>
              <a:gd name="T14" fmla="*/ 150 w 1034"/>
              <a:gd name="T15" fmla="*/ 282 h 583"/>
              <a:gd name="T16" fmla="*/ 0 w 1034"/>
              <a:gd name="T17" fmla="*/ 432 h 583"/>
              <a:gd name="T18" fmla="*/ 150 w 1034"/>
              <a:gd name="T19" fmla="*/ 583 h 583"/>
              <a:gd name="T20" fmla="*/ 853 w 1034"/>
              <a:gd name="T21" fmla="*/ 583 h 583"/>
              <a:gd name="T22" fmla="*/ 1034 w 1034"/>
              <a:gd name="T23" fmla="*/ 402 h 583"/>
              <a:gd name="T24" fmla="*/ 954 w 1034"/>
              <a:gd name="T25" fmla="*/ 252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34" h="583">
                <a:moveTo>
                  <a:pt x="954" y="252"/>
                </a:moveTo>
                <a:cubicBezTo>
                  <a:pt x="954" y="251"/>
                  <a:pt x="954" y="250"/>
                  <a:pt x="954" y="249"/>
                </a:cubicBezTo>
                <a:cubicBezTo>
                  <a:pt x="954" y="172"/>
                  <a:pt x="892" y="110"/>
                  <a:pt x="815" y="110"/>
                </a:cubicBezTo>
                <a:cubicBezTo>
                  <a:pt x="798" y="110"/>
                  <a:pt x="782" y="113"/>
                  <a:pt x="767" y="119"/>
                </a:cubicBezTo>
                <a:cubicBezTo>
                  <a:pt x="733" y="49"/>
                  <a:pt x="661" y="0"/>
                  <a:pt x="578" y="0"/>
                </a:cubicBezTo>
                <a:cubicBezTo>
                  <a:pt x="482" y="0"/>
                  <a:pt x="402" y="64"/>
                  <a:pt x="377" y="152"/>
                </a:cubicBezTo>
                <a:cubicBezTo>
                  <a:pt x="355" y="139"/>
                  <a:pt x="329" y="131"/>
                  <a:pt x="301" y="131"/>
                </a:cubicBezTo>
                <a:cubicBezTo>
                  <a:pt x="218" y="131"/>
                  <a:pt x="150" y="199"/>
                  <a:pt x="150" y="282"/>
                </a:cubicBezTo>
                <a:cubicBezTo>
                  <a:pt x="67" y="282"/>
                  <a:pt x="0" y="349"/>
                  <a:pt x="0" y="432"/>
                </a:cubicBezTo>
                <a:cubicBezTo>
                  <a:pt x="0" y="515"/>
                  <a:pt x="67" y="583"/>
                  <a:pt x="150" y="583"/>
                </a:cubicBezTo>
                <a:cubicBezTo>
                  <a:pt x="853" y="583"/>
                  <a:pt x="853" y="583"/>
                  <a:pt x="853" y="583"/>
                </a:cubicBezTo>
                <a:cubicBezTo>
                  <a:pt x="953" y="583"/>
                  <a:pt x="1034" y="502"/>
                  <a:pt x="1034" y="402"/>
                </a:cubicBezTo>
                <a:cubicBezTo>
                  <a:pt x="1034" y="339"/>
                  <a:pt x="1002" y="284"/>
                  <a:pt x="954" y="2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52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6" grpId="0"/>
      <p:bldP spid="9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点介绍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04480" y="1093072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spider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（二）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——》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属性和方法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Group 129"/>
          <p:cNvGrpSpPr/>
          <p:nvPr/>
        </p:nvGrpSpPr>
        <p:grpSpPr>
          <a:xfrm>
            <a:off x="2334901" y="829655"/>
            <a:ext cx="864665" cy="865389"/>
            <a:chOff x="2779491" y="2517212"/>
            <a:chExt cx="648499" cy="649042"/>
          </a:xfrm>
        </p:grpSpPr>
        <p:sp>
          <p:nvSpPr>
            <p:cNvPr id="14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Oval 76"/>
            <p:cNvSpPr>
              <a:spLocks noChangeAspect="1"/>
            </p:cNvSpPr>
            <p:nvPr/>
          </p:nvSpPr>
          <p:spPr>
            <a:xfrm>
              <a:off x="2854319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761116" y="1790830"/>
            <a:ext cx="6230208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主要属性和</a:t>
            </a:r>
            <a:r>
              <a:rPr lang="zh-CN" altLang="en-US" dirty="0" smtClean="0">
                <a:solidFill>
                  <a:srgbClr val="FF0000"/>
                </a:solidFill>
              </a:rPr>
              <a:t>方法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Name: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/>
              <a:t>定义</a:t>
            </a:r>
            <a:r>
              <a:rPr lang="en-US" altLang="zh-CN" sz="1400" dirty="0"/>
              <a:t>spider</a:t>
            </a:r>
            <a:r>
              <a:rPr lang="zh-CN" altLang="en-US" sz="1400" dirty="0"/>
              <a:t>名字的字符串</a:t>
            </a:r>
            <a:r>
              <a:rPr lang="zh-CN" altLang="en-US" sz="1400" dirty="0" smtClean="0"/>
              <a:t>。</a:t>
            </a:r>
            <a:endParaRPr lang="zh-CN" altLang="en-US" sz="1400" dirty="0"/>
          </a:p>
          <a:p>
            <a:r>
              <a:rPr lang="zh-CN" altLang="en-US" sz="1400" dirty="0"/>
              <a:t>例如，如果</a:t>
            </a:r>
            <a:r>
              <a:rPr lang="en-US" altLang="zh-CN" sz="1400" dirty="0"/>
              <a:t>spider</a:t>
            </a:r>
            <a:r>
              <a:rPr lang="zh-CN" altLang="en-US" sz="1400" dirty="0"/>
              <a:t>爬取 </a:t>
            </a:r>
            <a:r>
              <a:rPr lang="en-US" altLang="zh-CN" sz="1400" dirty="0"/>
              <a:t>mywebsite.com </a:t>
            </a:r>
            <a:r>
              <a:rPr lang="zh-CN" altLang="en-US" sz="1400" dirty="0"/>
              <a:t>，该</a:t>
            </a:r>
            <a:r>
              <a:rPr lang="en-US" altLang="zh-CN" sz="1400" dirty="0"/>
              <a:t>spider</a:t>
            </a:r>
            <a:r>
              <a:rPr lang="zh-CN" altLang="en-US" sz="1400" dirty="0"/>
              <a:t>通常会被命名为 </a:t>
            </a:r>
            <a:r>
              <a:rPr lang="en-US" altLang="zh-CN" sz="1400" dirty="0" err="1"/>
              <a:t>mywebsite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 err="1" smtClean="0">
                <a:solidFill>
                  <a:srgbClr val="FF0000"/>
                </a:solidFill>
              </a:rPr>
              <a:t>allowed_domains</a:t>
            </a:r>
            <a:r>
              <a:rPr lang="en-US" altLang="zh-CN" sz="1400" dirty="0" smtClean="0">
                <a:solidFill>
                  <a:srgbClr val="FF0000"/>
                </a:solidFill>
              </a:rPr>
              <a:t>: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/>
              <a:t>包含了</a:t>
            </a:r>
            <a:r>
              <a:rPr lang="en-US" altLang="zh-CN" sz="1400" dirty="0"/>
              <a:t>spider</a:t>
            </a:r>
            <a:r>
              <a:rPr lang="zh-CN" altLang="en-US" sz="1400" dirty="0"/>
              <a:t>允许爬取的域名</a:t>
            </a:r>
            <a:r>
              <a:rPr lang="en-US" altLang="zh-CN" sz="1400" dirty="0"/>
              <a:t>(domain)</a:t>
            </a:r>
            <a:r>
              <a:rPr lang="zh-CN" altLang="en-US" sz="1400" dirty="0"/>
              <a:t>的列表，可选。</a:t>
            </a:r>
          </a:p>
          <a:p>
            <a:endParaRPr lang="zh-CN" altLang="en-US" sz="1400" dirty="0"/>
          </a:p>
          <a:p>
            <a:r>
              <a:rPr lang="en-US" altLang="zh-CN" sz="1400" dirty="0" err="1" smtClean="0">
                <a:solidFill>
                  <a:srgbClr val="FF0000"/>
                </a:solidFill>
              </a:rPr>
              <a:t>start_urls</a:t>
            </a:r>
            <a:r>
              <a:rPr lang="en-US" altLang="zh-CN" sz="1400" dirty="0" smtClean="0">
                <a:solidFill>
                  <a:srgbClr val="FF0000"/>
                </a:solidFill>
              </a:rPr>
              <a:t>: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/>
              <a:t>初始</a:t>
            </a:r>
            <a:r>
              <a:rPr lang="en-US" altLang="zh-CN" sz="1400" dirty="0"/>
              <a:t>URL</a:t>
            </a:r>
            <a:r>
              <a:rPr lang="zh-CN" altLang="en-US" sz="1400" dirty="0"/>
              <a:t>元祖</a:t>
            </a:r>
            <a:r>
              <a:rPr lang="en-US" altLang="zh-CN" sz="1400" dirty="0"/>
              <a:t>/</a:t>
            </a:r>
            <a:r>
              <a:rPr lang="zh-CN" altLang="en-US" sz="1400" dirty="0"/>
              <a:t>列表。当没有制定特定的</a:t>
            </a:r>
            <a:r>
              <a:rPr lang="en-US" altLang="zh-CN" sz="1400" dirty="0"/>
              <a:t>URL</a:t>
            </a:r>
            <a:r>
              <a:rPr lang="zh-CN" altLang="en-US" sz="1400" dirty="0"/>
              <a:t>时，</a:t>
            </a:r>
            <a:r>
              <a:rPr lang="en-US" altLang="zh-CN" sz="1400" dirty="0"/>
              <a:t>spider</a:t>
            </a:r>
            <a:r>
              <a:rPr lang="zh-CN" altLang="en-US" sz="1400" dirty="0"/>
              <a:t>将从该列表中开始进行爬取。</a:t>
            </a:r>
          </a:p>
          <a:p>
            <a:endParaRPr lang="zh-CN" altLang="en-US" sz="1400" dirty="0"/>
          </a:p>
          <a:p>
            <a:r>
              <a:rPr lang="en-US" altLang="zh-CN" sz="1400" dirty="0" err="1">
                <a:solidFill>
                  <a:srgbClr val="FF0000"/>
                </a:solidFill>
              </a:rPr>
              <a:t>start_requests</a:t>
            </a:r>
            <a:r>
              <a:rPr lang="en-US" altLang="zh-CN" sz="1400" dirty="0">
                <a:solidFill>
                  <a:srgbClr val="FF0000"/>
                </a:solidFill>
              </a:rPr>
              <a:t>(self</a:t>
            </a:r>
            <a:r>
              <a:rPr lang="en-US" altLang="zh-CN" sz="1400" dirty="0" smtClean="0">
                <a:solidFill>
                  <a:srgbClr val="FF0000"/>
                </a:solidFill>
              </a:rPr>
              <a:t>):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/>
              <a:t>该方法必须返回一个可迭代对象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iterable</a:t>
            </a:r>
            <a:r>
              <a:rPr lang="en-US" altLang="zh-CN" sz="1400" dirty="0"/>
              <a:t>)</a:t>
            </a:r>
            <a:r>
              <a:rPr lang="zh-CN" altLang="en-US" sz="1400" dirty="0"/>
              <a:t>。该对象包含了</a:t>
            </a:r>
            <a:r>
              <a:rPr lang="en-US" altLang="zh-CN" sz="1400" dirty="0"/>
              <a:t>spider</a:t>
            </a:r>
            <a:r>
              <a:rPr lang="zh-CN" altLang="en-US" sz="1400" dirty="0"/>
              <a:t>用于爬取（默认实现是使用 </a:t>
            </a:r>
            <a:r>
              <a:rPr lang="en-US" altLang="zh-CN" sz="1400" dirty="0" err="1"/>
              <a:t>start_urls</a:t>
            </a:r>
            <a:r>
              <a:rPr lang="en-US" altLang="zh-CN" sz="1400" dirty="0"/>
              <a:t> 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url</a:t>
            </a:r>
            <a:r>
              <a:rPr lang="zh-CN" altLang="en-US" sz="1400" dirty="0"/>
              <a:t>）的第一个</a:t>
            </a:r>
            <a:r>
              <a:rPr lang="en-US" altLang="zh-CN" sz="1400" dirty="0"/>
              <a:t>Request</a:t>
            </a:r>
            <a:r>
              <a:rPr lang="zh-CN" altLang="en-US" sz="1400" dirty="0" smtClean="0"/>
              <a:t>。</a:t>
            </a:r>
            <a:endParaRPr lang="zh-CN" altLang="en-US" sz="1400" dirty="0"/>
          </a:p>
          <a:p>
            <a:r>
              <a:rPr lang="zh-CN" altLang="en-US" sz="1400" dirty="0"/>
              <a:t>当</a:t>
            </a:r>
            <a:r>
              <a:rPr lang="en-US" altLang="zh-CN" sz="1400" dirty="0"/>
              <a:t>spider</a:t>
            </a:r>
            <a:r>
              <a:rPr lang="zh-CN" altLang="en-US" sz="1400" dirty="0"/>
              <a:t>启动爬取并且未指定</a:t>
            </a:r>
            <a:r>
              <a:rPr lang="en-US" altLang="zh-CN" sz="1400" dirty="0" err="1"/>
              <a:t>start_urls</a:t>
            </a:r>
            <a:r>
              <a:rPr lang="zh-CN" altLang="en-US" sz="1400" dirty="0"/>
              <a:t>时，该方法被调用。</a:t>
            </a:r>
          </a:p>
          <a:p>
            <a:endParaRPr lang="zh-CN" altLang="en-US" sz="1400" dirty="0"/>
          </a:p>
          <a:p>
            <a:r>
              <a:rPr lang="en-US" altLang="zh-CN" sz="1400" dirty="0">
                <a:solidFill>
                  <a:srgbClr val="FF0000"/>
                </a:solidFill>
              </a:rPr>
              <a:t>parse(self, response</a:t>
            </a:r>
            <a:r>
              <a:rPr lang="en-US" altLang="zh-CN" sz="1400" dirty="0" smtClean="0">
                <a:solidFill>
                  <a:srgbClr val="FF0000"/>
                </a:solidFill>
              </a:rPr>
              <a:t>):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/>
              <a:t>当请求</a:t>
            </a:r>
            <a:r>
              <a:rPr lang="en-US" altLang="zh-CN" sz="1400" dirty="0" err="1"/>
              <a:t>url</a:t>
            </a:r>
            <a:r>
              <a:rPr lang="zh-CN" altLang="en-US" sz="1400" dirty="0"/>
              <a:t>返回网页没有指定回调函数时，默认的</a:t>
            </a:r>
            <a:r>
              <a:rPr lang="en-US" altLang="zh-CN" sz="1400" dirty="0"/>
              <a:t>Request</a:t>
            </a:r>
            <a:r>
              <a:rPr lang="zh-CN" altLang="en-US" sz="1400" dirty="0"/>
              <a:t>对象回调函数。用来处理网页返回的</a:t>
            </a:r>
            <a:r>
              <a:rPr lang="en-US" altLang="zh-CN" sz="1400" dirty="0"/>
              <a:t>response</a:t>
            </a:r>
            <a:r>
              <a:rPr lang="zh-CN" altLang="en-US" sz="1400" dirty="0"/>
              <a:t>，以及生成</a:t>
            </a:r>
            <a:r>
              <a:rPr lang="en-US" altLang="zh-CN" sz="1400" dirty="0"/>
              <a:t>Item</a:t>
            </a:r>
            <a:r>
              <a:rPr lang="zh-CN" altLang="en-US" sz="1400" dirty="0"/>
              <a:t>或者</a:t>
            </a:r>
            <a:r>
              <a:rPr lang="en-US" altLang="zh-CN" sz="1400" dirty="0"/>
              <a:t>Request</a:t>
            </a:r>
            <a:r>
              <a:rPr lang="zh-CN" altLang="en-US" sz="1400" dirty="0"/>
              <a:t>对象。</a:t>
            </a:r>
          </a:p>
        </p:txBody>
      </p:sp>
    </p:spTree>
    <p:extLst>
      <p:ext uri="{BB962C8B-B14F-4D97-AF65-F5344CB8AC3E}">
        <p14:creationId xmlns:p14="http://schemas.microsoft.com/office/powerpoint/2010/main" val="161823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352302" y="588977"/>
            <a:ext cx="5535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怎样编写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spider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爬数据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==》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爬取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讯招聘信息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Freeform 36"/>
          <p:cNvSpPr>
            <a:spLocks noChangeArrowheads="1"/>
          </p:cNvSpPr>
          <p:nvPr/>
        </p:nvSpPr>
        <p:spPr bwMode="auto">
          <a:xfrm>
            <a:off x="2034914" y="2190162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grpSp>
        <p:nvGrpSpPr>
          <p:cNvPr id="7" name="Group 130"/>
          <p:cNvGrpSpPr/>
          <p:nvPr/>
        </p:nvGrpSpPr>
        <p:grpSpPr>
          <a:xfrm>
            <a:off x="452440" y="357961"/>
            <a:ext cx="864665" cy="865389"/>
            <a:chOff x="3287425" y="3613920"/>
            <a:chExt cx="648499" cy="649042"/>
          </a:xfrm>
        </p:grpSpPr>
        <p:sp>
          <p:nvSpPr>
            <p:cNvPr id="8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1" y="1276558"/>
            <a:ext cx="6753225" cy="4086225"/>
          </a:xfrm>
          <a:prstGeom prst="rect">
            <a:avLst/>
          </a:prstGeom>
        </p:spPr>
      </p:pic>
      <p:grpSp>
        <p:nvGrpSpPr>
          <p:cNvPr id="14" name="Group 172"/>
          <p:cNvGrpSpPr/>
          <p:nvPr/>
        </p:nvGrpSpPr>
        <p:grpSpPr>
          <a:xfrm>
            <a:off x="9841693" y="1471820"/>
            <a:ext cx="1178984" cy="1265768"/>
            <a:chOff x="6839455" y="1464060"/>
            <a:chExt cx="884238" cy="949326"/>
          </a:xfrm>
        </p:grpSpPr>
        <p:sp>
          <p:nvSpPr>
            <p:cNvPr id="15" name="Freeform 95"/>
            <p:cNvSpPr>
              <a:spLocks/>
            </p:cNvSpPr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97"/>
            <p:cNvSpPr>
              <a:spLocks/>
            </p:cNvSpPr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4"/>
            <p:cNvSpPr>
              <a:spLocks/>
            </p:cNvSpPr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8" name="Group 173"/>
          <p:cNvGrpSpPr/>
          <p:nvPr/>
        </p:nvGrpSpPr>
        <p:grpSpPr>
          <a:xfrm>
            <a:off x="10258678" y="1994638"/>
            <a:ext cx="1545167" cy="1595967"/>
            <a:chOff x="7152193" y="1856173"/>
            <a:chExt cx="1158875" cy="1196975"/>
          </a:xfrm>
        </p:grpSpPr>
        <p:sp>
          <p:nvSpPr>
            <p:cNvPr id="19" name="Freeform 98"/>
            <p:cNvSpPr>
              <a:spLocks/>
            </p:cNvSpPr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99"/>
            <p:cNvSpPr>
              <a:spLocks/>
            </p:cNvSpPr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101"/>
            <p:cNvSpPr>
              <a:spLocks/>
            </p:cNvSpPr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2" name="Group 171"/>
          <p:cNvGrpSpPr/>
          <p:nvPr/>
        </p:nvGrpSpPr>
        <p:grpSpPr>
          <a:xfrm>
            <a:off x="8753727" y="1412554"/>
            <a:ext cx="1585384" cy="1545167"/>
            <a:chOff x="6023480" y="1419610"/>
            <a:chExt cx="1189038" cy="1158875"/>
          </a:xfrm>
        </p:grpSpPr>
        <p:sp>
          <p:nvSpPr>
            <p:cNvPr id="23" name="Freeform 96"/>
            <p:cNvSpPr>
              <a:spLocks/>
            </p:cNvSpPr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02"/>
            <p:cNvSpPr>
              <a:spLocks/>
            </p:cNvSpPr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04"/>
            <p:cNvSpPr>
              <a:spLocks/>
            </p:cNvSpPr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6" name="Group 178"/>
          <p:cNvGrpSpPr/>
          <p:nvPr/>
        </p:nvGrpSpPr>
        <p:grpSpPr>
          <a:xfrm>
            <a:off x="10815361" y="2957721"/>
            <a:ext cx="1265767" cy="1460500"/>
            <a:chOff x="7569705" y="2578485"/>
            <a:chExt cx="949325" cy="1095375"/>
          </a:xfrm>
        </p:grpSpPr>
        <p:sp>
          <p:nvSpPr>
            <p:cNvPr id="27" name="Freeform 100"/>
            <p:cNvSpPr>
              <a:spLocks/>
            </p:cNvSpPr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108"/>
            <p:cNvSpPr>
              <a:spLocks/>
            </p:cNvSpPr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0" name="Group 170"/>
          <p:cNvGrpSpPr/>
          <p:nvPr/>
        </p:nvGrpSpPr>
        <p:grpSpPr>
          <a:xfrm>
            <a:off x="7970560" y="1768154"/>
            <a:ext cx="1339851" cy="1394884"/>
            <a:chOff x="5436105" y="1686310"/>
            <a:chExt cx="1004888" cy="1046163"/>
          </a:xfrm>
        </p:grpSpPr>
        <p:sp>
          <p:nvSpPr>
            <p:cNvPr id="31" name="Freeform 105"/>
            <p:cNvSpPr>
              <a:spLocks/>
            </p:cNvSpPr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Freeform 106"/>
            <p:cNvSpPr>
              <a:spLocks/>
            </p:cNvSpPr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113"/>
            <p:cNvSpPr>
              <a:spLocks/>
            </p:cNvSpPr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4" name="Group 174"/>
          <p:cNvGrpSpPr/>
          <p:nvPr/>
        </p:nvGrpSpPr>
        <p:grpSpPr>
          <a:xfrm>
            <a:off x="9295593" y="2003104"/>
            <a:ext cx="1644651" cy="1693333"/>
            <a:chOff x="6429880" y="1862523"/>
            <a:chExt cx="1233488" cy="1270000"/>
          </a:xfrm>
        </p:grpSpPr>
        <p:sp>
          <p:nvSpPr>
            <p:cNvPr id="35" name="Freeform 103"/>
            <p:cNvSpPr>
              <a:spLocks/>
            </p:cNvSpPr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6" name="Freeform 107"/>
            <p:cNvSpPr>
              <a:spLocks/>
            </p:cNvSpPr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115"/>
            <p:cNvSpPr>
              <a:spLocks/>
            </p:cNvSpPr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8" name="Group 175"/>
          <p:cNvGrpSpPr/>
          <p:nvPr/>
        </p:nvGrpSpPr>
        <p:grpSpPr>
          <a:xfrm>
            <a:off x="8080627" y="2466654"/>
            <a:ext cx="1761067" cy="1805517"/>
            <a:chOff x="5518655" y="2210185"/>
            <a:chExt cx="1320800" cy="1354138"/>
          </a:xfrm>
        </p:grpSpPr>
        <p:sp>
          <p:nvSpPr>
            <p:cNvPr id="39" name="Freeform 116"/>
            <p:cNvSpPr>
              <a:spLocks/>
            </p:cNvSpPr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117"/>
            <p:cNvSpPr>
              <a:spLocks/>
            </p:cNvSpPr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118"/>
            <p:cNvSpPr>
              <a:spLocks/>
            </p:cNvSpPr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2" name="Freeform 65"/>
          <p:cNvSpPr>
            <a:spLocks noEditPoints="1"/>
          </p:cNvSpPr>
          <p:nvPr/>
        </p:nvSpPr>
        <p:spPr bwMode="auto">
          <a:xfrm rot="20303856">
            <a:off x="9991978" y="223327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3" name="Freeform 101"/>
          <p:cNvSpPr>
            <a:spLocks noEditPoints="1"/>
          </p:cNvSpPr>
          <p:nvPr/>
        </p:nvSpPr>
        <p:spPr bwMode="auto">
          <a:xfrm>
            <a:off x="8734119" y="277148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4" name="Freeform 66"/>
          <p:cNvSpPr>
            <a:spLocks noEditPoints="1"/>
          </p:cNvSpPr>
          <p:nvPr/>
        </p:nvSpPr>
        <p:spPr bwMode="auto">
          <a:xfrm>
            <a:off x="8588627" y="204107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5" name="Freeform 64"/>
          <p:cNvSpPr>
            <a:spLocks noEditPoints="1"/>
          </p:cNvSpPr>
          <p:nvPr/>
        </p:nvSpPr>
        <p:spPr bwMode="auto">
          <a:xfrm rot="19719836">
            <a:off x="11039753" y="222668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6" name="Freeform 118"/>
          <p:cNvSpPr>
            <a:spLocks noEditPoints="1"/>
          </p:cNvSpPr>
          <p:nvPr/>
        </p:nvSpPr>
        <p:spPr bwMode="auto">
          <a:xfrm>
            <a:off x="9541127" y="169618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7" name="Freeform 13"/>
          <p:cNvSpPr>
            <a:spLocks noEditPoints="1"/>
          </p:cNvSpPr>
          <p:nvPr/>
        </p:nvSpPr>
        <p:spPr bwMode="auto">
          <a:xfrm rot="905060">
            <a:off x="11465177" y="324982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8" name="Freeform 57"/>
          <p:cNvSpPr>
            <a:spLocks noEditPoints="1"/>
          </p:cNvSpPr>
          <p:nvPr/>
        </p:nvSpPr>
        <p:spPr bwMode="auto">
          <a:xfrm rot="19923664">
            <a:off x="10419799" y="161925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49" name="Group 177"/>
          <p:cNvGrpSpPr/>
          <p:nvPr/>
        </p:nvGrpSpPr>
        <p:grpSpPr>
          <a:xfrm>
            <a:off x="9767611" y="3103771"/>
            <a:ext cx="1710267" cy="1866900"/>
            <a:chOff x="6783893" y="2688023"/>
            <a:chExt cx="1282700" cy="1400175"/>
          </a:xfrm>
        </p:grpSpPr>
        <p:sp>
          <p:nvSpPr>
            <p:cNvPr id="50" name="Freeform 109"/>
            <p:cNvSpPr>
              <a:spLocks/>
            </p:cNvSpPr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1" name="Freeform 110"/>
            <p:cNvSpPr>
              <a:spLocks/>
            </p:cNvSpPr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2" name="Freeform 111"/>
            <p:cNvSpPr>
              <a:spLocks/>
            </p:cNvSpPr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53" name="Group 176"/>
          <p:cNvGrpSpPr/>
          <p:nvPr/>
        </p:nvGrpSpPr>
        <p:grpSpPr>
          <a:xfrm>
            <a:off x="8868028" y="3459371"/>
            <a:ext cx="1401233" cy="1621367"/>
            <a:chOff x="6109205" y="2954723"/>
            <a:chExt cx="1050925" cy="1216025"/>
          </a:xfrm>
        </p:grpSpPr>
        <p:sp>
          <p:nvSpPr>
            <p:cNvPr id="54" name="Freeform 119"/>
            <p:cNvSpPr>
              <a:spLocks/>
            </p:cNvSpPr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5" name="Freeform 120"/>
            <p:cNvSpPr>
              <a:spLocks/>
            </p:cNvSpPr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121"/>
            <p:cNvSpPr>
              <a:spLocks/>
            </p:cNvSpPr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57" name="Freeform 229"/>
          <p:cNvSpPr>
            <a:spLocks noEditPoints="1"/>
          </p:cNvSpPr>
          <p:nvPr/>
        </p:nvSpPr>
        <p:spPr bwMode="auto">
          <a:xfrm rot="20043309">
            <a:off x="9482994" y="371535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8" name="Freeform 122"/>
          <p:cNvSpPr>
            <a:spLocks noEditPoints="1"/>
          </p:cNvSpPr>
          <p:nvPr/>
        </p:nvSpPr>
        <p:spPr bwMode="auto">
          <a:xfrm rot="20052358">
            <a:off x="10564919" y="345544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0878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600"/>
                            </p:stCondLst>
                            <p:childTnLst>
                              <p:par>
                                <p:cTn id="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7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8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900"/>
                            </p:stCondLst>
                            <p:childTnLst>
                              <p:par>
                                <p:cTn id="8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100"/>
                            </p:stCondLst>
                            <p:childTnLst>
                              <p:par>
                                <p:cTn id="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200"/>
                            </p:stCondLst>
                            <p:childTnLst>
                              <p:par>
                                <p:cTn id="10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300"/>
                            </p:stCondLst>
                            <p:childTnLst>
                              <p:par>
                                <p:cTn id="1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7" grpId="0" animBg="1"/>
      <p:bldP spid="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本节知识点回顾</a:t>
            </a:r>
          </a:p>
        </p:txBody>
      </p:sp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194675" y="2036209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23"/>
          <p:cNvGrpSpPr/>
          <p:nvPr/>
        </p:nvGrpSpPr>
        <p:grpSpPr>
          <a:xfrm>
            <a:off x="1194672" y="2891781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194672" y="3768192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736160" y="3786953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腾讯招聘信息</a:t>
            </a:r>
            <a:r>
              <a:rPr lang="zh-CN" altLang="en-US" sz="1600" b="1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抓取案例（两种方式）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1736160" y="2925620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Spider</a:t>
            </a:r>
            <a:r>
              <a:rPr lang="zh-CN" altLang="en-US" sz="16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源码解析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1768569" y="2088314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b="1" dirty="0" err="1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en-US" altLang="zh-CN" sz="16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shell</a:t>
            </a:r>
            <a:r>
              <a:rPr lang="zh-CN" altLang="en-US" sz="16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499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5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7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1" grpId="0"/>
      <p:bldP spid="43" grpId="0"/>
      <p:bldP spid="44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2758</TotalTime>
  <Words>604</Words>
  <Application>Microsoft Office PowerPoint</Application>
  <PresentationFormat>宽屏</PresentationFormat>
  <Paragraphs>71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DengXian</vt:lpstr>
      <vt:lpstr>DengXian Light</vt:lpstr>
      <vt:lpstr>Helvetica Neue</vt:lpstr>
      <vt:lpstr>宋体</vt:lpstr>
      <vt:lpstr>微软雅黑</vt:lpstr>
      <vt:lpstr>Arial</vt:lpstr>
      <vt:lpstr>Calibri</vt:lpstr>
      <vt:lpstr>Calibri Light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liushaolong</cp:lastModifiedBy>
  <cp:revision>258</cp:revision>
  <dcterms:created xsi:type="dcterms:W3CDTF">2017-08-12T10:14:32Z</dcterms:created>
  <dcterms:modified xsi:type="dcterms:W3CDTF">2018-03-19T11:53:12Z</dcterms:modified>
</cp:coreProperties>
</file>