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627" r:id="rId5"/>
    <p:sldId id="383" r:id="rId6"/>
    <p:sldId id="559" r:id="rId7"/>
    <p:sldId id="616" r:id="rId8"/>
    <p:sldId id="653" r:id="rId9"/>
    <p:sldId id="654" r:id="rId10"/>
    <p:sldId id="655" r:id="rId11"/>
    <p:sldId id="656" r:id="rId12"/>
    <p:sldId id="658" r:id="rId13"/>
    <p:sldId id="678" r:id="rId14"/>
    <p:sldId id="657" r:id="rId15"/>
    <p:sldId id="558" r:id="rId16"/>
    <p:sldId id="679" r:id="rId17"/>
    <p:sldId id="680" r:id="rId18"/>
    <p:sldId id="671" r:id="rId19"/>
    <p:sldId id="670" r:id="rId20"/>
    <p:sldId id="672" r:id="rId21"/>
    <p:sldId id="673" r:id="rId22"/>
    <p:sldId id="674" r:id="rId23"/>
    <p:sldId id="681" r:id="rId24"/>
    <p:sldId id="682" r:id="rId25"/>
    <p:sldId id="683" r:id="rId26"/>
    <p:sldId id="684" r:id="rId27"/>
    <p:sldId id="685" r:id="rId28"/>
    <p:sldId id="686" r:id="rId29"/>
    <p:sldId id="688" r:id="rId30"/>
    <p:sldId id="418" r:id="rId31"/>
    <p:sldId id="3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6861"/>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120" y="66"/>
      </p:cViewPr>
      <p:guideLst>
        <p:guide orient="horz" pos="2164"/>
        <p:guide pos="390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6.xml"/><Relationship Id="rId7" Type="http://schemas.openxmlformats.org/officeDocument/2006/relationships/tags" Target="../tags/tag47.xml"/><Relationship Id="rId6" Type="http://schemas.openxmlformats.org/officeDocument/2006/relationships/image" Target="../media/image8.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6.xml"/><Relationship Id="rId7" Type="http://schemas.openxmlformats.org/officeDocument/2006/relationships/tags" Target="../tags/tag53.xml"/><Relationship Id="rId6" Type="http://schemas.openxmlformats.org/officeDocument/2006/relationships/image" Target="../media/image9.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6.xml"/><Relationship Id="rId7" Type="http://schemas.openxmlformats.org/officeDocument/2006/relationships/tags" Target="../tags/tag65.xml"/><Relationship Id="rId6" Type="http://schemas.openxmlformats.org/officeDocument/2006/relationships/image" Target="../media/image10.png"/><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6.xml"/><Relationship Id="rId7" Type="http://schemas.openxmlformats.org/officeDocument/2006/relationships/tags" Target="../tags/tag71.xml"/><Relationship Id="rId6" Type="http://schemas.openxmlformats.org/officeDocument/2006/relationships/image" Target="../media/image11.png"/><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6.xml"/><Relationship Id="rId7" Type="http://schemas.openxmlformats.org/officeDocument/2006/relationships/tags" Target="../tags/tag83.xml"/><Relationship Id="rId6" Type="http://schemas.openxmlformats.org/officeDocument/2006/relationships/image" Target="../media/image12.png"/><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6.xml"/><Relationship Id="rId7" Type="http://schemas.openxmlformats.org/officeDocument/2006/relationships/tags" Target="../tags/tag89.xml"/><Relationship Id="rId6" Type="http://schemas.openxmlformats.org/officeDocument/2006/relationships/image" Target="../media/image13.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0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notesSlide" Target="../notesSlides/notesSlide20.xml"/><Relationship Id="rId1" Type="http://schemas.openxmlformats.org/officeDocument/2006/relationships/tags" Target="../tags/tag96.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0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notesSlide" Target="../notesSlides/notesSlide21.xml"/><Relationship Id="rId1" Type="http://schemas.openxmlformats.org/officeDocument/2006/relationships/tags" Target="../tags/tag102.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6.xml"/><Relationship Id="rId7" Type="http://schemas.openxmlformats.org/officeDocument/2006/relationships/tags" Target="../tags/tag113.xml"/><Relationship Id="rId6" Type="http://schemas.openxmlformats.org/officeDocument/2006/relationships/image" Target="../media/image18.png"/><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6.xml"/><Relationship Id="rId7" Type="http://schemas.openxmlformats.org/officeDocument/2006/relationships/tags" Target="../tags/tag119.xml"/><Relationship Id="rId6" Type="http://schemas.openxmlformats.org/officeDocument/2006/relationships/image" Target="../media/image19.png"/><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xml"/><Relationship Id="rId7" Type="http://schemas.openxmlformats.org/officeDocument/2006/relationships/tags" Target="../tags/tag125.xml"/><Relationship Id="rId6" Type="http://schemas.openxmlformats.org/officeDocument/2006/relationships/image" Target="../media/image20.png"/><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6.xml"/><Relationship Id="rId7" Type="http://schemas.openxmlformats.org/officeDocument/2006/relationships/tags" Target="../tags/tag137.xml"/><Relationship Id="rId6" Type="http://schemas.openxmlformats.org/officeDocument/2006/relationships/image" Target="../media/image21.png"/><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image" Target="../media/image4.png"/><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1" Type="http://schemas.openxmlformats.org/officeDocument/2006/relationships/notesSlide" Target="../notesSlides/notesSlide28.xml"/><Relationship Id="rId10" Type="http://schemas.openxmlformats.org/officeDocument/2006/relationships/slideLayout" Target="../slideLayouts/slideLayout6.xml"/><Relationship Id="rId1" Type="http://schemas.openxmlformats.org/officeDocument/2006/relationships/tags" Target="../tags/tag13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6.xml"/><Relationship Id="rId7" Type="http://schemas.openxmlformats.org/officeDocument/2006/relationships/tags" Target="../tags/tag29.xml"/><Relationship Id="rId6" Type="http://schemas.openxmlformats.org/officeDocument/2006/relationships/image" Target="../media/image5.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6.xml"/><Relationship Id="rId7" Type="http://schemas.openxmlformats.org/officeDocument/2006/relationships/tags" Target="../tags/tag35.xml"/><Relationship Id="rId6" Type="http://schemas.openxmlformats.org/officeDocument/2006/relationships/image" Target="../media/image6.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6.xml"/><Relationship Id="rId7" Type="http://schemas.openxmlformats.org/officeDocument/2006/relationships/tags" Target="../tags/tag41.xml"/><Relationship Id="rId6" Type="http://schemas.openxmlformats.org/officeDocument/2006/relationships/image" Target="../media/image7.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讲师：塔卡       时间：</a:t>
            </a:r>
            <a:r>
              <a:rPr lang="en-US" altLang="zh-CN" dirty="0"/>
              <a:t>2018</a:t>
            </a:r>
            <a:r>
              <a:rPr lang="zh-CN" altLang="en-US" dirty="0" smtClean="0"/>
              <a:t>年</a:t>
            </a:r>
            <a:r>
              <a:rPr lang="en-US" altLang="zh-CN" dirty="0" smtClean="0"/>
              <a:t>11</a:t>
            </a:r>
            <a:r>
              <a:rPr lang="zh-CN" altLang="en-US" dirty="0" smtClean="0"/>
              <a:t>月</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注册中间件</a:t>
            </a:r>
            <a:r>
              <a:rPr lang="en-US" altLang="zh-CN" dirty="0"/>
              <a:t>:</a:t>
            </a:r>
            <a:endParaRPr lang="en-US" altLang="zh-CN" dirty="0"/>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t>将类MyException</a:t>
            </a:r>
            <a:r>
              <a:rPr lang="zh-CN"/>
              <a:t>和</a:t>
            </a:r>
            <a:r>
              <a:rPr lang="en-US" altLang="zh-CN"/>
              <a:t>UserMiddleware</a:t>
            </a:r>
            <a:r>
              <a:t>注册到settings.py中间件中：</a:t>
            </a:r>
          </a:p>
        </p:txBody>
      </p:sp>
      <p:pic>
        <p:nvPicPr>
          <p:cNvPr id="2" name="图片 1"/>
          <p:cNvPicPr>
            <a:picLocks noChangeAspect="1"/>
          </p:cNvPicPr>
          <p:nvPr/>
        </p:nvPicPr>
        <p:blipFill>
          <a:blip r:embed="rId6"/>
          <a:stretch>
            <a:fillRect/>
          </a:stretch>
        </p:blipFill>
        <p:spPr>
          <a:xfrm>
            <a:off x="1711325" y="1713865"/>
            <a:ext cx="7153275" cy="3331845"/>
          </a:xfrm>
          <a:prstGeom prst="rect">
            <a:avLst/>
          </a:prstGeom>
        </p:spPr>
      </p:pic>
      <p:sp>
        <p:nvSpPr>
          <p:cNvPr id="5" name="剪去单角的矩形 4"/>
          <p:cNvSpPr/>
          <p:nvPr/>
        </p:nvSpPr>
        <p:spPr>
          <a:xfrm>
            <a:off x="1711325" y="5235575"/>
            <a:ext cx="7625080"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把自定义的中间件的类添加到</a:t>
            </a:r>
            <a:r>
              <a:rPr lang="en-US" altLang="zh-CN"/>
              <a:t>MIDLEWARE</a:t>
            </a:r>
            <a:r>
              <a:rPr lang="zh-CN" altLang="en-US"/>
              <a:t>的列表当中</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上下文处理器是个什么东西呢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上下文处理器的引入</a:t>
            </a:r>
            <a:r>
              <a:rPr lang="en-US" altLang="zh-CN" dirty="0"/>
              <a:t>:</a:t>
            </a:r>
            <a:endParaRPr lang="en-US" altLang="zh-CN" dirty="0"/>
          </a:p>
        </p:txBody>
      </p:sp>
      <p:sp>
        <p:nvSpPr>
          <p:cNvPr id="2" name="剪去单角的矩形 1"/>
          <p:cNvSpPr/>
          <p:nvPr/>
        </p:nvSpPr>
        <p:spPr>
          <a:xfrm>
            <a:off x="1997075" y="1192530"/>
            <a:ext cx="6968490" cy="1524635"/>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rPr>
              <a:t>在模板中想要使用的变量是从视图函数中的</a:t>
            </a:r>
            <a:r>
              <a:rPr lang="en-US" altLang="zh-CN" b="1">
                <a:solidFill>
                  <a:schemeClr val="tx1"/>
                </a:solidFill>
              </a:rPr>
              <a:t>context</a:t>
            </a:r>
            <a:r>
              <a:rPr lang="zh-CN" altLang="en-US" b="1">
                <a:solidFill>
                  <a:schemeClr val="tx1"/>
                </a:solidFill>
              </a:rPr>
              <a:t>这个上下文的参数中传递进来的</a:t>
            </a:r>
            <a:r>
              <a:rPr lang="en-US" altLang="zh-CN" b="1">
                <a:solidFill>
                  <a:schemeClr val="tx1"/>
                </a:solidFill>
              </a:rPr>
              <a:t>,</a:t>
            </a:r>
            <a:r>
              <a:rPr lang="zh-CN" altLang="en-US" b="1">
                <a:solidFill>
                  <a:schemeClr val="tx1"/>
                </a:solidFill>
              </a:rPr>
              <a:t>每个视图函数需要什么参数就传什么参数</a:t>
            </a:r>
            <a:r>
              <a:rPr lang="en-US" altLang="zh-CN" b="1">
                <a:solidFill>
                  <a:schemeClr val="tx1"/>
                </a:solidFill>
              </a:rPr>
              <a:t>.</a:t>
            </a:r>
            <a:endParaRPr lang="en-US" altLang="zh-CN" b="1">
              <a:solidFill>
                <a:schemeClr val="tx1"/>
              </a:solidFill>
            </a:endParaRPr>
          </a:p>
          <a:p>
            <a:pPr algn="l"/>
            <a:endParaRPr lang="en-US" altLang="zh-CN" b="1">
              <a:solidFill>
                <a:schemeClr val="tx1"/>
              </a:solidFill>
            </a:endParaRPr>
          </a:p>
          <a:p>
            <a:pPr algn="l"/>
            <a:r>
              <a:rPr lang="zh-CN" altLang="en-US" b="1">
                <a:solidFill>
                  <a:schemeClr val="tx1"/>
                </a:solidFill>
              </a:rPr>
              <a:t>上下文处理器就是创建模板变量</a:t>
            </a:r>
            <a:r>
              <a:rPr lang="en-US" altLang="zh-CN" b="1">
                <a:solidFill>
                  <a:schemeClr val="tx1"/>
                </a:solidFill>
              </a:rPr>
              <a:t>.</a:t>
            </a:r>
            <a:endParaRPr lang="en-US" altLang="zh-CN" b="1">
              <a:solidFill>
                <a:schemeClr val="tx1"/>
              </a:solidFill>
            </a:endParaRPr>
          </a:p>
        </p:txBody>
      </p:sp>
      <p:pic>
        <p:nvPicPr>
          <p:cNvPr id="3" name="图片 2"/>
          <p:cNvPicPr>
            <a:picLocks noChangeAspect="1"/>
          </p:cNvPicPr>
          <p:nvPr/>
        </p:nvPicPr>
        <p:blipFill>
          <a:blip r:embed="rId6"/>
          <a:stretch>
            <a:fillRect/>
          </a:stretch>
        </p:blipFill>
        <p:spPr>
          <a:xfrm>
            <a:off x="1997075" y="2729865"/>
            <a:ext cx="6968490" cy="3255010"/>
          </a:xfrm>
          <a:prstGeom prst="rect">
            <a:avLst/>
          </a:prstGeom>
        </p:spPr>
      </p:pic>
      <p:sp>
        <p:nvSpPr>
          <p:cNvPr id="227" name=" 227"/>
          <p:cNvSpPr/>
          <p:nvPr/>
        </p:nvSpPr>
        <p:spPr>
          <a:xfrm>
            <a:off x="7602220" y="2980690"/>
            <a:ext cx="4063365" cy="1758315"/>
          </a:xfrm>
          <a:prstGeom prst="wedgeEllipseCallout">
            <a:avLst>
              <a:gd name="adj1" fmla="val -25046"/>
              <a:gd name="adj2" fmla="val 65698"/>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dirty="0">
                <a:solidFill>
                  <a:srgbClr val="FFFFFF"/>
                </a:solidFill>
              </a:rPr>
              <a:t>在settings.py中，包含了当前使用的上下文处理器。他的作用是可以给每一个模板都提供相同的变量</a:t>
            </a:r>
            <a:endParaRPr lang="zh-CN" altLang="en-US"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endParaRPr lang="en-US" altLang="zh-CN" dirty="0"/>
          </a:p>
        </p:txBody>
      </p:sp>
      <p:sp>
        <p:nvSpPr>
          <p:cNvPr id="2" name="剪去单角的矩形 1"/>
          <p:cNvSpPr/>
          <p:nvPr/>
        </p:nvSpPr>
        <p:spPr>
          <a:xfrm>
            <a:off x="1865630" y="2023110"/>
            <a:ext cx="7087235" cy="2235835"/>
          </a:xfrm>
          <a:prstGeom prst="snip1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b="1">
                <a:solidFill>
                  <a:schemeClr val="bg1"/>
                </a:solidFill>
              </a:rPr>
              <a:t>在刚才的中间件的例子中</a:t>
            </a:r>
            <a:r>
              <a:rPr lang="en-US" altLang="zh-CN" b="1">
                <a:solidFill>
                  <a:schemeClr val="bg1"/>
                </a:solidFill>
              </a:rPr>
              <a:t>,</a:t>
            </a:r>
            <a:r>
              <a:rPr lang="zh-CN" altLang="en-US" b="1">
                <a:solidFill>
                  <a:schemeClr val="bg1"/>
                </a:solidFill>
              </a:rPr>
              <a:t>我们给</a:t>
            </a:r>
            <a:r>
              <a:rPr lang="en-US" altLang="zh-CN" b="1">
                <a:solidFill>
                  <a:schemeClr val="bg1"/>
                </a:solidFill>
              </a:rPr>
              <a:t>request </a:t>
            </a:r>
            <a:r>
              <a:rPr lang="zh-CN" altLang="en-US" b="1">
                <a:solidFill>
                  <a:schemeClr val="bg1"/>
                </a:solidFill>
              </a:rPr>
              <a:t>增加了一个</a:t>
            </a:r>
            <a:r>
              <a:rPr lang="en-US" altLang="zh-CN" b="1">
                <a:solidFill>
                  <a:schemeClr val="bg1"/>
                </a:solidFill>
              </a:rPr>
              <a:t>myuser</a:t>
            </a:r>
            <a:r>
              <a:rPr lang="zh-CN" altLang="en-US" b="1">
                <a:solidFill>
                  <a:schemeClr val="bg1"/>
                </a:solidFill>
              </a:rPr>
              <a:t>的属性</a:t>
            </a:r>
            <a:r>
              <a:rPr lang="en-US" altLang="zh-CN" b="1">
                <a:solidFill>
                  <a:schemeClr val="bg1"/>
                </a:solidFill>
              </a:rPr>
              <a:t>,</a:t>
            </a:r>
            <a:endParaRPr lang="zh-CN" altLang="en-US" b="1">
              <a:solidFill>
                <a:schemeClr val="bg1"/>
              </a:solidFill>
            </a:endParaRPr>
          </a:p>
          <a:p>
            <a:pPr algn="l" fontAlgn="auto">
              <a:lnSpc>
                <a:spcPct val="150000"/>
              </a:lnSpc>
            </a:pPr>
            <a:r>
              <a:rPr lang="zh-CN" altLang="en-US" b="1">
                <a:solidFill>
                  <a:schemeClr val="bg1"/>
                </a:solidFill>
              </a:rPr>
              <a:t>而如果每个模板中也就是每个页面上都需要用到登录用户名这个变</a:t>
            </a:r>
            <a:endParaRPr lang="zh-CN" altLang="en-US" b="1">
              <a:solidFill>
                <a:schemeClr val="bg1"/>
              </a:solidFill>
            </a:endParaRPr>
          </a:p>
          <a:p>
            <a:pPr algn="l" fontAlgn="auto">
              <a:lnSpc>
                <a:spcPct val="150000"/>
              </a:lnSpc>
            </a:pPr>
            <a:r>
              <a:rPr lang="zh-CN" altLang="en-US" b="1">
                <a:solidFill>
                  <a:schemeClr val="bg1"/>
                </a:solidFill>
              </a:rPr>
              <a:t>量名的话</a:t>
            </a:r>
            <a:r>
              <a:rPr lang="en-US" altLang="zh-CN" b="1">
                <a:solidFill>
                  <a:schemeClr val="bg1"/>
                </a:solidFill>
              </a:rPr>
              <a:t>, </a:t>
            </a:r>
            <a:r>
              <a:rPr lang="zh-CN" altLang="en-US" b="1">
                <a:solidFill>
                  <a:schemeClr val="bg1"/>
                </a:solidFill>
              </a:rPr>
              <a:t>那么我们也可以把这个变量在上下文处理器中将变量传给模板</a:t>
            </a:r>
            <a:r>
              <a:rPr lang="en-US" altLang="zh-CN" b="1">
                <a:solidFill>
                  <a:schemeClr val="bg1"/>
                </a:solidFill>
              </a:rPr>
              <a:t>.  </a:t>
            </a:r>
            <a:endParaRPr lang="zh-CN" altLang="en-US" b="1">
              <a:solidFill>
                <a:schemeClr val="bg1"/>
              </a:solidFill>
            </a:endParaRPr>
          </a:p>
          <a:p>
            <a:pPr algn="l"/>
            <a:endParaRPr lang="zh-CN" altLang="en-US" b="1">
              <a:solidFill>
                <a:schemeClr val="bg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自定义上下文处理器例子</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908050" y="1621790"/>
            <a:ext cx="6819265" cy="2793365"/>
          </a:xfrm>
          <a:prstGeom prst="rect">
            <a:avLst/>
          </a:prstGeom>
        </p:spPr>
      </p:pic>
      <p:sp>
        <p:nvSpPr>
          <p:cNvPr id="5" name="剪去单角的矩形 4"/>
          <p:cNvSpPr/>
          <p:nvPr/>
        </p:nvSpPr>
        <p:spPr>
          <a:xfrm>
            <a:off x="8078470" y="131064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sym typeface="+mn-ea"/>
              </a:rPr>
              <a:t>在主目录下创建了一个</a:t>
            </a:r>
            <a:r>
              <a:rPr lang="en-US" altLang="zh-CN">
                <a:sym typeface="+mn-ea"/>
              </a:rPr>
              <a:t>.py</a:t>
            </a:r>
            <a:r>
              <a:rPr lang="zh-CN" altLang="en-US">
                <a:sym typeface="+mn-ea"/>
              </a:rPr>
              <a:t>的文件</a:t>
            </a:r>
            <a:r>
              <a:rPr lang="en-US" altLang="zh-CN">
                <a:sym typeface="+mn-ea"/>
              </a:rPr>
              <a:t>.</a:t>
            </a:r>
            <a:endParaRPr lang="en-US" altLang="zh-CN"/>
          </a:p>
          <a:p>
            <a:pPr algn="l"/>
            <a:r>
              <a:rPr lang="en-US" altLang="zh-CN">
                <a:sym typeface="+mn-ea"/>
              </a:rPr>
              <a:t>2.</a:t>
            </a:r>
            <a:r>
              <a:rPr lang="zh-CN" altLang="en-US">
                <a:sym typeface="+mn-ea"/>
              </a:rPr>
              <a:t>在</a:t>
            </a:r>
            <a:r>
              <a:rPr lang="en-US" altLang="zh-CN">
                <a:sym typeface="+mn-ea"/>
              </a:rPr>
              <a:t>.py</a:t>
            </a:r>
            <a:r>
              <a:rPr lang="zh-CN" altLang="en-US">
                <a:sym typeface="+mn-ea"/>
              </a:rPr>
              <a:t>的文件中创建一个</a:t>
            </a:r>
            <a:r>
              <a:rPr lang="en-US" altLang="zh-CN">
                <a:sym typeface="+mn-ea"/>
              </a:rPr>
              <a:t>myuser</a:t>
            </a:r>
            <a:r>
              <a:rPr lang="zh-CN" altLang="en-US">
                <a:sym typeface="+mn-ea"/>
              </a:rPr>
              <a:t>的函数</a:t>
            </a:r>
            <a:endParaRPr lang="zh-CN" altLang="en-US">
              <a:sym typeface="+mn-ea"/>
            </a:endParaRPr>
          </a:p>
          <a:p>
            <a:pPr algn="l"/>
            <a:r>
              <a:rPr lang="en-US" altLang="zh-CN"/>
              <a:t>3.</a:t>
            </a:r>
            <a:r>
              <a:rPr lang="zh-CN" altLang="en-US"/>
              <a:t>必须传入</a:t>
            </a:r>
            <a:r>
              <a:rPr lang="en-US" altLang="zh-CN"/>
              <a:t>request</a:t>
            </a:r>
            <a:r>
              <a:rPr lang="zh-CN" altLang="en-US"/>
              <a:t>这个参数</a:t>
            </a:r>
            <a:endParaRPr lang="zh-CN" altLang="en-US"/>
          </a:p>
          <a:p>
            <a:pPr algn="l"/>
            <a:r>
              <a:rPr lang="en-US" altLang="zh-CN"/>
              <a:t>4.</a:t>
            </a:r>
            <a:r>
              <a:rPr lang="zh-CN" altLang="en-US"/>
              <a:t>必须返回一个字典类型的对象</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注册上下文处理器</a:t>
            </a:r>
            <a:r>
              <a:rPr lang="en-US" altLang="zh-CN" dirty="0"/>
              <a:t>:</a:t>
            </a:r>
            <a:endParaRPr lang="en-US" altLang="zh-CN" dirty="0"/>
          </a:p>
        </p:txBody>
      </p:sp>
      <p:sp>
        <p:nvSpPr>
          <p:cNvPr id="6" name="文本框 5"/>
          <p:cNvSpPr txBox="1"/>
          <p:nvPr/>
        </p:nvSpPr>
        <p:spPr>
          <a:xfrm>
            <a:off x="1711325" y="1345565"/>
            <a:ext cx="7153275" cy="368300"/>
          </a:xfrm>
          <a:prstGeom prst="rect">
            <a:avLst/>
          </a:prstGeom>
          <a:solidFill>
            <a:srgbClr val="E5AB74"/>
          </a:solidFill>
        </p:spPr>
        <p:txBody>
          <a:bodyPr wrap="square" rtlCol="0" anchor="t">
            <a:spAutoFit/>
          </a:bodyPr>
          <a:lstStyle/>
          <a:p>
            <a:r>
              <a:t>将</a:t>
            </a:r>
            <a:r>
              <a:rPr lang="en-US"/>
              <a:t>myuser</a:t>
            </a:r>
            <a:r>
              <a:t>注册到settings.py中间件中：</a:t>
            </a:r>
          </a:p>
        </p:txBody>
      </p:sp>
      <p:sp>
        <p:nvSpPr>
          <p:cNvPr id="5" name="剪去单角的矩形 4"/>
          <p:cNvSpPr/>
          <p:nvPr/>
        </p:nvSpPr>
        <p:spPr>
          <a:xfrm>
            <a:off x="1711325" y="5235575"/>
            <a:ext cx="7427595" cy="1120775"/>
          </a:xfrm>
          <a:prstGeom prst="snip1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mysite</a:t>
            </a:r>
            <a:r>
              <a:rPr lang="zh-CN" altLang="en-US"/>
              <a:t>是项目名</a:t>
            </a:r>
            <a:r>
              <a:rPr lang="en-US" altLang="zh-CN"/>
              <a:t>,</a:t>
            </a:r>
            <a:r>
              <a:rPr lang="zh-CN" altLang="en-US"/>
              <a:t>先找到文件所在的位置</a:t>
            </a:r>
            <a:r>
              <a:rPr lang="en-US" altLang="zh-CN"/>
              <a:t>,</a:t>
            </a:r>
            <a:r>
              <a:rPr lang="zh-CN" altLang="en-US"/>
              <a:t>把自定义的上下文处理器的函数添加到</a:t>
            </a:r>
            <a:r>
              <a:t>TEMPLATES-&gt;OPTIONS-&gt;context_processors中。</a:t>
            </a:r>
          </a:p>
        </p:txBody>
      </p:sp>
      <p:pic>
        <p:nvPicPr>
          <p:cNvPr id="3" name="图片 2"/>
          <p:cNvPicPr>
            <a:picLocks noChangeAspect="1"/>
          </p:cNvPicPr>
          <p:nvPr/>
        </p:nvPicPr>
        <p:blipFill>
          <a:blip r:embed="rId6"/>
          <a:stretch>
            <a:fillRect/>
          </a:stretch>
        </p:blipFill>
        <p:spPr>
          <a:xfrm>
            <a:off x="1710690" y="1713865"/>
            <a:ext cx="7153910" cy="352107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中间件和上</a:t>
            </a:r>
            <a:r>
              <a:rPr lang="zh-CN" altLang="en-US" dirty="0" smtClean="0"/>
              <a:t>下</a:t>
            </a:r>
            <a:r>
              <a:rPr lang="zh-CN" altLang="en-US" dirty="0"/>
              <a:t>文</a:t>
            </a:r>
            <a:r>
              <a:rPr lang="zh-CN" altLang="en-US" dirty="0" smtClean="0"/>
              <a:t>的</a:t>
            </a:r>
            <a:r>
              <a:rPr lang="zh-CN" altLang="en-US" dirty="0"/>
              <a:t>总结</a:t>
            </a:r>
            <a:r>
              <a:rPr lang="en-US" altLang="zh-CN" dirty="0"/>
              <a:t>:</a:t>
            </a:r>
            <a:endParaRPr lang="en-US" altLang="zh-CN" dirty="0"/>
          </a:p>
        </p:txBody>
      </p:sp>
      <p:sp>
        <p:nvSpPr>
          <p:cNvPr id="3" name="圆角矩形 2"/>
          <p:cNvSpPr/>
          <p:nvPr/>
        </p:nvSpPr>
        <p:spPr>
          <a:xfrm>
            <a:off x="1694815" y="1805940"/>
            <a:ext cx="7958455" cy="3079115"/>
          </a:xfrm>
          <a:prstGeom prst="roundRect">
            <a:avLst/>
          </a:prstGeom>
          <a:solidFill>
            <a:srgbClr val="E768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我们刚才分别用中间件和上下文完成了跟登录用户有关的例子</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最后的结果都是能在页面上显示用户的用户名了</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中间件</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是在用户请求到响应的过程中去加入一些额外的逻辑功能</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request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的属性</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上下文</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是给所有的模板增加变量</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例子中给模板增加了一个</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myuser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的变量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后台的引入</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932305" y="1926590"/>
            <a:ext cx="5561965" cy="2609215"/>
          </a:xfrm>
          <a:prstGeom prst="rect">
            <a:avLst/>
          </a:prstGeom>
        </p:spPr>
      </p:pic>
      <p:sp>
        <p:nvSpPr>
          <p:cNvPr id="228" name=" 228"/>
          <p:cNvSpPr/>
          <p:nvPr/>
        </p:nvSpPr>
        <p:spPr>
          <a:xfrm>
            <a:off x="6624320" y="1276350"/>
            <a:ext cx="4251960" cy="1527175"/>
          </a:xfrm>
          <a:prstGeom prst="wedgeRectCallout">
            <a:avLst>
              <a:gd name="adj1" fmla="val -33182"/>
              <a:gd name="adj2" fmla="val 86460"/>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a:solidFill>
                  <a:schemeClr val="tx1"/>
                </a:solidFill>
              </a:rPr>
              <a:t>在项目的目录下我们会看到这样一个</a:t>
            </a:r>
            <a:r>
              <a:rPr lang="en-US" altLang="zh-CN" b="1">
                <a:solidFill>
                  <a:schemeClr val="tx1"/>
                </a:solidFill>
              </a:rPr>
              <a:t>url</a:t>
            </a:r>
            <a:r>
              <a:rPr lang="zh-CN" altLang="en-US" b="1">
                <a:solidFill>
                  <a:schemeClr val="tx1"/>
                </a:solidFill>
              </a:rPr>
              <a:t>的配置</a:t>
            </a:r>
            <a:r>
              <a:rPr lang="en-US" altLang="zh-CN" b="1">
                <a:solidFill>
                  <a:schemeClr val="tx1"/>
                </a:solidFill>
              </a:rPr>
              <a:t>,</a:t>
            </a:r>
            <a:r>
              <a:rPr lang="zh-CN" altLang="en-US" b="1">
                <a:solidFill>
                  <a:schemeClr val="tx1"/>
                </a:solidFill>
              </a:rPr>
              <a:t>你有自己去访问这个</a:t>
            </a:r>
            <a:r>
              <a:rPr lang="en-US" altLang="zh-CN" b="1">
                <a:solidFill>
                  <a:schemeClr val="tx1"/>
                </a:solidFill>
              </a:rPr>
              <a:t>url</a:t>
            </a:r>
            <a:r>
              <a:rPr lang="zh-CN" altLang="en-US" b="1">
                <a:solidFill>
                  <a:schemeClr val="tx1"/>
                </a:solidFill>
              </a:rPr>
              <a:t>地址吗</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访问之后发现了什么呢</a:t>
            </a:r>
            <a:r>
              <a:rPr lang="en-US" altLang="zh-CN" b="1">
                <a:solidFill>
                  <a:schemeClr val="tx1"/>
                </a:solidFill>
              </a:rPr>
              <a:t>???</a:t>
            </a:r>
            <a:endParaRPr lang="en-US" altLang="zh-CN" b="1">
              <a:solidFill>
                <a:schemeClr val="tx1"/>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后台系统</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1426210" y="1694180"/>
            <a:ext cx="6047740" cy="3285490"/>
          </a:xfrm>
          <a:prstGeom prst="rect">
            <a:avLst/>
          </a:prstGeom>
        </p:spPr>
      </p:pic>
      <p:sp>
        <p:nvSpPr>
          <p:cNvPr id="5" name=" 228"/>
          <p:cNvSpPr/>
          <p:nvPr/>
        </p:nvSpPr>
        <p:spPr>
          <a:xfrm>
            <a:off x="6707505" y="513080"/>
            <a:ext cx="4251960" cy="1685290"/>
          </a:xfrm>
          <a:prstGeom prst="wedgeRectCallout">
            <a:avLst>
              <a:gd name="adj1" fmla="val -36275"/>
              <a:gd name="adj2" fmla="val 80395"/>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a:solidFill>
                  <a:schemeClr val="tx1"/>
                </a:solidFill>
              </a:rPr>
              <a:t>输入</a:t>
            </a:r>
            <a:r>
              <a:rPr lang="en-US" altLang="zh-CN" b="1">
                <a:solidFill>
                  <a:schemeClr val="tx1"/>
                </a:solidFill>
              </a:rPr>
              <a:t>127.0.0.1:8000/admin</a:t>
            </a:r>
            <a:r>
              <a:rPr lang="zh-CN" altLang="en-US" b="1">
                <a:solidFill>
                  <a:schemeClr val="tx1"/>
                </a:solidFill>
              </a:rPr>
              <a:t>之后</a:t>
            </a:r>
            <a:endParaRPr lang="zh-CN" altLang="en-US" b="1">
              <a:solidFill>
                <a:schemeClr val="tx1"/>
              </a:solidFill>
            </a:endParaRPr>
          </a:p>
          <a:p>
            <a:pPr algn="l" eaLnBrk="1" fontAlgn="auto" hangingPunct="1">
              <a:spcBef>
                <a:spcPts val="0"/>
              </a:spcBef>
              <a:spcAft>
                <a:spcPts val="0"/>
              </a:spcAft>
              <a:defRPr/>
            </a:pPr>
            <a:r>
              <a:rPr lang="zh-CN" altLang="en-US" b="1">
                <a:solidFill>
                  <a:schemeClr val="tx1"/>
                </a:solidFill>
              </a:rPr>
              <a:t>你会看到出来这样一个界面</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让你输入用户名和密码去登录</a:t>
            </a:r>
            <a:r>
              <a:rPr lang="en-US" altLang="zh-CN" b="1">
                <a:solidFill>
                  <a:schemeClr val="tx1"/>
                </a:solidFill>
              </a:rPr>
              <a:t>?</a:t>
            </a:r>
            <a:endParaRPr lang="en-US" altLang="zh-CN" b="1">
              <a:solidFill>
                <a:schemeClr val="tx1"/>
              </a:solidFill>
            </a:endParaRPr>
          </a:p>
          <a:p>
            <a:pPr algn="l" eaLnBrk="1" fontAlgn="auto" hangingPunct="1">
              <a:spcBef>
                <a:spcPts val="0"/>
              </a:spcBef>
              <a:spcAft>
                <a:spcPts val="0"/>
              </a:spcAft>
              <a:defRPr/>
            </a:pPr>
            <a:r>
              <a:rPr lang="zh-CN" altLang="en-US" b="1">
                <a:solidFill>
                  <a:schemeClr val="tx1"/>
                </a:solidFill>
              </a:rPr>
              <a:t>那么用户名和密码从哪里来</a:t>
            </a:r>
            <a:r>
              <a:rPr lang="en-US" altLang="zh-CN" b="1">
                <a:solidFill>
                  <a:schemeClr val="tx1"/>
                </a:solidFill>
              </a:rPr>
              <a:t>,</a:t>
            </a:r>
            <a:r>
              <a:rPr lang="zh-CN" altLang="en-US" b="1">
                <a:solidFill>
                  <a:schemeClr val="tx1"/>
                </a:solidFill>
              </a:rPr>
              <a:t>登录之后又是什么样的呢</a:t>
            </a:r>
            <a:r>
              <a:rPr lang="en-US" altLang="zh-CN" b="1">
                <a:solidFill>
                  <a:schemeClr val="tx1"/>
                </a:solidFill>
              </a:rPr>
              <a:t>?</a:t>
            </a:r>
            <a:endParaRPr lang="en-US" altLang="zh-CN" b="1">
              <a:solidFill>
                <a:schemeClr val="tx1"/>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dirty="0"/>
              <a:t>介绍 Django 管理页面</a:t>
            </a:r>
            <a:r>
              <a:rPr lang="en-US" altLang="zh-CN" dirty="0"/>
              <a:t>:</a:t>
            </a:r>
            <a:endParaRPr lang="en-US" altLang="zh-CN" dirty="0"/>
          </a:p>
        </p:txBody>
      </p:sp>
      <p:sp>
        <p:nvSpPr>
          <p:cNvPr id="17" name="圆角矩形 16"/>
          <p:cNvSpPr/>
          <p:nvPr/>
        </p:nvSpPr>
        <p:spPr>
          <a:xfrm>
            <a:off x="2219960" y="913130"/>
            <a:ext cx="7958455" cy="5351145"/>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为你的员工或客户生成一个用户添加，修改和删除内容的后台是一项缺乏创造性和乏味的工作。因此，Django 全自动地根据模型创建后台界面。</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Django 产生于一个公众页面和内容发布者页面完全分离的新闻类站点的开发过程中。站点管理人员使用管理系统来添加新闻、事件和体育时讯等，这些添加的内容被显示在公众页面上。Django 通过为站点管理人员创建统一的内容编辑界面解决了这个问题。</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管理界面不是为了网站的访问者，而是为管理者准备的。</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735" y="276576"/>
            <a:ext cx="11239500" cy="968375"/>
          </a:xfrm>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7" name="直接连接符 6"/>
          <p:cNvCxnSpPr>
            <a:endCxn id="27" idx="4"/>
          </p:cNvCxnSpPr>
          <p:nvPr/>
        </p:nvCxnSpPr>
        <p:spPr>
          <a:xfrm>
            <a:off x="5235575" y="2039620"/>
            <a:ext cx="0" cy="2175510"/>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登录注册案例</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5704840" y="2795270"/>
            <a:ext cx="235966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smtClean="0">
                <a:solidFill>
                  <a:schemeClr val="tx1"/>
                </a:solidFill>
                <a:latin typeface="微软雅黑" panose="020B0503020204020204" pitchFamily="34" charset="-122"/>
                <a:ea typeface="微软雅黑" panose="020B0503020204020204" pitchFamily="34" charset="-122"/>
              </a:rPr>
              <a:t>django</a:t>
            </a:r>
            <a:r>
              <a:rPr lang="zh-CN" altLang="en-US" sz="1600" b="1" dirty="0" smtClean="0">
                <a:solidFill>
                  <a:schemeClr val="tx1"/>
                </a:solidFill>
                <a:latin typeface="微软雅黑" panose="020B0503020204020204" pitchFamily="34" charset="-122"/>
                <a:ea typeface="微软雅黑" panose="020B0503020204020204" pitchFamily="34" charset="-122"/>
              </a:rPr>
              <a:t>的</a:t>
            </a:r>
            <a:r>
              <a:rPr lang="en-US" altLang="zh-CN" sz="1600" b="1" dirty="0" smtClean="0">
                <a:solidFill>
                  <a:schemeClr val="tx1"/>
                </a:solidFill>
                <a:latin typeface="微软雅黑" panose="020B0503020204020204" pitchFamily="34" charset="-122"/>
                <a:ea typeface="微软雅黑" panose="020B0503020204020204" pitchFamily="34" charset="-122"/>
              </a:rPr>
              <a:t>form</a:t>
            </a:r>
            <a:r>
              <a:rPr lang="zh-CN" altLang="en-US" sz="1600" b="1" dirty="0" smtClean="0">
                <a:solidFill>
                  <a:schemeClr val="tx1"/>
                </a:solidFill>
                <a:latin typeface="微软雅黑" panose="020B0503020204020204" pitchFamily="34" charset="-122"/>
                <a:ea typeface="微软雅黑" panose="020B0503020204020204" pitchFamily="34" charset="-122"/>
              </a:rPr>
              <a:t>表单</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en-US" altLang="zh-CN" sz="1600" b="1" dirty="0" smtClean="0">
                <a:solidFill>
                  <a:schemeClr val="tx1"/>
                </a:solidFill>
                <a:latin typeface="微软雅黑" panose="020B0503020204020204" pitchFamily="34" charset="-122"/>
                <a:ea typeface="微软雅黑" panose="020B0503020204020204" pitchFamily="34" charset="-122"/>
              </a:rPr>
              <a:t>session</a:t>
            </a:r>
            <a:r>
              <a:rPr lang="zh-CN" altLang="en-US" sz="1600" b="1" dirty="0" smtClean="0">
                <a:solidFill>
                  <a:schemeClr val="tx1"/>
                </a:solidFill>
                <a:latin typeface="微软雅黑" panose="020B0503020204020204" pitchFamily="34" charset="-122"/>
                <a:ea typeface="微软雅黑" panose="020B0503020204020204" pitchFamily="34" charset="-122"/>
              </a:rPr>
              <a:t>保存状态</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创建用户</a:t>
            </a:r>
            <a:r>
              <a:rPr lang="en-US" altLang="zh-CN" dirty="0"/>
              <a:t>:</a:t>
            </a:r>
            <a:endParaRPr lang="en-US" altLang="zh-CN" dirty="0"/>
          </a:p>
        </p:txBody>
      </p:sp>
      <p:sp>
        <p:nvSpPr>
          <p:cNvPr id="3" name="文本框 2"/>
          <p:cNvSpPr txBox="1"/>
          <p:nvPr/>
        </p:nvSpPr>
        <p:spPr>
          <a:xfrm>
            <a:off x="2062480" y="1192530"/>
            <a:ext cx="6076315" cy="82994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运行命令</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创建一个管理员账号</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python manage.py createsuperuser</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按提示输入用户名、邮箱、密码</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6"/>
          <a:stretch>
            <a:fillRect/>
          </a:stretch>
        </p:blipFill>
        <p:spPr>
          <a:xfrm>
            <a:off x="2062480" y="2022475"/>
            <a:ext cx="6076315" cy="1000125"/>
          </a:xfrm>
          <a:prstGeom prst="rect">
            <a:avLst/>
          </a:prstGeom>
        </p:spPr>
      </p:pic>
      <p:pic>
        <p:nvPicPr>
          <p:cNvPr id="6" name="图片 5"/>
          <p:cNvPicPr>
            <a:picLocks noChangeAspect="1"/>
          </p:cNvPicPr>
          <p:nvPr/>
        </p:nvPicPr>
        <p:blipFill>
          <a:blip r:embed="rId7"/>
          <a:stretch>
            <a:fillRect/>
          </a:stretch>
        </p:blipFill>
        <p:spPr>
          <a:xfrm>
            <a:off x="2068195" y="3340100"/>
            <a:ext cx="6070600" cy="3121025"/>
          </a:xfrm>
          <a:prstGeom prst="rect">
            <a:avLst/>
          </a:prstGeom>
        </p:spPr>
      </p:pic>
      <p:sp>
        <p:nvSpPr>
          <p:cNvPr id="227" name=" 227"/>
          <p:cNvSpPr/>
          <p:nvPr/>
        </p:nvSpPr>
        <p:spPr>
          <a:xfrm>
            <a:off x="7778750" y="3021965"/>
            <a:ext cx="3523615" cy="1339215"/>
          </a:xfrm>
          <a:prstGeom prst="wedgeEllipseCallout">
            <a:avLst>
              <a:gd name="adj1" fmla="val -25046"/>
              <a:gd name="adj2" fmla="val 65698"/>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用创建的用户登录</a:t>
            </a:r>
            <a:endParaRPr lang="zh-CN" altLang="en-US" dirty="0">
              <a:solidFill>
                <a:srgbClr val="FFFFFF"/>
              </a:solidFill>
            </a:endParaRPr>
          </a:p>
        </p:txBody>
      </p:sp>
    </p:spTree>
    <p:custDataLst>
      <p:tags r:id="rId8"/>
    </p:custDataLst>
  </p:cSld>
  <p:clrMapOvr>
    <a:masterClrMapping/>
  </p:clrMapOvr>
  <p:transition spd="slow" advClick="0" advTm="3000">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管理界面本地化</a:t>
            </a:r>
            <a:r>
              <a:rPr lang="en-US" altLang="zh-CN" dirty="0"/>
              <a:t>:</a:t>
            </a:r>
            <a:endParaRPr lang="en-US" altLang="zh-CN" dirty="0"/>
          </a:p>
        </p:txBody>
      </p:sp>
      <p:sp>
        <p:nvSpPr>
          <p:cNvPr id="3" name="文本框 2"/>
          <p:cNvSpPr txBox="1"/>
          <p:nvPr/>
        </p:nvSpPr>
        <p:spPr>
          <a:xfrm>
            <a:off x="2404745" y="1297305"/>
            <a:ext cx="4418330" cy="337185"/>
          </a:xfrm>
          <a:prstGeom prst="rect">
            <a:avLst/>
          </a:prstGeom>
          <a:solidFill>
            <a:srgbClr val="E5AB74"/>
          </a:solidFill>
        </p:spPr>
        <p:txBody>
          <a:bodyPr wrap="square" rtlCol="0" anchor="t">
            <a:spAutoFit/>
          </a:bodyPr>
          <a:lstStyle/>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编辑settings.py文件，设置编码、时区</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2404745" y="1634490"/>
            <a:ext cx="4418965" cy="1095375"/>
          </a:xfrm>
          <a:prstGeom prst="rect">
            <a:avLst/>
          </a:prstGeom>
        </p:spPr>
      </p:pic>
      <p:pic>
        <p:nvPicPr>
          <p:cNvPr id="5" name="图片 4"/>
          <p:cNvPicPr>
            <a:picLocks noChangeAspect="1"/>
          </p:cNvPicPr>
          <p:nvPr/>
        </p:nvPicPr>
        <p:blipFill>
          <a:blip r:embed="rId7"/>
          <a:stretch>
            <a:fillRect/>
          </a:stretch>
        </p:blipFill>
        <p:spPr>
          <a:xfrm>
            <a:off x="2404745" y="2775585"/>
            <a:ext cx="6598920" cy="3580765"/>
          </a:xfrm>
          <a:prstGeom prst="rect">
            <a:avLst/>
          </a:prstGeom>
        </p:spPr>
      </p:pic>
    </p:spTree>
    <p:custDataLst>
      <p:tags r:id="rId8"/>
    </p:custDataLst>
  </p:cSld>
  <p:clrMapOvr>
    <a:masterClrMapping/>
  </p:clrMapOvr>
  <p:transition spd="slow" advClick="0" advTm="3000">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向</a:t>
            </a:r>
            <a:r>
              <a:rPr lang="en-US" altLang="zh-CN" dirty="0"/>
              <a:t>admin</a:t>
            </a:r>
            <a:r>
              <a:rPr lang="zh-CN" altLang="en-US" dirty="0"/>
              <a:t>中注册模型</a:t>
            </a:r>
            <a:r>
              <a:rPr lang="en-US" altLang="zh-CN" dirty="0"/>
              <a:t>:</a:t>
            </a:r>
            <a:endParaRPr lang="en-US" altLang="zh-CN" dirty="0"/>
          </a:p>
        </p:txBody>
      </p:sp>
      <p:sp>
        <p:nvSpPr>
          <p:cNvPr id="3" name="文本框 2"/>
          <p:cNvSpPr txBox="1"/>
          <p:nvPr/>
        </p:nvSpPr>
        <p:spPr>
          <a:xfrm>
            <a:off x="1852295" y="1323975"/>
            <a:ext cx="6261100" cy="82994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将之前在表关系中那几个模型类创建在现在的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models.py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将模型类执行映射在数据库中生成表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里面有个</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的文件</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在这个文件中注册模型</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852295" y="2428240"/>
            <a:ext cx="6885940" cy="3133090"/>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后台页面显示</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933575" y="1801495"/>
            <a:ext cx="6395085" cy="4450080"/>
          </a:xfrm>
          <a:prstGeom prst="rect">
            <a:avLst/>
          </a:prstGeom>
        </p:spPr>
      </p:pic>
      <p:sp>
        <p:nvSpPr>
          <p:cNvPr id="3" name="文本框 2"/>
          <p:cNvSpPr txBox="1"/>
          <p:nvPr/>
        </p:nvSpPr>
        <p:spPr>
          <a:xfrm>
            <a:off x="1933575" y="12179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将模型类再</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admin.py</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中注册过后</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刷新管理页面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admin</a:t>
            </a:r>
            <a:r>
              <a:rPr lang="zh-CN" altLang="en-US" dirty="0"/>
              <a:t>后台操作</a:t>
            </a:r>
            <a:r>
              <a:rPr lang="en-US" altLang="zh-CN" dirty="0"/>
              <a:t>:</a:t>
            </a:r>
            <a:endParaRPr lang="en-US" altLang="zh-CN" dirty="0"/>
          </a:p>
        </p:txBody>
      </p:sp>
      <p:sp>
        <p:nvSpPr>
          <p:cNvPr id="3" name="文本框 2"/>
          <p:cNvSpPr txBox="1"/>
          <p:nvPr/>
        </p:nvSpPr>
        <p:spPr>
          <a:xfrm>
            <a:off x="1933575" y="1192530"/>
            <a:ext cx="6261100" cy="583565"/>
          </a:xfrm>
          <a:prstGeom prst="rect">
            <a:avLst/>
          </a:prstGeom>
          <a:solidFill>
            <a:srgbClr val="E5AB74"/>
          </a:solidFill>
        </p:spPr>
        <p:txBody>
          <a:bodyPr wrap="square" rtlCol="0" anchor="t">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对数据表中数据进行增删改查操作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下图是增加学生信息表中的数据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6"/>
          <a:stretch>
            <a:fillRect/>
          </a:stretch>
        </p:blipFill>
        <p:spPr>
          <a:xfrm>
            <a:off x="1933575" y="1776095"/>
            <a:ext cx="7183755" cy="386016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a:t>
            </a:r>
            <a:r>
              <a:rPr lang="en-US" altLang="zh-CN" dirty="0"/>
              <a:t>:</a:t>
            </a:r>
            <a:endParaRPr lang="en-US" altLang="zh-CN" dirty="0"/>
          </a:p>
        </p:txBody>
      </p:sp>
      <p:sp>
        <p:nvSpPr>
          <p:cNvPr id="3" name="文本框 2"/>
          <p:cNvSpPr txBox="1"/>
          <p:nvPr/>
        </p:nvSpPr>
        <p:spPr>
          <a:xfrm>
            <a:off x="2025650" y="1217930"/>
            <a:ext cx="7248525" cy="829945"/>
          </a:xfrm>
          <a:prstGeom prst="rect">
            <a:avLst/>
          </a:prstGeom>
          <a:solidFill>
            <a:srgbClr val="E5AB74"/>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Django提供了admin.ModelAdmin类</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通过定义ModelAdmin的子类，来定义模型在Admin界面的显示方式</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025650" y="2047875"/>
            <a:ext cx="7248525" cy="2306955"/>
          </a:xfrm>
          <a:prstGeom prst="rect">
            <a:avLst/>
          </a:prstGeom>
          <a:solidFill>
            <a:schemeClr val="accent4">
              <a:lumMod val="60000"/>
              <a:lumOff val="40000"/>
            </a:schemeClr>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列表页属性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list_display：显示字段，可以点击列头进行排序</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list_filter：过滤字段，过滤框会出现在右侧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search_fields：搜索字段，搜索框会出现在上侧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list_per_page：分页，分页框会出现在下侧</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025650" y="4354830"/>
            <a:ext cx="7248525" cy="1814830"/>
          </a:xfrm>
          <a:prstGeom prst="rect">
            <a:avLst/>
          </a:prstGeom>
          <a:solidFill>
            <a:schemeClr val="accent4">
              <a:lumMod val="40000"/>
              <a:lumOff val="60000"/>
            </a:schemeClr>
          </a:solidFill>
        </p:spPr>
        <p:txBody>
          <a:bodyPr wrap="square" rtlCol="0" anchor="t">
            <a:spAutoFit/>
          </a:bodyPr>
          <a:lstStyle/>
          <a:p>
            <a:r>
              <a:rPr sz="1600">
                <a:latin typeface="微软雅黑" panose="020B0503020204020204" pitchFamily="34" charset="-122"/>
                <a:ea typeface="微软雅黑" panose="020B0503020204020204" pitchFamily="34" charset="-122"/>
                <a:cs typeface="微软雅黑" panose="020B0503020204020204" pitchFamily="34" charset="-122"/>
              </a:rPr>
              <a:t>添加、修改页属性</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fields：属性的先后顺序</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fieldsets：属性分组</a:t>
            </a:r>
            <a:endParaRPr sz="1600">
              <a:latin typeface="微软雅黑" panose="020B0503020204020204" pitchFamily="34" charset="-122"/>
              <a:ea typeface="微软雅黑" panose="020B0503020204020204" pitchFamily="34" charset="-122"/>
              <a:cs typeface="微软雅黑" panose="020B0503020204020204" pitchFamily="34" charset="-122"/>
            </a:endParaRPr>
          </a:p>
          <a:p>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注意：上面两个属性，二者选一。</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476250" y="249271"/>
            <a:ext cx="11239500" cy="968375"/>
          </a:xfrm>
        </p:spPr>
        <p:txBody>
          <a:bodyPr/>
          <a:lstStyle/>
          <a:p>
            <a:r>
              <a:rPr lang="zh-CN" altLang="en-US" dirty="0"/>
              <a:t>自定义管理页面例子</a:t>
            </a:r>
            <a:r>
              <a:rPr lang="en-US" altLang="zh-CN" dirty="0"/>
              <a:t>:</a:t>
            </a:r>
            <a:endParaRPr lang="en-US" altLang="zh-CN" dirty="0"/>
          </a:p>
        </p:txBody>
      </p:sp>
      <p:sp>
        <p:nvSpPr>
          <p:cNvPr id="3" name="文本框 2"/>
          <p:cNvSpPr txBox="1"/>
          <p:nvPr/>
        </p:nvSpPr>
        <p:spPr>
          <a:xfrm>
            <a:off x="1997710" y="1217930"/>
            <a:ext cx="7627620" cy="583565"/>
          </a:xfrm>
          <a:prstGeom prst="rect">
            <a:avLst/>
          </a:prstGeom>
          <a:solidFill>
            <a:srgbClr val="E5AB74"/>
          </a:solidFill>
        </p:spPr>
        <p:txBody>
          <a:bodyPr wrap="square" rtlCol="0" anchor="t">
            <a:spAutoFit/>
          </a:bodyPr>
          <a:lstStyle/>
          <a:p>
            <a:r>
              <a:rPr lang="zh-CN" sz="1600">
                <a:latin typeface="微软雅黑" panose="020B0503020204020204" pitchFamily="34" charset="-122"/>
                <a:ea typeface="微软雅黑" panose="020B0503020204020204" pitchFamily="34" charset="-122"/>
                <a:cs typeface="微软雅黑" panose="020B0503020204020204" pitchFamily="34" charset="-122"/>
              </a:rPr>
              <a:t>创建模型类对应的管理页面</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admin</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将自定义的类放到</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register</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方法中注册使用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1997710" y="1801495"/>
            <a:ext cx="7626985" cy="399859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MH_SubTitle_3"/>
          <p:cNvSpPr/>
          <p:nvPr/>
        </p:nvSpPr>
        <p:spPr>
          <a:xfrm>
            <a:off x="4274958"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上下文处理器</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4" name="MH_SubTitle_1"/>
          <p:cNvSpPr/>
          <p:nvPr/>
        </p:nvSpPr>
        <p:spPr>
          <a:xfrm>
            <a:off x="2053680" y="2324850"/>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中间件</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7" name="MH_SubTitle_4"/>
          <p:cNvSpPr/>
          <p:nvPr/>
        </p:nvSpPr>
        <p:spPr>
          <a:xfrm>
            <a:off x="7808418" y="350159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9" name="MH_SubTitle_3"/>
          <p:cNvSpPr/>
          <p:nvPr/>
        </p:nvSpPr>
        <p:spPr>
          <a:xfrm>
            <a:off x="6490475" y="2324851"/>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admin</a:t>
            </a:r>
            <a:endParaRPr lang="en-US" altLang="zh-CN" sz="2400" dirty="0">
              <a:solidFill>
                <a:srgbClr val="FFFFFF"/>
              </a:solidFill>
              <a:latin typeface="Arial" panose="020B0604020202020204" pitchFamily="34" charset="0"/>
              <a:ea typeface="黑体" panose="02010609060101010101" pitchFamily="49" charset="-122"/>
            </a:endParaRPr>
          </a:p>
          <a:p>
            <a:pPr algn="ctr"/>
            <a:r>
              <a:rPr lang="zh-CN" altLang="en-US" sz="2400" dirty="0">
                <a:solidFill>
                  <a:srgbClr val="FFFFFF"/>
                </a:solidFill>
                <a:latin typeface="Arial" panose="020B0604020202020204" pitchFamily="34" charset="0"/>
                <a:ea typeface="黑体" panose="02010609060101010101" pitchFamily="49" charset="-122"/>
              </a:rPr>
              <a:t>后台</a:t>
            </a:r>
            <a:endParaRPr lang="zh-CN" altLang="en-US" sz="2400" dirty="0">
              <a:solidFill>
                <a:srgbClr val="FFFFFF"/>
              </a:solidFill>
              <a:latin typeface="Arial" panose="020B0604020202020204" pitchFamily="34" charset="0"/>
              <a:ea typeface="黑体" panose="02010609060101010101" pitchFamily="49" charset="-122"/>
            </a:endParaRPr>
          </a:p>
        </p:txBody>
      </p:sp>
    </p:spTree>
  </p:cSld>
  <p:clrMapOvr>
    <a:masterClrMapping/>
  </p:clrMapOvr>
  <p:transition spd="slow" advClick="0" advTm="3000">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zh-CN" altLang="en-US" dirty="0"/>
              <a:t>作业</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rgbClr val="5BA78C"/>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5BA78C"/>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42251" y="3004610"/>
            <a:ext cx="4829175" cy="1198880"/>
          </a:xfrm>
          <a:prstGeom prst="rect">
            <a:avLst/>
          </a:prstGeom>
          <a:noFill/>
        </p:spPr>
        <p:txBody>
          <a:bodyPr wrap="none" rtlCol="0">
            <a:spAutoFit/>
          </a:bodyPr>
          <a:lstStyle/>
          <a:p>
            <a:pPr algn="l" fontAlgn="auto">
              <a:lnSpc>
                <a:spcPct val="150000"/>
              </a:lnSpc>
            </a:pPr>
            <a:r>
              <a:rPr lang="zh-CN" altLang="en-US" sz="2400" dirty="0"/>
              <a:t>掌握中间件和上下文自定义的过程</a:t>
            </a:r>
            <a:r>
              <a:rPr lang="en-US" altLang="zh-CN" sz="2400" dirty="0"/>
              <a:t>.</a:t>
            </a:r>
            <a:endParaRPr lang="en-US" altLang="zh-CN" sz="2400" dirty="0"/>
          </a:p>
          <a:p>
            <a:pPr algn="l" fontAlgn="auto">
              <a:lnSpc>
                <a:spcPct val="150000"/>
              </a:lnSpc>
            </a:pPr>
            <a:r>
              <a:rPr lang="zh-CN" altLang="en-US" sz="2400" dirty="0"/>
              <a:t>了解</a:t>
            </a:r>
            <a:r>
              <a:rPr lang="en-US" altLang="zh-CN" sz="2400" dirty="0"/>
              <a:t>admin</a:t>
            </a:r>
            <a:r>
              <a:rPr lang="zh-CN" altLang="en-US" sz="2400" dirty="0"/>
              <a:t>后台系统的基本操作</a:t>
            </a:r>
            <a:endParaRPr lang="zh-CN" altLang="en-US" sz="2400" dirty="0"/>
          </a:p>
        </p:txBody>
      </p:sp>
      <p:sp>
        <p:nvSpPr>
          <p:cNvPr id="9" name="文本框 8"/>
          <p:cNvSpPr txBox="1"/>
          <p:nvPr/>
        </p:nvSpPr>
        <p:spPr>
          <a:xfrm>
            <a:off x="1049750" y="5586383"/>
            <a:ext cx="9575165" cy="398780"/>
          </a:xfrm>
          <a:prstGeom prst="rect">
            <a:avLst/>
          </a:prstGeom>
          <a:noFill/>
        </p:spPr>
        <p:txBody>
          <a:bodyPr wrap="none" rtlCol="0">
            <a:spAutoFit/>
          </a:bodyPr>
          <a:lstStyle/>
          <a:p>
            <a:r>
              <a:rPr lang="zh-CN" altLang="en-US" sz="2000" dirty="0" smtClean="0"/>
              <a:t>注</a:t>
            </a:r>
            <a:r>
              <a:rPr lang="en-US" altLang="zh-CN" sz="2000" dirty="0" smtClean="0"/>
              <a:t>: </a:t>
            </a:r>
            <a:r>
              <a:rPr lang="zh-CN" altLang="en-US" sz="2000" dirty="0"/>
              <a:t>作</a:t>
            </a:r>
            <a:r>
              <a:rPr lang="zh-CN" altLang="en-US" sz="2000" dirty="0" smtClean="0"/>
              <a:t>业会在潭州客户端发布</a:t>
            </a:r>
            <a:r>
              <a:rPr lang="en-US" altLang="zh-CN" sz="2000" dirty="0" smtClean="0"/>
              <a:t>,</a:t>
            </a:r>
            <a:r>
              <a:rPr lang="zh-CN" altLang="en-US" sz="2000" dirty="0" smtClean="0"/>
              <a:t>大家将自己的作业截图提交到潭州客户端的作业系统上</a:t>
            </a:r>
            <a:r>
              <a:rPr lang="en-US" altLang="zh-CN" sz="2000" dirty="0" smtClean="0"/>
              <a:t>.</a:t>
            </a:r>
            <a:endParaRPr lang="zh-CN" altLang="en-US" sz="2000" dirty="0"/>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中间件</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admin</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后台</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92075"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grpSp>
        <p:nvGrpSpPr>
          <p:cNvPr id="2" name="组合 1"/>
          <p:cNvGrpSpPr/>
          <p:nvPr/>
        </p:nvGrpSpPr>
        <p:grpSpPr>
          <a:xfrm>
            <a:off x="5138575" y="3418989"/>
            <a:ext cx="5758029" cy="646331"/>
            <a:chOff x="5138575" y="3469789"/>
            <a:chExt cx="5758029" cy="646331"/>
          </a:xfrm>
        </p:grpSpPr>
        <p:sp>
          <p:nvSpPr>
            <p:cNvPr id="6"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1" name="矩形 10"/>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上下文处理器</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9"/>
          <p:cNvSpPr txBox="1"/>
          <p:nvPr/>
        </p:nvSpPr>
        <p:spPr>
          <a:xfrm>
            <a:off x="2314079" y="754936"/>
            <a:ext cx="4121150"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django</a:t>
            </a:r>
            <a:r>
              <a:rPr lang="zh-CN" altLang="en-US" sz="6000" dirty="0">
                <a:solidFill>
                  <a:schemeClr val="accent2"/>
                </a:solidFill>
                <a:latin typeface="Adobe Gothic Std B" panose="020B0800000000000000" pitchFamily="34" charset="-128"/>
              </a:rPr>
              <a:t>框架</a:t>
            </a:r>
            <a:endParaRPr lang="zh-CN" altLang="en-US" sz="6000" dirty="0">
              <a:solidFill>
                <a:schemeClr val="accent2"/>
              </a:solidFill>
              <a:latin typeface="Adobe Gothic Std B" panose="020B0800000000000000" pitchFamily="34" charset="-128"/>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中间件的引入</a:t>
            </a:r>
            <a:r>
              <a:rPr lang="en-US" altLang="zh-CN" dirty="0"/>
              <a:t>:</a:t>
            </a:r>
            <a:endParaRPr lang="en-US" altLang="zh-CN" dirty="0"/>
          </a:p>
        </p:txBody>
      </p:sp>
      <p:sp>
        <p:nvSpPr>
          <p:cNvPr id="3" name="同侧圆角矩形 2"/>
          <p:cNvSpPr/>
          <p:nvPr/>
        </p:nvSpPr>
        <p:spPr>
          <a:xfrm>
            <a:off x="1315085" y="2305050"/>
            <a:ext cx="1040765" cy="2618740"/>
          </a:xfrm>
          <a:prstGeom prst="round2Same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用户</a:t>
            </a:r>
            <a:endParaRPr lang="zh-CN" altLang="en-US" b="1"/>
          </a:p>
        </p:txBody>
      </p:sp>
      <p:sp>
        <p:nvSpPr>
          <p:cNvPr id="6" name="同侧圆角矩形 5"/>
          <p:cNvSpPr/>
          <p:nvPr/>
        </p:nvSpPr>
        <p:spPr>
          <a:xfrm>
            <a:off x="8648700" y="2291715"/>
            <a:ext cx="1111250" cy="2618105"/>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视图层</a:t>
            </a:r>
            <a:endParaRPr lang="en-US" altLang="zh-CN" b="1"/>
          </a:p>
        </p:txBody>
      </p:sp>
      <p:sp>
        <p:nvSpPr>
          <p:cNvPr id="5" name="同侧圆角矩形 4"/>
          <p:cNvSpPr/>
          <p:nvPr/>
        </p:nvSpPr>
        <p:spPr>
          <a:xfrm>
            <a:off x="8042275" y="2305050"/>
            <a:ext cx="606425" cy="2618740"/>
          </a:xfrm>
          <a:prstGeom prst="round2Same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urls</a:t>
            </a:r>
            <a:endParaRPr lang="en-US" altLang="zh-CN" b="1"/>
          </a:p>
        </p:txBody>
      </p:sp>
      <p:sp>
        <p:nvSpPr>
          <p:cNvPr id="135" name=" 135"/>
          <p:cNvSpPr/>
          <p:nvPr/>
        </p:nvSpPr>
        <p:spPr>
          <a:xfrm>
            <a:off x="6016625" y="2817495"/>
            <a:ext cx="162687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35"/>
          <p:cNvSpPr/>
          <p:nvPr/>
        </p:nvSpPr>
        <p:spPr>
          <a:xfrm flipH="1">
            <a:off x="607949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6235065" y="2536190"/>
            <a:ext cx="1017270" cy="368300"/>
          </a:xfrm>
          <a:prstGeom prst="rect">
            <a:avLst/>
          </a:prstGeom>
          <a:solidFill>
            <a:srgbClr val="E5AB74"/>
          </a:solidFill>
        </p:spPr>
        <p:txBody>
          <a:bodyPr wrap="square" rtlCol="0">
            <a:spAutoFit/>
          </a:bodyPr>
          <a:lstStyle/>
          <a:p>
            <a:r>
              <a:rPr lang="en-US" altLang="zh-CN" dirty="0"/>
              <a:t>request</a:t>
            </a:r>
            <a:endParaRPr lang="en-US" altLang="zh-CN" dirty="0"/>
          </a:p>
        </p:txBody>
      </p:sp>
      <p:sp>
        <p:nvSpPr>
          <p:cNvPr id="13" name="文本框 12"/>
          <p:cNvSpPr txBox="1"/>
          <p:nvPr/>
        </p:nvSpPr>
        <p:spPr>
          <a:xfrm>
            <a:off x="6235065" y="4555490"/>
            <a:ext cx="1017270" cy="368300"/>
          </a:xfrm>
          <a:prstGeom prst="rect">
            <a:avLst/>
          </a:prstGeom>
          <a:solidFill>
            <a:srgbClr val="E5AB74"/>
          </a:solidFill>
        </p:spPr>
        <p:txBody>
          <a:bodyPr wrap="none" rtlCol="0">
            <a:spAutoFit/>
          </a:bodyPr>
          <a:lstStyle/>
          <a:p>
            <a:r>
              <a:rPr lang="en-US" altLang="zh-CN"/>
              <a:t>response</a:t>
            </a:r>
            <a:endParaRPr lang="en-US" altLang="zh-CN"/>
          </a:p>
        </p:txBody>
      </p:sp>
      <p:sp>
        <p:nvSpPr>
          <p:cNvPr id="16" name="矩形 15"/>
          <p:cNvSpPr/>
          <p:nvPr/>
        </p:nvSpPr>
        <p:spPr>
          <a:xfrm>
            <a:off x="4754245" y="2126615"/>
            <a:ext cx="948690" cy="297561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中间件</a:t>
            </a:r>
            <a:endParaRPr lang="zh-CN" altLang="en-US"/>
          </a:p>
        </p:txBody>
      </p:sp>
      <p:sp>
        <p:nvSpPr>
          <p:cNvPr id="17" name=" 135"/>
          <p:cNvSpPr/>
          <p:nvPr/>
        </p:nvSpPr>
        <p:spPr>
          <a:xfrm>
            <a:off x="2726690" y="2817495"/>
            <a:ext cx="1714500"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2990849" y="2536190"/>
            <a:ext cx="1072515" cy="368300"/>
          </a:xfrm>
          <a:prstGeom prst="rect">
            <a:avLst/>
          </a:prstGeom>
          <a:solidFill>
            <a:srgbClr val="E5AB74"/>
          </a:solidFill>
        </p:spPr>
        <p:txBody>
          <a:bodyPr wrap="square" rtlCol="0">
            <a:spAutoFit/>
          </a:bodyPr>
          <a:lstStyle/>
          <a:p>
            <a:r>
              <a:rPr lang="en-US" altLang="zh-CN" dirty="0"/>
              <a:t>request</a:t>
            </a:r>
            <a:endParaRPr lang="en-US" altLang="zh-CN" dirty="0"/>
          </a:p>
        </p:txBody>
      </p:sp>
      <p:sp>
        <p:nvSpPr>
          <p:cNvPr id="24" name="文本框 23"/>
          <p:cNvSpPr txBox="1"/>
          <p:nvPr/>
        </p:nvSpPr>
        <p:spPr>
          <a:xfrm>
            <a:off x="3263900" y="4541520"/>
            <a:ext cx="1017270" cy="368300"/>
          </a:xfrm>
          <a:prstGeom prst="rect">
            <a:avLst/>
          </a:prstGeom>
          <a:solidFill>
            <a:srgbClr val="E5AB74"/>
          </a:solidFill>
        </p:spPr>
        <p:txBody>
          <a:bodyPr wrap="none" rtlCol="0">
            <a:spAutoFit/>
          </a:bodyPr>
          <a:lstStyle/>
          <a:p>
            <a:r>
              <a:rPr lang="en-US" altLang="zh-CN"/>
              <a:t>response</a:t>
            </a:r>
            <a:endParaRPr lang="en-US" altLang="zh-CN"/>
          </a:p>
        </p:txBody>
      </p:sp>
      <p:sp>
        <p:nvSpPr>
          <p:cNvPr id="25" name=" 135"/>
          <p:cNvSpPr/>
          <p:nvPr/>
        </p:nvSpPr>
        <p:spPr>
          <a:xfrm flipH="1">
            <a:off x="2990850" y="4054475"/>
            <a:ext cx="1564005" cy="4870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7" name=" 227"/>
          <p:cNvSpPr/>
          <p:nvPr/>
        </p:nvSpPr>
        <p:spPr>
          <a:xfrm>
            <a:off x="4585335" y="448310"/>
            <a:ext cx="4316730" cy="1645920"/>
          </a:xfrm>
          <a:prstGeom prst="wedgeEllipseCallout">
            <a:avLst>
              <a:gd name="adj1" fmla="val -32362"/>
              <a:gd name="adj2" fmla="val 79433"/>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b="1" dirty="0">
                <a:solidFill>
                  <a:srgbClr val="FFFFFF"/>
                </a:solidFill>
              </a:rPr>
              <a:t>Django中间件（Middleware）</a:t>
            </a:r>
            <a:endParaRPr lang="zh-CN" altLang="en-US" b="1" dirty="0">
              <a:solidFill>
                <a:srgbClr val="FFFFFF"/>
              </a:solidFill>
            </a:endParaRPr>
          </a:p>
          <a:p>
            <a:pPr algn="l" eaLnBrk="1" fontAlgn="auto" hangingPunct="1">
              <a:spcBef>
                <a:spcPts val="0"/>
              </a:spcBef>
              <a:spcAft>
                <a:spcPts val="0"/>
              </a:spcAft>
              <a:defRPr/>
            </a:pPr>
            <a:r>
              <a:rPr lang="zh-CN" altLang="en-US" b="1" dirty="0">
                <a:solidFill>
                  <a:srgbClr val="FFFFFF"/>
                </a:solidFill>
              </a:rPr>
              <a:t>是一个轻量级、底层的“插件”系统，可以介入Django的请求和响应处理过程，修改Django的输入或输出.</a:t>
            </a:r>
            <a:endParaRPr lang="zh-CN" altLang="en-US" b="1" dirty="0">
              <a:solidFill>
                <a:srgbClr val="FFFFFF"/>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en-US" altLang="zh-CN" dirty="0"/>
              <a:t>django</a:t>
            </a:r>
            <a:r>
              <a:rPr lang="zh-CN" altLang="en-US" dirty="0"/>
              <a:t>中的中间件</a:t>
            </a:r>
            <a:r>
              <a:rPr lang="en-US" altLang="zh-CN" dirty="0"/>
              <a:t>:</a:t>
            </a:r>
            <a:endParaRPr lang="en-US" altLang="zh-CN" dirty="0"/>
          </a:p>
        </p:txBody>
      </p:sp>
      <p:sp>
        <p:nvSpPr>
          <p:cNvPr id="17" name="圆角矩形 16"/>
          <p:cNvSpPr/>
          <p:nvPr/>
        </p:nvSpPr>
        <p:spPr>
          <a:xfrm>
            <a:off x="1443990" y="1496060"/>
            <a:ext cx="8813800" cy="2882900"/>
          </a:xfrm>
          <a:prstGeom prst="roundRect">
            <a:avLst/>
          </a:prstGeom>
          <a:solidFill>
            <a:srgbClr val="DEDDC9"/>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django 中的中间件（middleware），在django中，中间件其实就是一个类，在请求到来和结束后，django会根据自己的规则在合适的时机执行中间件中相应的方法。</a:t>
            </a:r>
            <a:endPar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在django项目的settings模块中，有一个 MIDDLEWARE_CLASSES 变量，其中每一个元素就是一个中间件</a:t>
            </a:r>
            <a:r>
              <a:rPr 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中间件的结构</a:t>
            </a:r>
            <a:r>
              <a:rPr lang="en-US" altLang="zh-CN" dirty="0"/>
              <a:t>:</a:t>
            </a:r>
            <a:endParaRPr lang="en-US" altLang="zh-CN" dirty="0"/>
          </a:p>
        </p:txBody>
      </p:sp>
      <p:sp>
        <p:nvSpPr>
          <p:cNvPr id="2" name="剪去单角的矩形 1"/>
          <p:cNvSpPr/>
          <p:nvPr/>
        </p:nvSpPr>
        <p:spPr>
          <a:xfrm>
            <a:off x="1526540" y="1192530"/>
            <a:ext cx="9432925" cy="4716780"/>
          </a:xfrm>
          <a:prstGeom prst="snip1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en-US" altLang="zh-CN" b="1" dirty="0">
                <a:solidFill>
                  <a:schemeClr val="tx1"/>
                </a:solidFill>
              </a:rPr>
              <a:t>中间件中可以定义5个方法，分别是：</a:t>
            </a:r>
            <a:endParaRPr lang="en-US" altLang="zh-CN" dirty="0"/>
          </a:p>
          <a:p>
            <a:pPr algn="l" fontAlgn="auto">
              <a:lnSpc>
                <a:spcPct val="150000"/>
              </a:lnSpc>
            </a:pPr>
            <a:r>
              <a:rPr lang="en-US" altLang="zh-CN" b="1" dirty="0">
                <a:solidFill>
                  <a:schemeClr val="tx1"/>
                </a:solidFill>
              </a:rPr>
              <a:t>process_request(self,request) :</a:t>
            </a:r>
            <a:endParaRPr lang="en-US" altLang="zh-CN" dirty="0">
              <a:solidFill>
                <a:schemeClr val="tx1"/>
              </a:solidFill>
            </a:endParaRPr>
          </a:p>
          <a:p>
            <a:pPr algn="l" fontAlgn="auto">
              <a:lnSpc>
                <a:spcPct val="150000"/>
              </a:lnSpc>
            </a:pPr>
            <a:r>
              <a:rPr lang="en-US" altLang="zh-CN" sz="1600" dirty="0">
                <a:solidFill>
                  <a:schemeClr val="tx1"/>
                </a:solidFill>
              </a:rPr>
              <a:t>执行视图之前被调用，在每个请求上调用，返回None或HttpResponse对象</a:t>
            </a:r>
            <a:endParaRPr lang="en-US" altLang="zh-CN" dirty="0">
              <a:solidFill>
                <a:schemeClr val="tx1"/>
              </a:solidFill>
            </a:endParaRPr>
          </a:p>
          <a:p>
            <a:pPr algn="l" fontAlgn="auto">
              <a:lnSpc>
                <a:spcPct val="150000"/>
              </a:lnSpc>
            </a:pPr>
            <a:r>
              <a:rPr lang="en-US" altLang="zh-CN" b="1" dirty="0">
                <a:solidFill>
                  <a:schemeClr val="tx1"/>
                </a:solidFill>
              </a:rPr>
              <a:t>process_view(self, request, callback, callback_args, callback_kwargs):</a:t>
            </a:r>
            <a:endParaRPr lang="en-US" altLang="zh-CN" dirty="0">
              <a:solidFill>
                <a:schemeClr val="tx1"/>
              </a:solidFill>
            </a:endParaRPr>
          </a:p>
          <a:p>
            <a:pPr algn="l" fontAlgn="auto">
              <a:lnSpc>
                <a:spcPct val="150000"/>
              </a:lnSpc>
            </a:pPr>
            <a:r>
              <a:rPr lang="en-US" altLang="zh-CN" sz="1600" dirty="0">
                <a:solidFill>
                  <a:schemeClr val="tx1"/>
                </a:solidFill>
              </a:rPr>
              <a:t>调用视图之前被调用，在每个请求上调用，返回None或HttpResponse对象</a:t>
            </a:r>
            <a:endParaRPr lang="en-US" altLang="zh-CN" sz="1600" dirty="0">
              <a:solidFill>
                <a:schemeClr val="tx1"/>
              </a:solidFill>
            </a:endParaRPr>
          </a:p>
          <a:p>
            <a:pPr algn="l" fontAlgn="auto">
              <a:lnSpc>
                <a:spcPct val="150000"/>
              </a:lnSpc>
            </a:pPr>
            <a:r>
              <a:rPr lang="en-US" altLang="zh-CN" b="1" dirty="0">
                <a:solidFill>
                  <a:schemeClr val="tx1"/>
                </a:solidFill>
              </a:rPr>
              <a:t>process_template_response(self,request,response):</a:t>
            </a:r>
            <a:endParaRPr lang="en-US" altLang="zh-CN" b="1" dirty="0">
              <a:solidFill>
                <a:schemeClr val="tx1"/>
              </a:solidFill>
            </a:endParaRPr>
          </a:p>
          <a:p>
            <a:pPr algn="l" fontAlgn="auto">
              <a:lnSpc>
                <a:spcPct val="150000"/>
              </a:lnSpc>
            </a:pPr>
            <a:r>
              <a:rPr lang="en-US" altLang="zh-CN" sz="1600" dirty="0">
                <a:solidFill>
                  <a:schemeClr val="tx1"/>
                </a:solidFill>
              </a:rPr>
              <a:t>在视图刚好执行完毕之后被调用，在每个请求上调用，返回实现了render方法的响应对象</a:t>
            </a:r>
            <a:endParaRPr lang="en-US" altLang="zh-CN" b="1" dirty="0">
              <a:solidFill>
                <a:schemeClr val="tx1"/>
              </a:solidFill>
            </a:endParaRPr>
          </a:p>
          <a:p>
            <a:pPr algn="l" fontAlgn="auto">
              <a:lnSpc>
                <a:spcPct val="150000"/>
              </a:lnSpc>
            </a:pPr>
            <a:r>
              <a:rPr lang="en-US" altLang="zh-CN" b="1" dirty="0">
                <a:solidFill>
                  <a:schemeClr val="tx1"/>
                </a:solidFill>
              </a:rPr>
              <a:t>process_exception(self, request, exception</a:t>
            </a:r>
            <a:r>
              <a:rPr lang="en-US" altLang="zh-CN" b="1" dirty="0" smtClean="0">
                <a:solidFill>
                  <a:schemeClr val="tx1"/>
                </a:solidFill>
              </a:rPr>
              <a:t>)</a:t>
            </a:r>
            <a:endParaRPr lang="en-US" altLang="zh-CN" b="1" dirty="0" smtClean="0">
              <a:solidFill>
                <a:schemeClr val="tx1"/>
              </a:solidFill>
            </a:endParaRPr>
          </a:p>
          <a:p>
            <a:pPr>
              <a:lnSpc>
                <a:spcPct val="150000"/>
              </a:lnSpc>
            </a:pPr>
            <a:r>
              <a:rPr lang="en-US" altLang="zh-CN" dirty="0">
                <a:solidFill>
                  <a:schemeClr val="tx1"/>
                </a:solidFill>
              </a:rPr>
              <a:t>当视图抛出异常时调用，在每个请求上调用，返回一个HttpResponse</a:t>
            </a:r>
            <a:r>
              <a:rPr lang="en-US" altLang="zh-CN" dirty="0" smtClean="0">
                <a:solidFill>
                  <a:schemeClr val="tx1"/>
                </a:solidFill>
              </a:rPr>
              <a:t>对象</a:t>
            </a:r>
            <a:endParaRPr lang="en-US" altLang="zh-CN" b="1" dirty="0">
              <a:solidFill>
                <a:schemeClr val="tx1"/>
              </a:solidFill>
            </a:endParaRPr>
          </a:p>
          <a:p>
            <a:pPr algn="l" fontAlgn="auto">
              <a:lnSpc>
                <a:spcPct val="150000"/>
              </a:lnSpc>
            </a:pPr>
            <a:r>
              <a:rPr lang="en-US" altLang="zh-CN" b="1" dirty="0" smtClean="0">
                <a:solidFill>
                  <a:schemeClr val="tx1"/>
                </a:solidFill>
              </a:rPr>
              <a:t>process_response(self</a:t>
            </a:r>
            <a:r>
              <a:rPr lang="en-US" altLang="zh-CN" b="1" dirty="0">
                <a:solidFill>
                  <a:schemeClr val="tx1"/>
                </a:solidFill>
              </a:rPr>
              <a:t>, request, response)</a:t>
            </a:r>
            <a:endParaRPr lang="en-US" altLang="zh-CN" b="1" dirty="0">
              <a:solidFill>
                <a:schemeClr val="tx1"/>
              </a:solidFill>
            </a:endParaRPr>
          </a:p>
          <a:p>
            <a:pPr>
              <a:lnSpc>
                <a:spcPct val="150000"/>
              </a:lnSpc>
            </a:pPr>
            <a:r>
              <a:rPr lang="en-US" altLang="zh-CN" dirty="0" smtClean="0">
                <a:solidFill>
                  <a:schemeClr val="tx1"/>
                </a:solidFill>
              </a:rPr>
              <a:t>所有响应返回浏览器之前被调用</a:t>
            </a:r>
            <a:r>
              <a:rPr lang="en-US" altLang="zh-CN" dirty="0">
                <a:solidFill>
                  <a:schemeClr val="tx1"/>
                </a:solidFill>
              </a:rPr>
              <a:t>，在每个请求上调用，返回HttpResponse对象</a:t>
            </a:r>
            <a:endParaRPr lang="en-US" altLang="zh-CN" b="1" dirty="0">
              <a:solidFill>
                <a:schemeClr val="tx1"/>
              </a:solidFill>
            </a:endParaRPr>
          </a:p>
          <a:p>
            <a:pPr algn="l" fontAlgn="auto">
              <a:lnSpc>
                <a:spcPct val="150000"/>
              </a:lnSpc>
            </a:pPr>
            <a:endParaRPr lang="en-US" altLang="zh-CN" b="1" dirty="0">
              <a:solidFill>
                <a:schemeClr val="tx1"/>
              </a:solidFill>
            </a:endParaRPr>
          </a:p>
          <a:p>
            <a:pPr algn="l" fontAlgn="auto">
              <a:lnSpc>
                <a:spcPct val="150000"/>
              </a:lnSpc>
            </a:pPr>
            <a:endParaRPr lang="en-US" altLang="zh-CN" b="1" dirty="0">
              <a:solidFill>
                <a:schemeClr val="tx1"/>
              </a:solidFill>
            </a:endParaRPr>
          </a:p>
        </p:txBody>
      </p:sp>
    </p:spTree>
    <p:custDataLst>
      <p:tags r:id="rId6"/>
    </p:custDataLst>
  </p:cSld>
  <p:clrMapOvr>
    <a:masterClrMapping/>
  </p:clrMapOvr>
  <p:transition spd="slow" advClick="0" advTm="300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中间的执行顺序</a:t>
            </a:r>
            <a:r>
              <a:rPr lang="en-US" altLang="zh-CN" dirty="0"/>
              <a:t>:</a:t>
            </a:r>
            <a:endParaRPr lang="en-US" altLang="zh-CN" dirty="0"/>
          </a:p>
        </p:txBody>
      </p:sp>
      <p:pic>
        <p:nvPicPr>
          <p:cNvPr id="2" name="图片 1"/>
          <p:cNvPicPr>
            <a:picLocks noChangeAspect="1"/>
          </p:cNvPicPr>
          <p:nvPr/>
        </p:nvPicPr>
        <p:blipFill>
          <a:blip r:embed="rId6"/>
          <a:stretch>
            <a:fillRect/>
          </a:stretch>
        </p:blipFill>
        <p:spPr>
          <a:xfrm>
            <a:off x="1583055" y="1995805"/>
            <a:ext cx="7047865" cy="3266440"/>
          </a:xfrm>
          <a:prstGeom prst="rect">
            <a:avLst/>
          </a:prstGeom>
        </p:spPr>
      </p:pic>
      <p:sp>
        <p:nvSpPr>
          <p:cNvPr id="227" name=" 227"/>
          <p:cNvSpPr/>
          <p:nvPr/>
        </p:nvSpPr>
        <p:spPr>
          <a:xfrm>
            <a:off x="7120890" y="759460"/>
            <a:ext cx="4063365" cy="2215515"/>
          </a:xfrm>
          <a:prstGeom prst="wedgeEllipseCallout">
            <a:avLst>
              <a:gd name="adj1" fmla="val -25046"/>
              <a:gd name="adj2" fmla="val 65698"/>
            </a:avLst>
          </a:pr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dirty="0">
                <a:solidFill>
                  <a:srgbClr val="FFFFFF"/>
                </a:solidFill>
              </a:rPr>
              <a:t>请求以自上而下的顺序通过所有的层，view函数处理之后，响应以自下而上的顺序通过所有的层，期间经过的每个中间件都会对请求或者响应进行处理。</a:t>
            </a:r>
            <a:endParaRPr dirty="0">
              <a:solidFill>
                <a:srgbClr val="FFFFFF"/>
              </a:solidFill>
            </a:endParaRPr>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t>自定义中间件第一种方式例子</a:t>
            </a:r>
            <a:r>
              <a:rPr lang="en-US" altLang="zh-CN" dirty="0"/>
              <a:t>:</a:t>
            </a:r>
            <a:endParaRPr lang="en-US" altLang="zh-CN" dirty="0"/>
          </a:p>
        </p:txBody>
      </p:sp>
      <p:pic>
        <p:nvPicPr>
          <p:cNvPr id="3" name="图片 2"/>
          <p:cNvPicPr>
            <a:picLocks noChangeAspect="1"/>
          </p:cNvPicPr>
          <p:nvPr/>
        </p:nvPicPr>
        <p:blipFill>
          <a:blip r:embed="rId6"/>
          <a:stretch>
            <a:fillRect/>
          </a:stretch>
        </p:blipFill>
        <p:spPr>
          <a:xfrm>
            <a:off x="481965" y="1012825"/>
            <a:ext cx="8315960" cy="4972050"/>
          </a:xfrm>
          <a:prstGeom prst="rect">
            <a:avLst/>
          </a:prstGeom>
        </p:spPr>
      </p:pic>
      <p:sp>
        <p:nvSpPr>
          <p:cNvPr id="5" name="剪去单角的矩形 4"/>
          <p:cNvSpPr/>
          <p:nvPr/>
        </p:nvSpPr>
        <p:spPr>
          <a:xfrm>
            <a:off x="9131300" y="1297305"/>
            <a:ext cx="2688590" cy="4003040"/>
          </a:xfrm>
          <a:prstGeom prst="snip1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sym typeface="+mn-ea"/>
              </a:rPr>
              <a:t>在主目录下创建了一个</a:t>
            </a:r>
            <a:r>
              <a:rPr lang="en-US" altLang="zh-CN">
                <a:sym typeface="+mn-ea"/>
              </a:rPr>
              <a:t>e.py</a:t>
            </a:r>
            <a:r>
              <a:rPr lang="zh-CN" altLang="en-US">
                <a:sym typeface="+mn-ea"/>
              </a:rPr>
              <a:t>的文件</a:t>
            </a:r>
            <a:r>
              <a:rPr lang="en-US" altLang="zh-CN">
                <a:sym typeface="+mn-ea"/>
              </a:rPr>
              <a:t>.</a:t>
            </a:r>
            <a:endParaRPr lang="en-US" altLang="zh-CN"/>
          </a:p>
          <a:p>
            <a:pPr algn="l"/>
            <a:r>
              <a:rPr lang="en-US" altLang="zh-CN">
                <a:sym typeface="+mn-ea"/>
              </a:rPr>
              <a:t>2.</a:t>
            </a:r>
            <a:r>
              <a:rPr lang="zh-CN" altLang="en-US">
                <a:sym typeface="+mn-ea"/>
              </a:rPr>
              <a:t>在</a:t>
            </a:r>
            <a:r>
              <a:rPr lang="en-US" altLang="zh-CN">
                <a:sym typeface="+mn-ea"/>
              </a:rPr>
              <a:t>.py</a:t>
            </a:r>
            <a:r>
              <a:rPr lang="zh-CN" altLang="en-US">
                <a:sym typeface="+mn-ea"/>
              </a:rPr>
              <a:t>的文件中创建一个MyException的类</a:t>
            </a:r>
            <a:endParaRPr lang="zh-CN" altLang="en-US">
              <a:sym typeface="+mn-ea"/>
            </a:endParaRPr>
          </a:p>
          <a:p>
            <a:pPr algn="l"/>
            <a:r>
              <a:rPr lang="en-US" altLang="zh-CN"/>
              <a:t>3.</a:t>
            </a:r>
            <a:r>
              <a:rPr lang="zh-CN" altLang="en-US"/>
              <a:t>自定义时你想要加在哪一块加功能就定义相对于的方法</a:t>
            </a:r>
            <a:r>
              <a:rPr lang="en-US" altLang="zh-CN"/>
              <a:t>,</a:t>
            </a:r>
            <a:r>
              <a:rPr lang="zh-CN" altLang="en-US"/>
              <a:t>不用全部都定义</a:t>
            </a:r>
            <a:r>
              <a:rPr lang="en-US" altLang="zh-CN"/>
              <a:t>.</a:t>
            </a:r>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2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标题 3"/>
          <p:cNvSpPr>
            <a:spLocks noGrp="1"/>
          </p:cNvSpPr>
          <p:nvPr>
            <p:ph type="title"/>
          </p:nvPr>
        </p:nvSpPr>
        <p:spPr>
          <a:xfrm>
            <a:off x="580390" y="223871"/>
            <a:ext cx="11239500" cy="968375"/>
          </a:xfrm>
        </p:spPr>
        <p:txBody>
          <a:bodyPr/>
          <a:lstStyle/>
          <a:p>
            <a:r>
              <a:rPr lang="zh-CN" altLang="en-US" dirty="0">
                <a:sym typeface="+mn-ea"/>
              </a:rPr>
              <a:t>自定义中间件第二种方式例子</a:t>
            </a:r>
            <a:r>
              <a:rPr lang="en-US" altLang="zh-CN" dirty="0">
                <a:sym typeface="+mn-ea"/>
              </a:rPr>
              <a:t>:</a:t>
            </a:r>
            <a:endParaRPr lang="en-US" altLang="zh-CN" dirty="0"/>
          </a:p>
        </p:txBody>
      </p:sp>
      <p:sp>
        <p:nvSpPr>
          <p:cNvPr id="5" name="剪去单角的矩形 4"/>
          <p:cNvSpPr/>
          <p:nvPr/>
        </p:nvSpPr>
        <p:spPr>
          <a:xfrm>
            <a:off x="8495665" y="1427480"/>
            <a:ext cx="2688590" cy="400304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ym typeface="+mn-ea"/>
              </a:rPr>
              <a:t>1.</a:t>
            </a:r>
            <a:r>
              <a:rPr lang="zh-CN" altLang="en-US">
                <a:sym typeface="+mn-ea"/>
              </a:rPr>
              <a:t>在</a:t>
            </a:r>
            <a:r>
              <a:rPr lang="en-US" altLang="zh-CN">
                <a:sym typeface="+mn-ea"/>
              </a:rPr>
              <a:t>.py</a:t>
            </a:r>
            <a:r>
              <a:rPr lang="zh-CN" altLang="en-US">
                <a:sym typeface="+mn-ea"/>
              </a:rPr>
              <a:t>的文件中创建一个</a:t>
            </a:r>
            <a:r>
              <a:rPr lang="en-US" altLang="zh-CN">
                <a:sym typeface="+mn-ea"/>
              </a:rPr>
              <a:t>UserMiddleware</a:t>
            </a:r>
            <a:r>
              <a:rPr lang="zh-CN" altLang="en-US">
                <a:sym typeface="+mn-ea"/>
              </a:rPr>
              <a:t>的类</a:t>
            </a:r>
            <a:endParaRPr lang="zh-CN" altLang="en-US">
              <a:sym typeface="+mn-ea"/>
            </a:endParaRPr>
          </a:p>
          <a:p>
            <a:pPr algn="l"/>
            <a:r>
              <a:rPr lang="en-US" altLang="zh-CN"/>
              <a:t>2.</a:t>
            </a:r>
            <a:r>
              <a:rPr lang="zh-CN" altLang="en-US"/>
              <a:t>这个例子是给</a:t>
            </a:r>
            <a:r>
              <a:rPr lang="en-US" altLang="zh-CN"/>
              <a:t>request</a:t>
            </a:r>
            <a:r>
              <a:rPr lang="zh-CN" altLang="en-US"/>
              <a:t>请求增加一个</a:t>
            </a:r>
            <a:r>
              <a:rPr lang="en-US" altLang="zh-CN"/>
              <a:t>myuser</a:t>
            </a:r>
            <a:r>
              <a:rPr lang="zh-CN" altLang="en-US"/>
              <a:t>的属性</a:t>
            </a:r>
            <a:r>
              <a:rPr lang="en-US" altLang="zh-CN"/>
              <a:t>.</a:t>
            </a:r>
            <a:endParaRPr lang="en-US" altLang="zh-CN"/>
          </a:p>
          <a:p>
            <a:pPr algn="l"/>
            <a:r>
              <a:rPr lang="en-US" altLang="zh-CN"/>
              <a:t>3.</a:t>
            </a:r>
            <a:r>
              <a:rPr lang="zh-CN" altLang="en-US"/>
              <a:t>以这一句为分界</a:t>
            </a:r>
            <a:r>
              <a:rPr lang="en-US" altLang="zh-CN"/>
              <a:t>,</a:t>
            </a:r>
            <a:r>
              <a:rPr lang="zh-CN" altLang="en-US"/>
              <a:t>分别在</a:t>
            </a:r>
            <a:r>
              <a:rPr lang="en-US" altLang="zh-CN"/>
              <a:t>view</a:t>
            </a:r>
            <a:r>
              <a:rPr lang="zh-CN" altLang="en-US"/>
              <a:t>之前执行和</a:t>
            </a:r>
            <a:r>
              <a:rPr lang="en-US" altLang="zh-CN"/>
              <a:t>view</a:t>
            </a:r>
            <a:r>
              <a:rPr lang="zh-CN" altLang="en-US"/>
              <a:t>之后执行</a:t>
            </a:r>
            <a:endParaRPr lang="zh-CN" altLang="en-US"/>
          </a:p>
        </p:txBody>
      </p:sp>
      <p:pic>
        <p:nvPicPr>
          <p:cNvPr id="6" name="图片 5"/>
          <p:cNvPicPr>
            <a:picLocks noChangeAspect="1"/>
          </p:cNvPicPr>
          <p:nvPr/>
        </p:nvPicPr>
        <p:blipFill>
          <a:blip r:embed="rId6"/>
          <a:stretch>
            <a:fillRect/>
          </a:stretch>
        </p:blipFill>
        <p:spPr>
          <a:xfrm>
            <a:off x="1356995" y="1192530"/>
            <a:ext cx="6659245" cy="4704715"/>
          </a:xfrm>
          <a:prstGeom prst="rect">
            <a:avLst/>
          </a:prstGeom>
        </p:spPr>
      </p:pic>
    </p:spTree>
    <p:custDataLst>
      <p:tags r:id="rId7"/>
    </p:custDataLst>
  </p:cSld>
  <p:clrMapOvr>
    <a:masterClrMapping/>
  </p:clrMapOvr>
  <p:transition spd="slow" advClick="0" advTm="3000">
    <p:randomBar dir="vert"/>
  </p:transition>
  <p:timing>
    <p:tnLst>
      <p:par>
        <p:cTn id="1" dur="indefinite" restart="never" nodeType="tmRoot"/>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00.xml><?xml version="1.0" encoding="utf-8"?>
<p:tagLst xmlns:p="http://schemas.openxmlformats.org/presentationml/2006/main">
  <p:tag name="MH" val="20161125000229"/>
  <p:tag name="MH_LIBRARY" val="GRAPHIC"/>
  <p:tag name="MH_TYPE" val="Other"/>
  <p:tag name="MH_ORDER" val="4"/>
</p:tagLst>
</file>

<file path=ppt/tags/tag10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02.xml><?xml version="1.0" encoding="utf-8"?>
<p:tagLst xmlns:p="http://schemas.openxmlformats.org/presentationml/2006/main">
  <p:tag name="MH" val="20161125000229"/>
  <p:tag name="MH_LIBRARY" val="GRAPHIC"/>
  <p:tag name="MH_TYPE" val="Title"/>
  <p:tag name="MH_ORDER" val="1"/>
</p:tagLst>
</file>

<file path=ppt/tags/tag103.xml><?xml version="1.0" encoding="utf-8"?>
<p:tagLst xmlns:p="http://schemas.openxmlformats.org/presentationml/2006/main">
  <p:tag name="MH" val="20161125000229"/>
  <p:tag name="MH_LIBRARY" val="GRAPHIC"/>
  <p:tag name="MH_TYPE" val="Other"/>
  <p:tag name="MH_ORDER" val="1"/>
</p:tagLst>
</file>

<file path=ppt/tags/tag104.xml><?xml version="1.0" encoding="utf-8"?>
<p:tagLst xmlns:p="http://schemas.openxmlformats.org/presentationml/2006/main">
  <p:tag name="MH" val="20161125000229"/>
  <p:tag name="MH_LIBRARY" val="GRAPHIC"/>
  <p:tag name="MH_TYPE" val="Other"/>
  <p:tag name="MH_ORDER" val="2"/>
</p:tagLst>
</file>

<file path=ppt/tags/tag105.xml><?xml version="1.0" encoding="utf-8"?>
<p:tagLst xmlns:p="http://schemas.openxmlformats.org/presentationml/2006/main">
  <p:tag name="MH" val="20161125000229"/>
  <p:tag name="MH_LIBRARY" val="GRAPHIC"/>
  <p:tag name="MH_TYPE" val="Other"/>
  <p:tag name="MH_ORDER" val="3"/>
</p:tagLst>
</file>

<file path=ppt/tags/tag106.xml><?xml version="1.0" encoding="utf-8"?>
<p:tagLst xmlns:p="http://schemas.openxmlformats.org/presentationml/2006/main">
  <p:tag name="MH" val="20161125000229"/>
  <p:tag name="MH_LIBRARY" val="GRAPHIC"/>
  <p:tag name="MH_TYPE" val="Other"/>
  <p:tag name="MH_ORDER" val="4"/>
</p:tagLst>
</file>

<file path=ppt/tags/tag10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08.xml><?xml version="1.0" encoding="utf-8"?>
<p:tagLst xmlns:p="http://schemas.openxmlformats.org/presentationml/2006/main">
  <p:tag name="MH" val="20161125000229"/>
  <p:tag name="MH_LIBRARY" val="GRAPHIC"/>
  <p:tag name="MH_TYPE" val="Title"/>
  <p:tag name="MH_ORDER" val="1"/>
</p:tagLst>
</file>

<file path=ppt/tags/tag109.xml><?xml version="1.0" encoding="utf-8"?>
<p:tagLst xmlns:p="http://schemas.openxmlformats.org/presentationml/2006/main">
  <p:tag name="MH" val="20161125000229"/>
  <p:tag name="MH_LIBRARY" val="GRAPHIC"/>
  <p:tag name="MH_TYPE" val="Other"/>
  <p:tag name="MH_ORDER" val="1"/>
</p:tagLst>
</file>

<file path=ppt/tags/tag1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10.xml><?xml version="1.0" encoding="utf-8"?>
<p:tagLst xmlns:p="http://schemas.openxmlformats.org/presentationml/2006/main">
  <p:tag name="MH" val="20161125000229"/>
  <p:tag name="MH_LIBRARY" val="GRAPHIC"/>
  <p:tag name="MH_TYPE" val="Other"/>
  <p:tag name="MH_ORDER" val="2"/>
</p:tagLst>
</file>

<file path=ppt/tags/tag111.xml><?xml version="1.0" encoding="utf-8"?>
<p:tagLst xmlns:p="http://schemas.openxmlformats.org/presentationml/2006/main">
  <p:tag name="MH" val="20161125000229"/>
  <p:tag name="MH_LIBRARY" val="GRAPHIC"/>
  <p:tag name="MH_TYPE" val="Other"/>
  <p:tag name="MH_ORDER" val="3"/>
</p:tagLst>
</file>

<file path=ppt/tags/tag112.xml><?xml version="1.0" encoding="utf-8"?>
<p:tagLst xmlns:p="http://schemas.openxmlformats.org/presentationml/2006/main">
  <p:tag name="MH" val="20161125000229"/>
  <p:tag name="MH_LIBRARY" val="GRAPHIC"/>
  <p:tag name="MH_TYPE" val="Other"/>
  <p:tag name="MH_ORDER" val="4"/>
</p:tagLst>
</file>

<file path=ppt/tags/tag11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14.xml><?xml version="1.0" encoding="utf-8"?>
<p:tagLst xmlns:p="http://schemas.openxmlformats.org/presentationml/2006/main">
  <p:tag name="MH" val="20161125000229"/>
  <p:tag name="MH_LIBRARY" val="GRAPHIC"/>
  <p:tag name="MH_TYPE" val="Title"/>
  <p:tag name="MH_ORDER" val="1"/>
</p:tagLst>
</file>

<file path=ppt/tags/tag115.xml><?xml version="1.0" encoding="utf-8"?>
<p:tagLst xmlns:p="http://schemas.openxmlformats.org/presentationml/2006/main">
  <p:tag name="MH" val="20161125000229"/>
  <p:tag name="MH_LIBRARY" val="GRAPHIC"/>
  <p:tag name="MH_TYPE" val="Other"/>
  <p:tag name="MH_ORDER" val="1"/>
</p:tagLst>
</file>

<file path=ppt/tags/tag116.xml><?xml version="1.0" encoding="utf-8"?>
<p:tagLst xmlns:p="http://schemas.openxmlformats.org/presentationml/2006/main">
  <p:tag name="MH" val="20161125000229"/>
  <p:tag name="MH_LIBRARY" val="GRAPHIC"/>
  <p:tag name="MH_TYPE" val="Other"/>
  <p:tag name="MH_ORDER" val="2"/>
</p:tagLst>
</file>

<file path=ppt/tags/tag117.xml><?xml version="1.0" encoding="utf-8"?>
<p:tagLst xmlns:p="http://schemas.openxmlformats.org/presentationml/2006/main">
  <p:tag name="MH" val="20161125000229"/>
  <p:tag name="MH_LIBRARY" val="GRAPHIC"/>
  <p:tag name="MH_TYPE" val="Other"/>
  <p:tag name="MH_ORDER" val="3"/>
</p:tagLst>
</file>

<file path=ppt/tags/tag118.xml><?xml version="1.0" encoding="utf-8"?>
<p:tagLst xmlns:p="http://schemas.openxmlformats.org/presentationml/2006/main">
  <p:tag name="MH" val="20161125000229"/>
  <p:tag name="MH_LIBRARY" val="GRAPHIC"/>
  <p:tag name="MH_TYPE" val="Other"/>
  <p:tag name="MH_ORDER" val="4"/>
</p:tagLst>
</file>

<file path=ppt/tags/tag11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2.xml><?xml version="1.0" encoding="utf-8"?>
<p:tagLst xmlns:p="http://schemas.openxmlformats.org/presentationml/2006/main">
  <p:tag name="MH" val="20161125000229"/>
  <p:tag name="MH_LIBRARY" val="GRAPHIC"/>
  <p:tag name="MH_TYPE" val="Title"/>
  <p:tag name="MH_ORDER" val="1"/>
</p:tagLst>
</file>

<file path=ppt/tags/tag120.xml><?xml version="1.0" encoding="utf-8"?>
<p:tagLst xmlns:p="http://schemas.openxmlformats.org/presentationml/2006/main">
  <p:tag name="MH" val="20161125000229"/>
  <p:tag name="MH_LIBRARY" val="GRAPHIC"/>
  <p:tag name="MH_TYPE" val="Title"/>
  <p:tag name="MH_ORDER" val="1"/>
</p:tagLst>
</file>

<file path=ppt/tags/tag121.xml><?xml version="1.0" encoding="utf-8"?>
<p:tagLst xmlns:p="http://schemas.openxmlformats.org/presentationml/2006/main">
  <p:tag name="MH" val="20161125000229"/>
  <p:tag name="MH_LIBRARY" val="GRAPHIC"/>
  <p:tag name="MH_TYPE" val="Other"/>
  <p:tag name="MH_ORDER" val="1"/>
</p:tagLst>
</file>

<file path=ppt/tags/tag122.xml><?xml version="1.0" encoding="utf-8"?>
<p:tagLst xmlns:p="http://schemas.openxmlformats.org/presentationml/2006/main">
  <p:tag name="MH" val="20161125000229"/>
  <p:tag name="MH_LIBRARY" val="GRAPHIC"/>
  <p:tag name="MH_TYPE" val="Other"/>
  <p:tag name="MH_ORDER" val="2"/>
</p:tagLst>
</file>

<file path=ppt/tags/tag123.xml><?xml version="1.0" encoding="utf-8"?>
<p:tagLst xmlns:p="http://schemas.openxmlformats.org/presentationml/2006/main">
  <p:tag name="MH" val="20161125000229"/>
  <p:tag name="MH_LIBRARY" val="GRAPHIC"/>
  <p:tag name="MH_TYPE" val="Other"/>
  <p:tag name="MH_ORDER" val="3"/>
</p:tagLst>
</file>

<file path=ppt/tags/tag124.xml><?xml version="1.0" encoding="utf-8"?>
<p:tagLst xmlns:p="http://schemas.openxmlformats.org/presentationml/2006/main">
  <p:tag name="MH" val="20161125000229"/>
  <p:tag name="MH_LIBRARY" val="GRAPHIC"/>
  <p:tag name="MH_TYPE" val="Other"/>
  <p:tag name="MH_ORDER" val="4"/>
</p:tagLst>
</file>

<file path=ppt/tags/tag12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26.xml><?xml version="1.0" encoding="utf-8"?>
<p:tagLst xmlns:p="http://schemas.openxmlformats.org/presentationml/2006/main">
  <p:tag name="MH" val="20161125000229"/>
  <p:tag name="MH_LIBRARY" val="GRAPHIC"/>
  <p:tag name="MH_TYPE" val="Title"/>
  <p:tag name="MH_ORDER" val="1"/>
</p:tagLst>
</file>

<file path=ppt/tags/tag127.xml><?xml version="1.0" encoding="utf-8"?>
<p:tagLst xmlns:p="http://schemas.openxmlformats.org/presentationml/2006/main">
  <p:tag name="MH" val="20161125000229"/>
  <p:tag name="MH_LIBRARY" val="GRAPHIC"/>
  <p:tag name="MH_TYPE" val="Other"/>
  <p:tag name="MH_ORDER" val="1"/>
</p:tagLst>
</file>

<file path=ppt/tags/tag128.xml><?xml version="1.0" encoding="utf-8"?>
<p:tagLst xmlns:p="http://schemas.openxmlformats.org/presentationml/2006/main">
  <p:tag name="MH" val="20161125000229"/>
  <p:tag name="MH_LIBRARY" val="GRAPHIC"/>
  <p:tag name="MH_TYPE" val="Other"/>
  <p:tag name="MH_ORDER" val="2"/>
</p:tagLst>
</file>

<file path=ppt/tags/tag129.xml><?xml version="1.0" encoding="utf-8"?>
<p:tagLst xmlns:p="http://schemas.openxmlformats.org/presentationml/2006/main">
  <p:tag name="MH" val="20161125000229"/>
  <p:tag name="MH_LIBRARY" val="GRAPHIC"/>
  <p:tag name="MH_TYPE" val="Other"/>
  <p:tag name="MH_ORDER" val="3"/>
</p:tagLst>
</file>

<file path=ppt/tags/tag13.xml><?xml version="1.0" encoding="utf-8"?>
<p:tagLst xmlns:p="http://schemas.openxmlformats.org/presentationml/2006/main">
  <p:tag name="MH" val="20161125000229"/>
  <p:tag name="MH_LIBRARY" val="GRAPHIC"/>
  <p:tag name="MH_TYPE" val="Other"/>
  <p:tag name="MH_ORDER" val="1"/>
</p:tagLst>
</file>

<file path=ppt/tags/tag130.xml><?xml version="1.0" encoding="utf-8"?>
<p:tagLst xmlns:p="http://schemas.openxmlformats.org/presentationml/2006/main">
  <p:tag name="MH" val="20161125000229"/>
  <p:tag name="MH_LIBRARY" val="GRAPHIC"/>
  <p:tag name="MH_TYPE" val="Other"/>
  <p:tag name="MH_ORDER" val="4"/>
</p:tagLst>
</file>

<file path=ppt/tags/tag13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32.xml><?xml version="1.0" encoding="utf-8"?>
<p:tagLst xmlns:p="http://schemas.openxmlformats.org/presentationml/2006/main">
  <p:tag name="MH" val="20161125000229"/>
  <p:tag name="MH_LIBRARY" val="GRAPHIC"/>
  <p:tag name="MH_TYPE" val="Title"/>
  <p:tag name="MH_ORDER" val="1"/>
</p:tagLst>
</file>

<file path=ppt/tags/tag133.xml><?xml version="1.0" encoding="utf-8"?>
<p:tagLst xmlns:p="http://schemas.openxmlformats.org/presentationml/2006/main">
  <p:tag name="MH" val="20161125000229"/>
  <p:tag name="MH_LIBRARY" val="GRAPHIC"/>
  <p:tag name="MH_TYPE" val="Other"/>
  <p:tag name="MH_ORDER" val="1"/>
</p:tagLst>
</file>

<file path=ppt/tags/tag134.xml><?xml version="1.0" encoding="utf-8"?>
<p:tagLst xmlns:p="http://schemas.openxmlformats.org/presentationml/2006/main">
  <p:tag name="MH" val="20161125000229"/>
  <p:tag name="MH_LIBRARY" val="GRAPHIC"/>
  <p:tag name="MH_TYPE" val="Other"/>
  <p:tag name="MH_ORDER" val="2"/>
</p:tagLst>
</file>

<file path=ppt/tags/tag135.xml><?xml version="1.0" encoding="utf-8"?>
<p:tagLst xmlns:p="http://schemas.openxmlformats.org/presentationml/2006/main">
  <p:tag name="MH" val="20161125000229"/>
  <p:tag name="MH_LIBRARY" val="GRAPHIC"/>
  <p:tag name="MH_TYPE" val="Other"/>
  <p:tag name="MH_ORDER" val="3"/>
</p:tagLst>
</file>

<file path=ppt/tags/tag136.xml><?xml version="1.0" encoding="utf-8"?>
<p:tagLst xmlns:p="http://schemas.openxmlformats.org/presentationml/2006/main">
  <p:tag name="MH" val="20161125000229"/>
  <p:tag name="MH_LIBRARY" val="GRAPHIC"/>
  <p:tag name="MH_TYPE" val="Other"/>
  <p:tag name="MH_ORDER" val="4"/>
</p:tagLst>
</file>

<file path=ppt/tags/tag13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38.xml><?xml version="1.0" encoding="utf-8"?>
<p:tagLst xmlns:p="http://schemas.openxmlformats.org/presentationml/2006/main">
  <p:tag name="MH" val="20161125000229"/>
  <p:tag name="MH_LIBRARY" val="GRAPHIC"/>
  <p:tag name="MH_TYPE" val="Title"/>
  <p:tag name="MH_ORDER" val="1"/>
</p:tagLst>
</file>

<file path=ppt/tags/tag139.xml><?xml version="1.0" encoding="utf-8"?>
<p:tagLst xmlns:p="http://schemas.openxmlformats.org/presentationml/2006/main">
  <p:tag name="MH" val="20161125000229"/>
  <p:tag name="MH_LIBRARY" val="GRAPHIC"/>
  <p:tag name="MH_TYPE" val="PageTitle"/>
  <p:tag name="MH_ORDER" val="PageTitle"/>
</p:tagLst>
</file>

<file path=ppt/tags/tag14.xml><?xml version="1.0" encoding="utf-8"?>
<p:tagLst xmlns:p="http://schemas.openxmlformats.org/presentationml/2006/main">
  <p:tag name="MH" val="20161125000229"/>
  <p:tag name="MH_LIBRARY" val="GRAPHIC"/>
  <p:tag name="MH_TYPE" val="Other"/>
  <p:tag name="MH_ORDER" val="2"/>
</p:tagLst>
</file>

<file path=ppt/tags/tag140.xml><?xml version="1.0" encoding="utf-8"?>
<p:tagLst xmlns:p="http://schemas.openxmlformats.org/presentationml/2006/main">
  <p:tag name="MH" val="20161125000229"/>
  <p:tag name="MH_LIBRARY" val="GRAPHIC"/>
  <p:tag name="MH_TYPE" val="Other"/>
  <p:tag name="MH_ORDER" val="1"/>
</p:tagLst>
</file>

<file path=ppt/tags/tag141.xml><?xml version="1.0" encoding="utf-8"?>
<p:tagLst xmlns:p="http://schemas.openxmlformats.org/presentationml/2006/main">
  <p:tag name="MH" val="20161125000229"/>
  <p:tag name="MH_LIBRARY" val="GRAPHIC"/>
  <p:tag name="MH_TYPE" val="Other"/>
  <p:tag name="MH_ORDER" val="2"/>
</p:tagLst>
</file>

<file path=ppt/tags/tag142.xml><?xml version="1.0" encoding="utf-8"?>
<p:tagLst xmlns:p="http://schemas.openxmlformats.org/presentationml/2006/main">
  <p:tag name="MH" val="20161125000229"/>
  <p:tag name="MH_LIBRARY" val="GRAPHIC"/>
  <p:tag name="MH_TYPE" val="Other"/>
  <p:tag name="MH_ORDER" val="3"/>
</p:tagLst>
</file>

<file path=ppt/tags/tag143.xml><?xml version="1.0" encoding="utf-8"?>
<p:tagLst xmlns:p="http://schemas.openxmlformats.org/presentationml/2006/main">
  <p:tag name="MH" val="20161125000229"/>
  <p:tag name="MH_LIBRARY" val="GRAPHIC"/>
  <p:tag name="MH_TYPE" val="Other"/>
  <p:tag name="MH_ORDER" val="4"/>
</p:tagLst>
</file>

<file path=ppt/tags/tag144.xml><?xml version="1.0" encoding="utf-8"?>
<p:tagLst xmlns:p="http://schemas.openxmlformats.org/presentationml/2006/main">
  <p:tag name="THINKCELLSHAPEDONOTDELETE" val="pKOZHO13yzUCaepRpRzBw5w"/>
</p:tagLst>
</file>

<file path=ppt/tags/tag145.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5.xml><?xml version="1.0" encoding="utf-8"?>
<p:tagLst xmlns:p="http://schemas.openxmlformats.org/presentationml/2006/main">
  <p:tag name="MH" val="20161125000229"/>
  <p:tag name="MH_LIBRARY" val="GRAPHIC"/>
  <p:tag name="MH_TYPE" val="Other"/>
  <p:tag name="MH_ORDER" val="3"/>
</p:tagLst>
</file>

<file path=ppt/tags/tag16.xml><?xml version="1.0" encoding="utf-8"?>
<p:tagLst xmlns:p="http://schemas.openxmlformats.org/presentationml/2006/main">
  <p:tag name="MH" val="20161125000229"/>
  <p:tag name="MH_LIBRARY" val="GRAPHIC"/>
  <p:tag name="MH_TYPE" val="Other"/>
  <p:tag name="MH_ORDER" val="4"/>
</p:tagLst>
</file>

<file path=ppt/tags/tag1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18.xml><?xml version="1.0" encoding="utf-8"?>
<p:tagLst xmlns:p="http://schemas.openxmlformats.org/presentationml/2006/main">
  <p:tag name="MH" val="20161125000229"/>
  <p:tag name="MH_LIBRARY" val="GRAPHIC"/>
  <p:tag name="MH_TYPE" val="Title"/>
  <p:tag name="MH_ORDER" val="1"/>
</p:tagLst>
</file>

<file path=ppt/tags/tag19.xml><?xml version="1.0" encoding="utf-8"?>
<p:tagLst xmlns:p="http://schemas.openxmlformats.org/presentationml/2006/main">
  <p:tag name="MH" val="20161125000229"/>
  <p:tag name="MH_LIBRARY" val="GRAPHIC"/>
  <p:tag name="MH_TYPE" val="Other"/>
  <p:tag name="MH_ORDER" val="1"/>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2"/>
</p:tagLst>
</file>

<file path=ppt/tags/tag21.xml><?xml version="1.0" encoding="utf-8"?>
<p:tagLst xmlns:p="http://schemas.openxmlformats.org/presentationml/2006/main">
  <p:tag name="MH" val="20161125000229"/>
  <p:tag name="MH_LIBRARY" val="GRAPHIC"/>
  <p:tag name="MH_TYPE" val="Other"/>
  <p:tag name="MH_ORDER" val="3"/>
</p:tagLst>
</file>

<file path=ppt/tags/tag22.xml><?xml version="1.0" encoding="utf-8"?>
<p:tagLst xmlns:p="http://schemas.openxmlformats.org/presentationml/2006/main">
  <p:tag name="MH" val="20161125000229"/>
  <p:tag name="MH_LIBRARY" val="GRAPHIC"/>
  <p:tag name="MH_TYPE" val="Other"/>
  <p:tag name="MH_ORDER" val="4"/>
</p:tagLst>
</file>

<file path=ppt/tags/tag2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24.xml><?xml version="1.0" encoding="utf-8"?>
<p:tagLst xmlns:p="http://schemas.openxmlformats.org/presentationml/2006/main">
  <p:tag name="MH" val="20161125000229"/>
  <p:tag name="MH_LIBRARY" val="GRAPHIC"/>
  <p:tag name="MH_TYPE" val="Title"/>
  <p:tag name="MH_ORDER" val="1"/>
</p:tagLst>
</file>

<file path=ppt/tags/tag25.xml><?xml version="1.0" encoding="utf-8"?>
<p:tagLst xmlns:p="http://schemas.openxmlformats.org/presentationml/2006/main">
  <p:tag name="MH" val="20161125000229"/>
  <p:tag name="MH_LIBRARY" val="GRAPHIC"/>
  <p:tag name="MH_TYPE" val="Other"/>
  <p:tag name="MH_ORDER" val="1"/>
</p:tagLst>
</file>

<file path=ppt/tags/tag26.xml><?xml version="1.0" encoding="utf-8"?>
<p:tagLst xmlns:p="http://schemas.openxmlformats.org/presentationml/2006/main">
  <p:tag name="MH" val="20161125000229"/>
  <p:tag name="MH_LIBRARY" val="GRAPHIC"/>
  <p:tag name="MH_TYPE" val="Other"/>
  <p:tag name="MH_ORDER" val="2"/>
</p:tagLst>
</file>

<file path=ppt/tags/tag27.xml><?xml version="1.0" encoding="utf-8"?>
<p:tagLst xmlns:p="http://schemas.openxmlformats.org/presentationml/2006/main">
  <p:tag name="MH" val="20161125000229"/>
  <p:tag name="MH_LIBRARY" val="GRAPHIC"/>
  <p:tag name="MH_TYPE" val="Other"/>
  <p:tag name="MH_ORDER" val="3"/>
</p:tagLst>
</file>

<file path=ppt/tags/tag28.xml><?xml version="1.0" encoding="utf-8"?>
<p:tagLst xmlns:p="http://schemas.openxmlformats.org/presentationml/2006/main">
  <p:tag name="MH" val="20161125000229"/>
  <p:tag name="MH_LIBRARY" val="GRAPHIC"/>
  <p:tag name="MH_TYPE" val="Other"/>
  <p:tag name="MH_ORDER" val="4"/>
</p:tagLst>
</file>

<file path=ppt/tags/tag2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Title"/>
  <p:tag name="MH_ORDER" val="1"/>
</p:tagLst>
</file>

<file path=ppt/tags/tag31.xml><?xml version="1.0" encoding="utf-8"?>
<p:tagLst xmlns:p="http://schemas.openxmlformats.org/presentationml/2006/main">
  <p:tag name="MH" val="20161125000229"/>
  <p:tag name="MH_LIBRARY" val="GRAPHIC"/>
  <p:tag name="MH_TYPE" val="Other"/>
  <p:tag name="MH_ORDER" val="1"/>
</p:tagLst>
</file>

<file path=ppt/tags/tag32.xml><?xml version="1.0" encoding="utf-8"?>
<p:tagLst xmlns:p="http://schemas.openxmlformats.org/presentationml/2006/main">
  <p:tag name="MH" val="20161125000229"/>
  <p:tag name="MH_LIBRARY" val="GRAPHIC"/>
  <p:tag name="MH_TYPE" val="Other"/>
  <p:tag name="MH_ORDER" val="2"/>
</p:tagLst>
</file>

<file path=ppt/tags/tag33.xml><?xml version="1.0" encoding="utf-8"?>
<p:tagLst xmlns:p="http://schemas.openxmlformats.org/presentationml/2006/main">
  <p:tag name="MH" val="20161125000229"/>
  <p:tag name="MH_LIBRARY" val="GRAPHIC"/>
  <p:tag name="MH_TYPE" val="Other"/>
  <p:tag name="MH_ORDER" val="3"/>
</p:tagLst>
</file>

<file path=ppt/tags/tag34.xml><?xml version="1.0" encoding="utf-8"?>
<p:tagLst xmlns:p="http://schemas.openxmlformats.org/presentationml/2006/main">
  <p:tag name="MH" val="20161125000229"/>
  <p:tag name="MH_LIBRARY" val="GRAPHIC"/>
  <p:tag name="MH_TYPE" val="Other"/>
  <p:tag name="MH_ORDER" val="4"/>
</p:tagLst>
</file>

<file path=ppt/tags/tag3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36.xml><?xml version="1.0" encoding="utf-8"?>
<p:tagLst xmlns:p="http://schemas.openxmlformats.org/presentationml/2006/main">
  <p:tag name="MH" val="20161125000229"/>
  <p:tag name="MH_LIBRARY" val="GRAPHIC"/>
  <p:tag name="MH_TYPE" val="Title"/>
  <p:tag name="MH_ORDER" val="1"/>
</p:tagLst>
</file>

<file path=ppt/tags/tag37.xml><?xml version="1.0" encoding="utf-8"?>
<p:tagLst xmlns:p="http://schemas.openxmlformats.org/presentationml/2006/main">
  <p:tag name="MH" val="20161125000229"/>
  <p:tag name="MH_LIBRARY" val="GRAPHIC"/>
  <p:tag name="MH_TYPE" val="Other"/>
  <p:tag name="MH_ORDER" val="1"/>
</p:tagLst>
</file>

<file path=ppt/tags/tag38.xml><?xml version="1.0" encoding="utf-8"?>
<p:tagLst xmlns:p="http://schemas.openxmlformats.org/presentationml/2006/main">
  <p:tag name="MH" val="20161125000229"/>
  <p:tag name="MH_LIBRARY" val="GRAPHIC"/>
  <p:tag name="MH_TYPE" val="Other"/>
  <p:tag name="MH_ORDER" val="2"/>
</p:tagLst>
</file>

<file path=ppt/tags/tag39.xml><?xml version="1.0" encoding="utf-8"?>
<p:tagLst xmlns:p="http://schemas.openxmlformats.org/presentationml/2006/main">
  <p:tag name="MH" val="20161125000229"/>
  <p:tag name="MH_LIBRARY" val="GRAPHIC"/>
  <p:tag name="MH_TYPE" val="Other"/>
  <p:tag name="MH_ORDER" val="3"/>
</p:tagLst>
</file>

<file path=ppt/tags/tag4.xml><?xml version="1.0" encoding="utf-8"?>
<p:tagLst xmlns:p="http://schemas.openxmlformats.org/presentationml/2006/main">
  <p:tag name="MH" val="20161125000229"/>
  <p:tag name="MH_LIBRARY" val="GRAPHIC"/>
  <p:tag name="MH_TYPE" val="Other"/>
  <p:tag name="MH_ORDER" val="3"/>
</p:tagLst>
</file>

<file path=ppt/tags/tag40.xml><?xml version="1.0" encoding="utf-8"?>
<p:tagLst xmlns:p="http://schemas.openxmlformats.org/presentationml/2006/main">
  <p:tag name="MH" val="20161125000229"/>
  <p:tag name="MH_LIBRARY" val="GRAPHIC"/>
  <p:tag name="MH_TYPE" val="Other"/>
  <p:tag name="MH_ORDER" val="4"/>
</p:tagLst>
</file>

<file path=ppt/tags/tag4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2.xml><?xml version="1.0" encoding="utf-8"?>
<p:tagLst xmlns:p="http://schemas.openxmlformats.org/presentationml/2006/main">
  <p:tag name="MH" val="20161125000229"/>
  <p:tag name="MH_LIBRARY" val="GRAPHIC"/>
  <p:tag name="MH_TYPE" val="Title"/>
  <p:tag name="MH_ORDER" val="1"/>
</p:tagLst>
</file>

<file path=ppt/tags/tag43.xml><?xml version="1.0" encoding="utf-8"?>
<p:tagLst xmlns:p="http://schemas.openxmlformats.org/presentationml/2006/main">
  <p:tag name="MH" val="20161125000229"/>
  <p:tag name="MH_LIBRARY" val="GRAPHIC"/>
  <p:tag name="MH_TYPE" val="Other"/>
  <p:tag name="MH_ORDER" val="1"/>
</p:tagLst>
</file>

<file path=ppt/tags/tag44.xml><?xml version="1.0" encoding="utf-8"?>
<p:tagLst xmlns:p="http://schemas.openxmlformats.org/presentationml/2006/main">
  <p:tag name="MH" val="20161125000229"/>
  <p:tag name="MH_LIBRARY" val="GRAPHIC"/>
  <p:tag name="MH_TYPE" val="Other"/>
  <p:tag name="MH_ORDER" val="2"/>
</p:tagLst>
</file>

<file path=ppt/tags/tag45.xml><?xml version="1.0" encoding="utf-8"?>
<p:tagLst xmlns:p="http://schemas.openxmlformats.org/presentationml/2006/main">
  <p:tag name="MH" val="20161125000229"/>
  <p:tag name="MH_LIBRARY" val="GRAPHIC"/>
  <p:tag name="MH_TYPE" val="Other"/>
  <p:tag name="MH_ORDER" val="3"/>
</p:tagLst>
</file>

<file path=ppt/tags/tag46.xml><?xml version="1.0" encoding="utf-8"?>
<p:tagLst xmlns:p="http://schemas.openxmlformats.org/presentationml/2006/main">
  <p:tag name="MH" val="20161125000229"/>
  <p:tag name="MH_LIBRARY" val="GRAPHIC"/>
  <p:tag name="MH_TYPE" val="Other"/>
  <p:tag name="MH_ORDER" val="4"/>
</p:tagLst>
</file>

<file path=ppt/tags/tag4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8.xml><?xml version="1.0" encoding="utf-8"?>
<p:tagLst xmlns:p="http://schemas.openxmlformats.org/presentationml/2006/main">
  <p:tag name="MH" val="20161125000229"/>
  <p:tag name="MH_LIBRARY" val="GRAPHIC"/>
  <p:tag name="MH_TYPE" val="Title"/>
  <p:tag name="MH_ORDER" val="1"/>
</p:tagLst>
</file>

<file path=ppt/tags/tag49.xml><?xml version="1.0" encoding="utf-8"?>
<p:tagLst xmlns:p="http://schemas.openxmlformats.org/presentationml/2006/main">
  <p:tag name="MH" val="20161125000229"/>
  <p:tag name="MH_LIBRARY" val="GRAPHIC"/>
  <p:tag name="MH_TYPE" val="Other"/>
  <p:tag name="MH_ORDER" val="1"/>
</p:tagLst>
</file>

<file path=ppt/tags/tag5.xml><?xml version="1.0" encoding="utf-8"?>
<p:tagLst xmlns:p="http://schemas.openxmlformats.org/presentationml/2006/main">
  <p:tag name="MH" val="20161125000229"/>
  <p:tag name="MH_LIBRARY" val="GRAPHIC"/>
  <p:tag name="MH_TYPE" val="Other"/>
  <p:tag name="MH_ORDER" val="4"/>
</p:tagLst>
</file>

<file path=ppt/tags/tag50.xml><?xml version="1.0" encoding="utf-8"?>
<p:tagLst xmlns:p="http://schemas.openxmlformats.org/presentationml/2006/main">
  <p:tag name="MH" val="20161125000229"/>
  <p:tag name="MH_LIBRARY" val="GRAPHIC"/>
  <p:tag name="MH_TYPE" val="Other"/>
  <p:tag name="MH_ORDER" val="2"/>
</p:tagLst>
</file>

<file path=ppt/tags/tag51.xml><?xml version="1.0" encoding="utf-8"?>
<p:tagLst xmlns:p="http://schemas.openxmlformats.org/presentationml/2006/main">
  <p:tag name="MH" val="20161125000229"/>
  <p:tag name="MH_LIBRARY" val="GRAPHIC"/>
  <p:tag name="MH_TYPE" val="Other"/>
  <p:tag name="MH_ORDER" val="3"/>
</p:tagLst>
</file>

<file path=ppt/tags/tag52.xml><?xml version="1.0" encoding="utf-8"?>
<p:tagLst xmlns:p="http://schemas.openxmlformats.org/presentationml/2006/main">
  <p:tag name="MH" val="20161125000229"/>
  <p:tag name="MH_LIBRARY" val="GRAPHIC"/>
  <p:tag name="MH_TYPE" val="Other"/>
  <p:tag name="MH_ORDER" val="4"/>
</p:tagLst>
</file>

<file path=ppt/tags/tag5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4.xml><?xml version="1.0" encoding="utf-8"?>
<p:tagLst xmlns:p="http://schemas.openxmlformats.org/presentationml/2006/main">
  <p:tag name="MH" val="20161125000229"/>
  <p:tag name="MH_LIBRARY" val="GRAPHIC"/>
  <p:tag name="MH_TYPE" val="Title"/>
  <p:tag name="MH_ORDER" val="1"/>
</p:tagLst>
</file>

<file path=ppt/tags/tag55.xml><?xml version="1.0" encoding="utf-8"?>
<p:tagLst xmlns:p="http://schemas.openxmlformats.org/presentationml/2006/main">
  <p:tag name="MH" val="20161125000229"/>
  <p:tag name="MH_LIBRARY" val="GRAPHIC"/>
  <p:tag name="MH_TYPE" val="Other"/>
  <p:tag name="MH_ORDER" val="1"/>
</p:tagLst>
</file>

<file path=ppt/tags/tag56.xml><?xml version="1.0" encoding="utf-8"?>
<p:tagLst xmlns:p="http://schemas.openxmlformats.org/presentationml/2006/main">
  <p:tag name="MH" val="20161125000229"/>
  <p:tag name="MH_LIBRARY" val="GRAPHIC"/>
  <p:tag name="MH_TYPE" val="Other"/>
  <p:tag name="MH_ORDER" val="2"/>
</p:tagLst>
</file>

<file path=ppt/tags/tag57.xml><?xml version="1.0" encoding="utf-8"?>
<p:tagLst xmlns:p="http://schemas.openxmlformats.org/presentationml/2006/main">
  <p:tag name="MH" val="20161125000229"/>
  <p:tag name="MH_LIBRARY" val="GRAPHIC"/>
  <p:tag name="MH_TYPE" val="Other"/>
  <p:tag name="MH_ORDER" val="3"/>
</p:tagLst>
</file>

<file path=ppt/tags/tag58.xml><?xml version="1.0" encoding="utf-8"?>
<p:tagLst xmlns:p="http://schemas.openxmlformats.org/presentationml/2006/main">
  <p:tag name="MH" val="20161125000229"/>
  <p:tag name="MH_LIBRARY" val="GRAPHIC"/>
  <p:tag name="MH_TYPE" val="Other"/>
  <p:tag name="MH_ORDER" val="4"/>
</p:tagLst>
</file>

<file path=ppt/tags/tag5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xml><?xml version="1.0" encoding="utf-8"?>
<p:tagLst xmlns:p="http://schemas.openxmlformats.org/presentationml/2006/main">
  <p:tag name="MH" val="20161125000229"/>
  <p:tag name="MH_LIBRARY" val="GRAPHIC"/>
  <p:tag name="MH_TYPE" val="Title"/>
  <p:tag name="MH_ORDER" val="1"/>
</p:tagLst>
</file>

<file path=ppt/tags/tag60.xml><?xml version="1.0" encoding="utf-8"?>
<p:tagLst xmlns:p="http://schemas.openxmlformats.org/presentationml/2006/main">
  <p:tag name="MH" val="20161125000229"/>
  <p:tag name="MH_LIBRARY" val="GRAPHIC"/>
  <p:tag name="MH_TYPE" val="Title"/>
  <p:tag name="MH_ORDER" val="1"/>
</p:tagLst>
</file>

<file path=ppt/tags/tag61.xml><?xml version="1.0" encoding="utf-8"?>
<p:tagLst xmlns:p="http://schemas.openxmlformats.org/presentationml/2006/main">
  <p:tag name="MH" val="20161125000229"/>
  <p:tag name="MH_LIBRARY" val="GRAPHIC"/>
  <p:tag name="MH_TYPE" val="Other"/>
  <p:tag name="MH_ORDER" val="1"/>
</p:tagLst>
</file>

<file path=ppt/tags/tag62.xml><?xml version="1.0" encoding="utf-8"?>
<p:tagLst xmlns:p="http://schemas.openxmlformats.org/presentationml/2006/main">
  <p:tag name="MH" val="20161125000229"/>
  <p:tag name="MH_LIBRARY" val="GRAPHIC"/>
  <p:tag name="MH_TYPE" val="Other"/>
  <p:tag name="MH_ORDER" val="2"/>
</p:tagLst>
</file>

<file path=ppt/tags/tag63.xml><?xml version="1.0" encoding="utf-8"?>
<p:tagLst xmlns:p="http://schemas.openxmlformats.org/presentationml/2006/main">
  <p:tag name="MH" val="20161125000229"/>
  <p:tag name="MH_LIBRARY" val="GRAPHIC"/>
  <p:tag name="MH_TYPE" val="Other"/>
  <p:tag name="MH_ORDER" val="3"/>
</p:tagLst>
</file>

<file path=ppt/tags/tag64.xml><?xml version="1.0" encoding="utf-8"?>
<p:tagLst xmlns:p="http://schemas.openxmlformats.org/presentationml/2006/main">
  <p:tag name="MH" val="20161125000229"/>
  <p:tag name="MH_LIBRARY" val="GRAPHIC"/>
  <p:tag name="MH_TYPE" val="Other"/>
  <p:tag name="MH_ORDER" val="4"/>
</p:tagLst>
</file>

<file path=ppt/tags/tag6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6.xml><?xml version="1.0" encoding="utf-8"?>
<p:tagLst xmlns:p="http://schemas.openxmlformats.org/presentationml/2006/main">
  <p:tag name="MH" val="20161125000229"/>
  <p:tag name="MH_LIBRARY" val="GRAPHIC"/>
  <p:tag name="MH_TYPE" val="Title"/>
  <p:tag name="MH_ORDER" val="1"/>
</p:tagLst>
</file>

<file path=ppt/tags/tag67.xml><?xml version="1.0" encoding="utf-8"?>
<p:tagLst xmlns:p="http://schemas.openxmlformats.org/presentationml/2006/main">
  <p:tag name="MH" val="20161125000229"/>
  <p:tag name="MH_LIBRARY" val="GRAPHIC"/>
  <p:tag name="MH_TYPE" val="Other"/>
  <p:tag name="MH_ORDER" val="1"/>
</p:tagLst>
</file>

<file path=ppt/tags/tag68.xml><?xml version="1.0" encoding="utf-8"?>
<p:tagLst xmlns:p="http://schemas.openxmlformats.org/presentationml/2006/main">
  <p:tag name="MH" val="20161125000229"/>
  <p:tag name="MH_LIBRARY" val="GRAPHIC"/>
  <p:tag name="MH_TYPE" val="Other"/>
  <p:tag name="MH_ORDER" val="2"/>
</p:tagLst>
</file>

<file path=ppt/tags/tag69.xml><?xml version="1.0" encoding="utf-8"?>
<p:tagLst xmlns:p="http://schemas.openxmlformats.org/presentationml/2006/main">
  <p:tag name="MH" val="20161125000229"/>
  <p:tag name="MH_LIBRARY" val="GRAPHIC"/>
  <p:tag name="MH_TYPE" val="Other"/>
  <p:tag name="MH_ORDER" val="3"/>
</p:tagLst>
</file>

<file path=ppt/tags/tag7.xml><?xml version="1.0" encoding="utf-8"?>
<p:tagLst xmlns:p="http://schemas.openxmlformats.org/presentationml/2006/main">
  <p:tag name="MH" val="20161125000229"/>
  <p:tag name="MH_LIBRARY" val="GRAPHIC"/>
  <p:tag name="MH_TYPE" val="Other"/>
  <p:tag name="MH_ORDER" val="1"/>
</p:tagLst>
</file>

<file path=ppt/tags/tag70.xml><?xml version="1.0" encoding="utf-8"?>
<p:tagLst xmlns:p="http://schemas.openxmlformats.org/presentationml/2006/main">
  <p:tag name="MH" val="20161125000229"/>
  <p:tag name="MH_LIBRARY" val="GRAPHIC"/>
  <p:tag name="MH_TYPE" val="Other"/>
  <p:tag name="MH_ORDER" val="4"/>
</p:tagLst>
</file>

<file path=ppt/tags/tag7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2.xml><?xml version="1.0" encoding="utf-8"?>
<p:tagLst xmlns:p="http://schemas.openxmlformats.org/presentationml/2006/main">
  <p:tag name="MH" val="20161125000229"/>
  <p:tag name="MH_LIBRARY" val="GRAPHIC"/>
  <p:tag name="MH_TYPE" val="Title"/>
  <p:tag name="MH_ORDER" val="1"/>
</p:tagLst>
</file>

<file path=ppt/tags/tag73.xml><?xml version="1.0" encoding="utf-8"?>
<p:tagLst xmlns:p="http://schemas.openxmlformats.org/presentationml/2006/main">
  <p:tag name="MH" val="20161125000229"/>
  <p:tag name="MH_LIBRARY" val="GRAPHIC"/>
  <p:tag name="MH_TYPE" val="Other"/>
  <p:tag name="MH_ORDER" val="1"/>
</p:tagLst>
</file>

<file path=ppt/tags/tag74.xml><?xml version="1.0" encoding="utf-8"?>
<p:tagLst xmlns:p="http://schemas.openxmlformats.org/presentationml/2006/main">
  <p:tag name="MH" val="20161125000229"/>
  <p:tag name="MH_LIBRARY" val="GRAPHIC"/>
  <p:tag name="MH_TYPE" val="Other"/>
  <p:tag name="MH_ORDER" val="2"/>
</p:tagLst>
</file>

<file path=ppt/tags/tag75.xml><?xml version="1.0" encoding="utf-8"?>
<p:tagLst xmlns:p="http://schemas.openxmlformats.org/presentationml/2006/main">
  <p:tag name="MH" val="20161125000229"/>
  <p:tag name="MH_LIBRARY" val="GRAPHIC"/>
  <p:tag name="MH_TYPE" val="Other"/>
  <p:tag name="MH_ORDER" val="3"/>
</p:tagLst>
</file>

<file path=ppt/tags/tag76.xml><?xml version="1.0" encoding="utf-8"?>
<p:tagLst xmlns:p="http://schemas.openxmlformats.org/presentationml/2006/main">
  <p:tag name="MH" val="20161125000229"/>
  <p:tag name="MH_LIBRARY" val="GRAPHIC"/>
  <p:tag name="MH_TYPE" val="Other"/>
  <p:tag name="MH_ORDER" val="4"/>
</p:tagLst>
</file>

<file path=ppt/tags/tag7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78.xml><?xml version="1.0" encoding="utf-8"?>
<p:tagLst xmlns:p="http://schemas.openxmlformats.org/presentationml/2006/main">
  <p:tag name="MH" val="20161125000229"/>
  <p:tag name="MH_LIBRARY" val="GRAPHIC"/>
  <p:tag name="MH_TYPE" val="Title"/>
  <p:tag name="MH_ORDER" val="1"/>
</p:tagLst>
</file>

<file path=ppt/tags/tag79.xml><?xml version="1.0" encoding="utf-8"?>
<p:tagLst xmlns:p="http://schemas.openxmlformats.org/presentationml/2006/main">
  <p:tag name="MH" val="20161125000229"/>
  <p:tag name="MH_LIBRARY" val="GRAPHIC"/>
  <p:tag name="MH_TYPE" val="Other"/>
  <p:tag name="MH_ORDER" val="1"/>
</p:tagLst>
</file>

<file path=ppt/tags/tag8.xml><?xml version="1.0" encoding="utf-8"?>
<p:tagLst xmlns:p="http://schemas.openxmlformats.org/presentationml/2006/main">
  <p:tag name="MH" val="20161125000229"/>
  <p:tag name="MH_LIBRARY" val="GRAPHIC"/>
  <p:tag name="MH_TYPE" val="Other"/>
  <p:tag name="MH_ORDER" val="2"/>
</p:tagLst>
</file>

<file path=ppt/tags/tag80.xml><?xml version="1.0" encoding="utf-8"?>
<p:tagLst xmlns:p="http://schemas.openxmlformats.org/presentationml/2006/main">
  <p:tag name="MH" val="20161125000229"/>
  <p:tag name="MH_LIBRARY" val="GRAPHIC"/>
  <p:tag name="MH_TYPE" val="Other"/>
  <p:tag name="MH_ORDER" val="2"/>
</p:tagLst>
</file>

<file path=ppt/tags/tag81.xml><?xml version="1.0" encoding="utf-8"?>
<p:tagLst xmlns:p="http://schemas.openxmlformats.org/presentationml/2006/main">
  <p:tag name="MH" val="20161125000229"/>
  <p:tag name="MH_LIBRARY" val="GRAPHIC"/>
  <p:tag name="MH_TYPE" val="Other"/>
  <p:tag name="MH_ORDER" val="3"/>
</p:tagLst>
</file>

<file path=ppt/tags/tag82.xml><?xml version="1.0" encoding="utf-8"?>
<p:tagLst xmlns:p="http://schemas.openxmlformats.org/presentationml/2006/main">
  <p:tag name="MH" val="20161125000229"/>
  <p:tag name="MH_LIBRARY" val="GRAPHIC"/>
  <p:tag name="MH_TYPE" val="Other"/>
  <p:tag name="MH_ORDER" val="4"/>
</p:tagLst>
</file>

<file path=ppt/tags/tag8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84.xml><?xml version="1.0" encoding="utf-8"?>
<p:tagLst xmlns:p="http://schemas.openxmlformats.org/presentationml/2006/main">
  <p:tag name="MH" val="20161125000229"/>
  <p:tag name="MH_LIBRARY" val="GRAPHIC"/>
  <p:tag name="MH_TYPE" val="Title"/>
  <p:tag name="MH_ORDER" val="1"/>
</p:tagLst>
</file>

<file path=ppt/tags/tag85.xml><?xml version="1.0" encoding="utf-8"?>
<p:tagLst xmlns:p="http://schemas.openxmlformats.org/presentationml/2006/main">
  <p:tag name="MH" val="20161125000229"/>
  <p:tag name="MH_LIBRARY" val="GRAPHIC"/>
  <p:tag name="MH_TYPE" val="Other"/>
  <p:tag name="MH_ORDER" val="1"/>
</p:tagLst>
</file>

<file path=ppt/tags/tag86.xml><?xml version="1.0" encoding="utf-8"?>
<p:tagLst xmlns:p="http://schemas.openxmlformats.org/presentationml/2006/main">
  <p:tag name="MH" val="20161125000229"/>
  <p:tag name="MH_LIBRARY" val="GRAPHIC"/>
  <p:tag name="MH_TYPE" val="Other"/>
  <p:tag name="MH_ORDER" val="2"/>
</p:tagLst>
</file>

<file path=ppt/tags/tag87.xml><?xml version="1.0" encoding="utf-8"?>
<p:tagLst xmlns:p="http://schemas.openxmlformats.org/presentationml/2006/main">
  <p:tag name="MH" val="20161125000229"/>
  <p:tag name="MH_LIBRARY" val="GRAPHIC"/>
  <p:tag name="MH_TYPE" val="Other"/>
  <p:tag name="MH_ORDER" val="3"/>
</p:tagLst>
</file>

<file path=ppt/tags/tag88.xml><?xml version="1.0" encoding="utf-8"?>
<p:tagLst xmlns:p="http://schemas.openxmlformats.org/presentationml/2006/main">
  <p:tag name="MH" val="20161125000229"/>
  <p:tag name="MH_LIBRARY" val="GRAPHIC"/>
  <p:tag name="MH_TYPE" val="Other"/>
  <p:tag name="MH_ORDER" val="4"/>
</p:tagLst>
</file>

<file path=ppt/tags/tag8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9.xml><?xml version="1.0" encoding="utf-8"?>
<p:tagLst xmlns:p="http://schemas.openxmlformats.org/presentationml/2006/main">
  <p:tag name="MH" val="20161125000229"/>
  <p:tag name="MH_LIBRARY" val="GRAPHIC"/>
  <p:tag name="MH_TYPE" val="Other"/>
  <p:tag name="MH_ORDER" val="3"/>
</p:tagLst>
</file>

<file path=ppt/tags/tag90.xml><?xml version="1.0" encoding="utf-8"?>
<p:tagLst xmlns:p="http://schemas.openxmlformats.org/presentationml/2006/main">
  <p:tag name="MH" val="20161125000229"/>
  <p:tag name="MH_LIBRARY" val="GRAPHIC"/>
  <p:tag name="MH_TYPE" val="Title"/>
  <p:tag name="MH_ORDER" val="1"/>
</p:tagLst>
</file>

<file path=ppt/tags/tag91.xml><?xml version="1.0" encoding="utf-8"?>
<p:tagLst xmlns:p="http://schemas.openxmlformats.org/presentationml/2006/main">
  <p:tag name="MH" val="20161125000229"/>
  <p:tag name="MH_LIBRARY" val="GRAPHIC"/>
  <p:tag name="MH_TYPE" val="Other"/>
  <p:tag name="MH_ORDER" val="1"/>
</p:tagLst>
</file>

<file path=ppt/tags/tag92.xml><?xml version="1.0" encoding="utf-8"?>
<p:tagLst xmlns:p="http://schemas.openxmlformats.org/presentationml/2006/main">
  <p:tag name="MH" val="20161125000229"/>
  <p:tag name="MH_LIBRARY" val="GRAPHIC"/>
  <p:tag name="MH_TYPE" val="Other"/>
  <p:tag name="MH_ORDER" val="2"/>
</p:tagLst>
</file>

<file path=ppt/tags/tag93.xml><?xml version="1.0" encoding="utf-8"?>
<p:tagLst xmlns:p="http://schemas.openxmlformats.org/presentationml/2006/main">
  <p:tag name="MH" val="20161125000229"/>
  <p:tag name="MH_LIBRARY" val="GRAPHIC"/>
  <p:tag name="MH_TYPE" val="Other"/>
  <p:tag name="MH_ORDER" val="3"/>
</p:tagLst>
</file>

<file path=ppt/tags/tag94.xml><?xml version="1.0" encoding="utf-8"?>
<p:tagLst xmlns:p="http://schemas.openxmlformats.org/presentationml/2006/main">
  <p:tag name="MH" val="20161125000229"/>
  <p:tag name="MH_LIBRARY" val="GRAPHIC"/>
  <p:tag name="MH_TYPE" val="Other"/>
  <p:tag name="MH_ORDER" val="4"/>
</p:tagLst>
</file>

<file path=ppt/tags/tag9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96.xml><?xml version="1.0" encoding="utf-8"?>
<p:tagLst xmlns:p="http://schemas.openxmlformats.org/presentationml/2006/main">
  <p:tag name="MH" val="20161125000229"/>
  <p:tag name="MH_LIBRARY" val="GRAPHIC"/>
  <p:tag name="MH_TYPE" val="Title"/>
  <p:tag name="MH_ORDER" val="1"/>
</p:tagLst>
</file>

<file path=ppt/tags/tag97.xml><?xml version="1.0" encoding="utf-8"?>
<p:tagLst xmlns:p="http://schemas.openxmlformats.org/presentationml/2006/main">
  <p:tag name="MH" val="20161125000229"/>
  <p:tag name="MH_LIBRARY" val="GRAPHIC"/>
  <p:tag name="MH_TYPE" val="Other"/>
  <p:tag name="MH_ORDER" val="1"/>
</p:tagLst>
</file>

<file path=ppt/tags/tag98.xml><?xml version="1.0" encoding="utf-8"?>
<p:tagLst xmlns:p="http://schemas.openxmlformats.org/presentationml/2006/main">
  <p:tag name="MH" val="20161125000229"/>
  <p:tag name="MH_LIBRARY" val="GRAPHIC"/>
  <p:tag name="MH_TYPE" val="Other"/>
  <p:tag name="MH_ORDER" val="2"/>
</p:tagLst>
</file>

<file path=ppt/tags/tag99.xml><?xml version="1.0" encoding="utf-8"?>
<p:tagLst xmlns:p="http://schemas.openxmlformats.org/presentationml/2006/main">
  <p:tag name="MH" val="20161125000229"/>
  <p:tag name="MH_LIBRARY" val="GRAPHIC"/>
  <p:tag name="MH_TYPE" val="Other"/>
  <p:tag name="MH_ORDER" val="3"/>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3088</Words>
  <Application>WPS 演示</Application>
  <PresentationFormat>宽屏</PresentationFormat>
  <Paragraphs>280</Paragraphs>
  <Slides>29</Slides>
  <Notes>29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微软雅黑</vt:lpstr>
      <vt:lpstr>Kozuka Gothic Pr6N B</vt:lpstr>
      <vt:lpstr>Calibri</vt:lpstr>
      <vt:lpstr>Arial Unicode MS</vt:lpstr>
      <vt:lpstr>Adobe Gothic Std B</vt:lpstr>
      <vt:lpstr>Calibri Light</vt:lpstr>
      <vt:lpstr>Arial Unicode MS</vt:lpstr>
      <vt:lpstr>黑体</vt:lpstr>
      <vt:lpstr>Arial Narrow</vt:lpstr>
      <vt:lpstr>Calibri</vt:lpstr>
      <vt:lpstr>Narkisim</vt:lpstr>
      <vt:lpstr>Yu Gothic UI Semibold</vt:lpstr>
      <vt:lpstr>Segoe Print</vt:lpstr>
      <vt:lpstr>Office 主题</vt:lpstr>
      <vt:lpstr>Django框架</vt:lpstr>
      <vt:lpstr>知识回顾:</vt:lpstr>
      <vt:lpstr>PowerPoint 演示文稿</vt:lpstr>
      <vt:lpstr>中间件的引入:</vt:lpstr>
      <vt:lpstr>django中的中间件:</vt:lpstr>
      <vt:lpstr>中间件的结构:</vt:lpstr>
      <vt:lpstr>中间的执行顺序:</vt:lpstr>
      <vt:lpstr>自定义中间件第一种方式例子:</vt:lpstr>
      <vt:lpstr>自定义中间件第二种方式例子:</vt:lpstr>
      <vt:lpstr>注册中间件:</vt:lpstr>
      <vt:lpstr>上下文处理器是个什么东西呢?</vt:lpstr>
      <vt:lpstr>上下文处理器的引入:</vt:lpstr>
      <vt:lpstr>自定义上下文处理器例子:</vt:lpstr>
      <vt:lpstr>自定义上下文处理器例子:</vt:lpstr>
      <vt:lpstr>注册上下文处理器:</vt:lpstr>
      <vt:lpstr>中间件和上下文的总结:</vt:lpstr>
      <vt:lpstr>admin后台的引入:</vt:lpstr>
      <vt:lpstr>admin后台系统:</vt:lpstr>
      <vt:lpstr>介绍 Django 管理页面:</vt:lpstr>
      <vt:lpstr>admin创建用户:</vt:lpstr>
      <vt:lpstr>管理界面本地化:</vt:lpstr>
      <vt:lpstr>向admin中注册模型:</vt:lpstr>
      <vt:lpstr>admin后台页面显示:</vt:lpstr>
      <vt:lpstr>admin后台操作:</vt:lpstr>
      <vt:lpstr>自定义管理页面:</vt:lpstr>
      <vt:lpstr>自定义管理页面例子:</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塔卡老师</cp:lastModifiedBy>
  <cp:revision>427</cp:revision>
  <dcterms:created xsi:type="dcterms:W3CDTF">2016-11-22T14:17:00Z</dcterms:created>
  <dcterms:modified xsi:type="dcterms:W3CDTF">2018-11-19T14:00:40Z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