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627" r:id="rId5"/>
    <p:sldId id="383" r:id="rId6"/>
    <p:sldId id="661" r:id="rId7"/>
    <p:sldId id="616" r:id="rId8"/>
    <p:sldId id="653" r:id="rId9"/>
    <p:sldId id="668" r:id="rId10"/>
    <p:sldId id="654" r:id="rId11"/>
    <p:sldId id="658" r:id="rId12"/>
    <p:sldId id="663" r:id="rId13"/>
    <p:sldId id="667" r:id="rId14"/>
    <p:sldId id="664" r:id="rId15"/>
    <p:sldId id="665" r:id="rId16"/>
    <p:sldId id="666" r:id="rId17"/>
    <p:sldId id="669" r:id="rId18"/>
    <p:sldId id="671" r:id="rId19"/>
    <p:sldId id="670" r:id="rId20"/>
    <p:sldId id="418" r:id="rId21"/>
    <p:sldId id="672" r:id="rId22"/>
    <p:sldId id="38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6861"/>
    <a:srgbClr val="E5AB74"/>
    <a:srgbClr val="5BA78C"/>
    <a:srgbClr val="3F5361"/>
    <a:srgbClr val="F9F6E7"/>
    <a:srgbClr val="E9737E"/>
    <a:srgbClr val="E86E7A"/>
    <a:srgbClr val="DEDDC9"/>
    <a:srgbClr val="FCE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20" y="66"/>
      </p:cViewPr>
      <p:guideLst>
        <p:guide orient="horz" pos="2164"/>
        <p:guide pos="390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BC222-821E-4E63-8AA5-B71CF09815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694" y="2095501"/>
            <a:ext cx="5865255" cy="1786520"/>
          </a:xfr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4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882020"/>
            <a:ext cx="5865254" cy="44132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41221" r="8469"/>
          <a:stretch>
            <a:fillRect/>
          </a:stretch>
        </p:blipFill>
        <p:spPr>
          <a:xfrm>
            <a:off x="5920152" y="0"/>
            <a:ext cx="6271848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675744"/>
            <a:ext cx="7162800" cy="1502910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1" y="4283999"/>
            <a:ext cx="7162800" cy="4524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31501" r="7311" b="49954"/>
          <a:stretch>
            <a:fillRect/>
          </a:stretch>
        </p:blipFill>
        <p:spPr>
          <a:xfrm>
            <a:off x="4965527" y="0"/>
            <a:ext cx="7226473" cy="30670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9988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58591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40982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58591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40982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342616"/>
            <a:ext cx="11239500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32034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56266"/>
            <a:ext cx="10515600" cy="469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Click="0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1" Type="http://schemas.openxmlformats.org/officeDocument/2006/relationships/notesSlide" Target="../notesSlides/notesSlide10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47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0" Type="http://schemas.openxmlformats.org/officeDocument/2006/relationships/notesSlide" Target="../notesSlides/notesSlide11.xml"/><Relationship Id="rId1" Type="http://schemas.openxmlformats.org/officeDocument/2006/relationships/tags" Target="../tags/tag4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1" Type="http://schemas.openxmlformats.org/officeDocument/2006/relationships/notesSlide" Target="../notesSlides/notesSlide12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48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59.xml"/><Relationship Id="rId6" Type="http://schemas.openxmlformats.org/officeDocument/2006/relationships/image" Target="../media/image16.png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65.xml"/><Relationship Id="rId6" Type="http://schemas.openxmlformats.org/officeDocument/2006/relationships/image" Target="../media/image17.png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71.xml"/><Relationship Id="rId6" Type="http://schemas.openxmlformats.org/officeDocument/2006/relationships/image" Target="../media/image18.png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77.xml"/><Relationship Id="rId6" Type="http://schemas.openxmlformats.org/officeDocument/2006/relationships/image" Target="../media/image19.png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83.xml"/><Relationship Id="rId6" Type="http://schemas.openxmlformats.org/officeDocument/2006/relationships/image" Target="../media/image20.png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image" Target="../media/image4.png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1" Type="http://schemas.openxmlformats.org/officeDocument/2006/relationships/notesSlide" Target="../notesSlides/notesSlide18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84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image" Target="../media/image4.png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1" Type="http://schemas.openxmlformats.org/officeDocument/2006/relationships/notesSlide" Target="../notesSlides/notesSlide19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9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11.xml"/><Relationship Id="rId6" Type="http://schemas.openxmlformats.org/officeDocument/2006/relationships/image" Target="../media/image5.png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17.xml"/><Relationship Id="rId6" Type="http://schemas.openxmlformats.org/officeDocument/2006/relationships/image" Target="../media/image6.png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29.xml"/><Relationship Id="rId6" Type="http://schemas.openxmlformats.org/officeDocument/2006/relationships/image" Target="../media/image7.png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1254" y="1898016"/>
            <a:ext cx="5865255" cy="17865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Django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996320"/>
            <a:ext cx="5865254" cy="441321"/>
          </a:xfrm>
        </p:spPr>
        <p:txBody>
          <a:bodyPr/>
          <a:lstStyle/>
          <a:p>
            <a:r>
              <a:rPr lang="zh-CN" altLang="en-US" dirty="0"/>
              <a:t>讲师：塔卡       时间：</a:t>
            </a:r>
            <a:r>
              <a:rPr lang="en-US" altLang="zh-CN" dirty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81323" y="6586104"/>
            <a:ext cx="766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免责声明：如果本课程内有任何内容侵害了您的权益，请您及时联系我们    潭州教育全球教学服务中心热线：</a:t>
            </a:r>
            <a:r>
              <a:rPr kumimoji="1" lang="en-US" altLang="zh-CN" sz="1100" dirty="0"/>
              <a:t>4001567315</a:t>
            </a:r>
            <a:endParaRPr kumimoji="1" lang="zh-CN" altLang="en-US" sz="1100" dirty="0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auth</a:t>
            </a:r>
            <a:r>
              <a:rPr lang="zh-CN" altLang="en-US" dirty="0"/>
              <a:t>系统实现登录注册</a:t>
            </a:r>
            <a:r>
              <a:rPr lang="en-US" altLang="zh-CN" dirty="0"/>
              <a:t>: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3415" y="3439160"/>
            <a:ext cx="7486015" cy="933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23415" y="3097070"/>
            <a:ext cx="748665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/>
              <a:t>注册里面模型类相关的修改</a:t>
            </a:r>
            <a:r>
              <a:t>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23415" y="4987925"/>
            <a:ext cx="748665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/>
              <a:t>登录里面模型类相关的修改</a:t>
            </a:r>
            <a:r>
              <a:t>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3415" y="5356225"/>
            <a:ext cx="7487285" cy="6153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3415" y="1746284"/>
            <a:ext cx="6290945" cy="685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923415" y="1390365"/>
            <a:ext cx="629094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dirty="0" smtClean="0"/>
              <a:t>导入我们这里需要用到的这些方法</a:t>
            </a:r>
            <a:r>
              <a:rPr dirty="0" smtClean="0"/>
              <a:t>：</a:t>
            </a:r>
            <a:endParaRPr dirty="0"/>
          </a:p>
        </p:txBody>
      </p:sp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auth</a:t>
            </a:r>
            <a:r>
              <a:rPr lang="zh-CN" altLang="en-US" dirty="0"/>
              <a:t>系统实现状态保持与退出</a:t>
            </a:r>
            <a:r>
              <a:rPr lang="en-US" altLang="zh-CN" dirty="0"/>
              <a:t>: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5375" y="2178050"/>
            <a:ext cx="5676900" cy="14452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65375" y="1809750"/>
            <a:ext cx="567626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/>
              <a:t>登录里面保存状态的修改</a:t>
            </a:r>
            <a:r>
              <a:t>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366010" y="3858895"/>
            <a:ext cx="567626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/>
              <a:t>退出登录里面的修改</a:t>
            </a:r>
            <a:r>
              <a:t>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5375" y="4227195"/>
            <a:ext cx="5676265" cy="1427917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en-US" altLang="zh-CN" dirty="0"/>
              <a:t>login_required</a:t>
            </a:r>
            <a:r>
              <a:rPr lang="zh-CN" altLang="en-US" dirty="0"/>
              <a:t>装饰器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2128520" y="1375410"/>
            <a:ext cx="414274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/>
              <a:t>在</a:t>
            </a:r>
            <a:r>
              <a:rPr lang="en-US" altLang="zh-CN"/>
              <a:t>setting</a:t>
            </a:r>
            <a:r>
              <a:rPr lang="zh-CN" altLang="en-US"/>
              <a:t>文件中配置登录的</a:t>
            </a:r>
            <a:r>
              <a:rPr lang="en-US" altLang="zh-CN"/>
              <a:t>url</a:t>
            </a:r>
            <a:r>
              <a:t>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8520" y="1743710"/>
            <a:ext cx="4142740" cy="7905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28520" y="2534285"/>
            <a:ext cx="6209030" cy="64516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/>
              <a:t>给需要登录权限才能进入的视频添加</a:t>
            </a:r>
            <a:r>
              <a:rPr lang="en-US" altLang="zh-CN"/>
              <a:t>login_required</a:t>
            </a:r>
            <a:r>
              <a:rPr lang="zh-CN" altLang="en-US"/>
              <a:t>装饰器</a:t>
            </a:r>
            <a:r>
              <a:t>：</a:t>
            </a:r>
          </a:p>
          <a:p>
            <a:r>
              <a:rPr lang="zh-CN"/>
              <a:t>这里是</a:t>
            </a:r>
            <a:r>
              <a:rPr lang="en-US" altLang="zh-CN"/>
              <a:t>blog app</a:t>
            </a:r>
            <a:r>
              <a:rPr lang="zh-CN" altLang="en-US"/>
              <a:t>当中的</a:t>
            </a:r>
            <a:r>
              <a:rPr lang="en-US" altLang="zh-CN"/>
              <a:t>index</a:t>
            </a:r>
            <a:r>
              <a:rPr lang="zh-CN" altLang="en-US"/>
              <a:t>视图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8520" y="3179445"/>
            <a:ext cx="6209665" cy="962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28520" y="4505960"/>
            <a:ext cx="5828665" cy="2114550"/>
          </a:xfrm>
          <a:prstGeom prst="rect">
            <a:avLst/>
          </a:prstGeom>
        </p:spPr>
      </p:pic>
      <p:sp>
        <p:nvSpPr>
          <p:cNvPr id="227" name=" 227"/>
          <p:cNvSpPr/>
          <p:nvPr/>
        </p:nvSpPr>
        <p:spPr>
          <a:xfrm>
            <a:off x="7410450" y="4001135"/>
            <a:ext cx="4063365" cy="1260475"/>
          </a:xfrm>
          <a:prstGeom prst="wedgeEllipseCallout">
            <a:avLst>
              <a:gd name="adj1" fmla="val -54203"/>
              <a:gd name="adj2" fmla="val 81083"/>
            </a:avLst>
          </a:prstGeom>
          <a:solidFill>
            <a:srgbClr val="E76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dirty="0">
                <a:solidFill>
                  <a:srgbClr val="FFFFFF"/>
                </a:solidFill>
              </a:rPr>
              <a:t>在没有登录的状态下去访问我们的</a:t>
            </a:r>
            <a:r>
              <a:rPr lang="en-US" altLang="zh-CN" dirty="0">
                <a:solidFill>
                  <a:srgbClr val="FFFFFF"/>
                </a:solidFill>
              </a:rPr>
              <a:t>blog</a:t>
            </a:r>
            <a:r>
              <a:rPr lang="zh-CN" altLang="en-US" dirty="0">
                <a:solidFill>
                  <a:srgbClr val="FFFFFF"/>
                </a:solidFill>
              </a:rPr>
              <a:t>中主页的</a:t>
            </a:r>
            <a:r>
              <a:rPr lang="en-US" altLang="zh-CN" dirty="0">
                <a:solidFill>
                  <a:srgbClr val="FFFFFF"/>
                </a:solidFill>
              </a:rPr>
              <a:t>url</a:t>
            </a:r>
            <a:r>
              <a:rPr lang="zh-CN" altLang="en-US" dirty="0">
                <a:solidFill>
                  <a:srgbClr val="FFFFFF"/>
                </a:solidFill>
              </a:rPr>
              <a:t>时就会出现跳转到登录页</a:t>
            </a:r>
            <a:r>
              <a:rPr lang="en-US" altLang="zh-CN" dirty="0">
                <a:solidFill>
                  <a:srgbClr val="FFFFFF"/>
                </a:solidFill>
              </a:rPr>
              <a:t>.</a:t>
            </a:r>
            <a:endParaRPr lang="en-US" altLang="zh-CN" dirty="0">
              <a:solidFill>
                <a:srgbClr val="FFFFFF"/>
              </a:solidFill>
            </a:endParaRPr>
          </a:p>
        </p:txBody>
      </p:sp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en-US" altLang="zh-CN" dirty="0"/>
              <a:t>next url</a:t>
            </a:r>
            <a:r>
              <a:rPr lang="zh-CN" altLang="en-US" dirty="0"/>
              <a:t>的使用</a:t>
            </a:r>
            <a:r>
              <a:rPr lang="en-US" altLang="zh-CN" dirty="0"/>
              <a:t>: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8030" y="2543175"/>
            <a:ext cx="6762115" cy="20859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17395" y="1898015"/>
            <a:ext cx="6762750" cy="64516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 altLang="en-US"/>
              <a:t>从刚才的登录页跳转中</a:t>
            </a:r>
            <a:r>
              <a:rPr lang="en-US" altLang="zh-CN"/>
              <a:t>,</a:t>
            </a:r>
            <a:r>
              <a:rPr lang="zh-CN" altLang="en-US"/>
              <a:t>我们会看到一个</a:t>
            </a:r>
            <a:r>
              <a:rPr lang="en-US" altLang="zh-CN"/>
              <a:t>next</a:t>
            </a:r>
            <a:r>
              <a:rPr lang="zh-CN" altLang="en-US"/>
              <a:t>的参数</a:t>
            </a:r>
            <a:r>
              <a:rPr lang="en-US" altLang="zh-CN"/>
              <a:t>,</a:t>
            </a:r>
            <a:endParaRPr lang="en-US" altLang="zh-CN"/>
          </a:p>
          <a:p>
            <a:r>
              <a:rPr lang="zh-CN" altLang="en-US"/>
              <a:t>这个参数前面的需要登录的那个视图的</a:t>
            </a:r>
            <a:r>
              <a:rPr lang="en-US" altLang="zh-CN"/>
              <a:t>url.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en-US" altLang="zh-CN" dirty="0"/>
              <a:t>Permission</a:t>
            </a:r>
            <a:r>
              <a:rPr lang="zh-CN" altLang="en-US" dirty="0"/>
              <a:t>权限模型</a:t>
            </a:r>
            <a:r>
              <a:rPr lang="en-US" altLang="zh-CN" dirty="0"/>
              <a:t>: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905" y="1765935"/>
            <a:ext cx="6392545" cy="374269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7793355" y="1638300"/>
            <a:ext cx="3692525" cy="3997960"/>
          </a:xfrm>
          <a:prstGeom prst="roundRect">
            <a:avLst/>
          </a:prstGeom>
          <a:solidFill>
            <a:srgbClr val="5BA78C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查看数据库中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auth_permission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这张表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在里面有所有的表的一些操作权限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这些是在表创建的同是添加进来的数据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dirty="0"/>
              <a:t>permission_required</a:t>
            </a:r>
            <a:r>
              <a:rPr lang="zh-CN" dirty="0"/>
              <a:t>装饰器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181225" y="1454785"/>
            <a:ext cx="6523990" cy="64516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/>
              <a:t>@permission_required(appname.codename(</a:t>
            </a:r>
            <a:r>
              <a:rPr lang="zh-CN" altLang="en-US">
                <a:sym typeface="+mn-ea"/>
              </a:rPr>
              <a:t>权限名称</a:t>
            </a:r>
            <a:r>
              <a:rPr lang="en-US" altLang="zh-CN"/>
              <a:t>))</a:t>
            </a:r>
            <a:endParaRPr lang="en-US" altLang="zh-CN"/>
          </a:p>
          <a:p>
            <a:r>
              <a:rPr lang="zh-CN" altLang="en-US"/>
              <a:t>给</a:t>
            </a:r>
            <a:r>
              <a:rPr lang="en-US" altLang="zh-CN"/>
              <a:t>blog app</a:t>
            </a:r>
            <a:r>
              <a:rPr lang="zh-CN" altLang="en-US"/>
              <a:t>当中的</a:t>
            </a:r>
            <a:r>
              <a:rPr lang="en-US" altLang="zh-CN"/>
              <a:t>add</a:t>
            </a:r>
            <a:r>
              <a:rPr lang="zh-CN" altLang="en-US"/>
              <a:t>添加博客的视图设置权限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1225" y="2099945"/>
            <a:ext cx="6523990" cy="319976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en-US" altLang="zh-CN" dirty="0"/>
              <a:t>Permission</a:t>
            </a:r>
            <a:r>
              <a:rPr lang="zh-CN" altLang="en-US" dirty="0"/>
              <a:t>权限模型</a:t>
            </a:r>
            <a:r>
              <a:rPr lang="en-US" altLang="zh-CN" dirty="0"/>
              <a:t>: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6810" y="1487488"/>
            <a:ext cx="8648700" cy="2914650"/>
          </a:xfrm>
          <a:prstGeom prst="rect">
            <a:avLst/>
          </a:prstGeom>
        </p:spPr>
      </p:pic>
      <p:sp>
        <p:nvSpPr>
          <p:cNvPr id="11" name=" 227"/>
          <p:cNvSpPr/>
          <p:nvPr/>
        </p:nvSpPr>
        <p:spPr>
          <a:xfrm>
            <a:off x="6445250" y="4799965"/>
            <a:ext cx="4857115" cy="934085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注意</a:t>
            </a:r>
            <a:r>
              <a:rPr lang="en-US" altLang="zh-CN" dirty="0">
                <a:solidFill>
                  <a:srgbClr val="FFFFFF"/>
                </a:solidFill>
              </a:rPr>
              <a:t>:</a:t>
            </a:r>
            <a:r>
              <a:rPr lang="zh-CN" altLang="en-US" dirty="0">
                <a:solidFill>
                  <a:srgbClr val="FFFFFF"/>
                </a:solidFill>
              </a:rPr>
              <a:t>如果是超级用户是拥有所有权限的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en-US" altLang="zh-CN" dirty="0"/>
              <a:t>Permission</a:t>
            </a:r>
            <a:r>
              <a:rPr lang="zh-CN" altLang="en-US" dirty="0"/>
              <a:t>权限模型</a:t>
            </a:r>
            <a:r>
              <a:rPr lang="en-US" altLang="zh-CN" dirty="0"/>
              <a:t>: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1025" y="1701800"/>
            <a:ext cx="7459345" cy="291401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作业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6" name="AutoShape 4"/>
          <p:cNvSpPr>
            <a:spLocks noChangeArrowheads="1"/>
          </p:cNvSpPr>
          <p:nvPr>
            <p:custDataLst>
              <p:tags r:id="rId8"/>
            </p:custDataLst>
          </p:nvPr>
        </p:nvSpPr>
        <p:spPr bwMode="white">
          <a:xfrm>
            <a:off x="918210" y="2240915"/>
            <a:ext cx="9558020" cy="2911475"/>
          </a:xfrm>
          <a:prstGeom prst="roundRect">
            <a:avLst>
              <a:gd name="adj" fmla="val 7012"/>
            </a:avLst>
          </a:prstGeom>
          <a:noFill/>
          <a:ln w="38100" cap="flat" cmpd="sng" algn="ctr">
            <a:solidFill>
              <a:srgbClr val="E76861"/>
            </a:solidFill>
            <a:prstDash val="solid"/>
          </a:ln>
          <a:effectLst/>
        </p:spPr>
        <p:txBody>
          <a:bodyPr anchor="ctr"/>
          <a:lstStyle/>
          <a:p>
            <a:pPr marL="0" lvl="2" algn="ctr" defTabSz="913765" eaLnBrk="0" fontAlgn="ctr" hangingPunct="0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5890" algn="l"/>
              </a:tabLst>
              <a:defRPr/>
            </a:pPr>
            <a:endParaRPr lang="zh-CN" altLang="en-US" sz="1865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300454" y="1966715"/>
            <a:ext cx="3482805" cy="671705"/>
          </a:xfrm>
          <a:prstGeom prst="roundRect">
            <a:avLst/>
          </a:prstGeom>
          <a:solidFill>
            <a:srgbClr val="E7686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3765" eaLnBrk="0" fontAlgn="ctr" hangingPunct="0">
              <a:buClr>
                <a:srgbClr val="FF0000"/>
              </a:buClr>
              <a:buSzPct val="70000"/>
              <a:defRPr/>
            </a:pPr>
            <a:endParaRPr lang="zh-CN" altLang="zh-CN" sz="2135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42251" y="3004610"/>
            <a:ext cx="56197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400" dirty="0"/>
              <a:t>熟悉</a:t>
            </a:r>
            <a:r>
              <a:rPr lang="en-US" altLang="zh-CN" sz="2400" dirty="0"/>
              <a:t>auth</a:t>
            </a:r>
            <a:r>
              <a:rPr lang="zh-CN" altLang="en-US" sz="2400" dirty="0"/>
              <a:t>中几张表之间的关系</a:t>
            </a:r>
            <a:endParaRPr lang="zh-CN" altLang="en-US" sz="2400" dirty="0"/>
          </a:p>
          <a:p>
            <a:pPr algn="l" fontAlgn="auto">
              <a:lnSpc>
                <a:spcPct val="150000"/>
              </a:lnSpc>
            </a:pPr>
            <a:r>
              <a:rPr lang="zh-CN" altLang="en-US" sz="2400" dirty="0"/>
              <a:t>掌握</a:t>
            </a:r>
            <a:r>
              <a:rPr lang="en-US" altLang="zh-CN" sz="2400" dirty="0"/>
              <a:t>auth</a:t>
            </a:r>
            <a:r>
              <a:rPr lang="zh-CN" altLang="en-US" sz="2400" dirty="0"/>
              <a:t>系统中的验证登录及权限的使用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049750" y="5586383"/>
            <a:ext cx="95751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注</a:t>
            </a:r>
            <a:r>
              <a:rPr lang="en-US" altLang="zh-CN" sz="2000" dirty="0" smtClean="0"/>
              <a:t>: </a:t>
            </a:r>
            <a:r>
              <a:rPr lang="zh-CN" altLang="en-US" sz="2000" dirty="0"/>
              <a:t>作</a:t>
            </a:r>
            <a:r>
              <a:rPr lang="zh-CN" altLang="en-US" sz="2000" dirty="0" smtClean="0"/>
              <a:t>业会在潭州客户端发布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大家将自己的作业截图提交到潭州客户端的作业系统上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</a:t>
            </a:r>
            <a:r>
              <a:rPr lang="zh-CN" altLang="en-US" dirty="0" smtClean="0"/>
              <a:t>程安排</a:t>
            </a:r>
            <a:r>
              <a:rPr lang="en-US" altLang="zh-CN" dirty="0" smtClean="0"/>
              <a:t>:</a:t>
            </a:r>
            <a:endParaRPr lang="en-US" altLang="zh-CN" dirty="0"/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6" name="AutoShape 4"/>
          <p:cNvSpPr>
            <a:spLocks noChangeArrowheads="1"/>
          </p:cNvSpPr>
          <p:nvPr>
            <p:custDataLst>
              <p:tags r:id="rId8"/>
            </p:custDataLst>
          </p:nvPr>
        </p:nvSpPr>
        <p:spPr bwMode="white">
          <a:xfrm>
            <a:off x="918210" y="1487233"/>
            <a:ext cx="9558020" cy="3665157"/>
          </a:xfrm>
          <a:prstGeom prst="roundRect">
            <a:avLst>
              <a:gd name="adj" fmla="val 7012"/>
            </a:avLst>
          </a:prstGeom>
          <a:noFill/>
          <a:ln w="38100" cap="flat" cmpd="sng" algn="ctr">
            <a:solidFill>
              <a:srgbClr val="E76861"/>
            </a:solidFill>
            <a:prstDash val="solid"/>
          </a:ln>
          <a:effectLst/>
        </p:spPr>
        <p:txBody>
          <a:bodyPr anchor="ctr"/>
          <a:lstStyle/>
          <a:p>
            <a:pPr marL="0" lvl="2" algn="ctr" defTabSz="913765" eaLnBrk="0" fontAlgn="ctr" hangingPunct="0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5890" algn="l"/>
              </a:tabLst>
              <a:defRPr/>
            </a:pPr>
            <a:endParaRPr lang="zh-CN" altLang="en-US" sz="1865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300303" y="1329526"/>
            <a:ext cx="3482805" cy="671705"/>
          </a:xfrm>
          <a:prstGeom prst="roundRect">
            <a:avLst/>
          </a:prstGeom>
          <a:solidFill>
            <a:srgbClr val="E7686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3765" eaLnBrk="0" fontAlgn="ctr" hangingPunct="0">
              <a:buClr>
                <a:srgbClr val="FF0000"/>
              </a:buClr>
              <a:buSzPct val="70000"/>
              <a:defRPr/>
            </a:pPr>
            <a:endParaRPr lang="zh-CN" altLang="zh-CN" sz="2135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9750" y="5586383"/>
            <a:ext cx="95751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注</a:t>
            </a:r>
            <a:r>
              <a:rPr lang="en-US" altLang="zh-CN" sz="2000" dirty="0" smtClean="0"/>
              <a:t>: </a:t>
            </a:r>
            <a:r>
              <a:rPr lang="zh-CN" altLang="en-US" sz="2000" dirty="0"/>
              <a:t>作</a:t>
            </a:r>
            <a:r>
              <a:rPr lang="zh-CN" altLang="en-US" sz="2000" dirty="0" smtClean="0"/>
              <a:t>业会在潭州客户端发布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大家将自己的作业截图提交到潭州客户端的作业系统上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1211675" y="2070885"/>
            <a:ext cx="904611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框架内容复习巩固</a:t>
            </a:r>
            <a:r>
              <a:rPr lang="en-US" altLang="zh-CN" sz="2400" dirty="0" smtClean="0"/>
              <a:t>,</a:t>
            </a:r>
            <a:r>
              <a:rPr lang="zh-CN" altLang="en-US" sz="2400" dirty="0"/>
              <a:t>虽</a:t>
            </a:r>
            <a:r>
              <a:rPr lang="zh-CN" altLang="en-US" sz="2400" dirty="0" smtClean="0"/>
              <a:t>然没直播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有问题私聊微信</a:t>
            </a:r>
            <a:r>
              <a:rPr lang="en-US" altLang="zh-CN" sz="2400" dirty="0" smtClean="0"/>
              <a:t>tzpytaka,</a:t>
            </a:r>
            <a:r>
              <a:rPr lang="zh-CN" altLang="en-US" sz="2400" dirty="0" smtClean="0"/>
              <a:t>或者</a:t>
            </a:r>
            <a:r>
              <a:rPr lang="en-US" altLang="zh-CN" sz="2400" dirty="0" smtClean="0"/>
              <a:t>qq.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前端页面的编写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页面是接下来项目班会用到的前端页面</a:t>
            </a:r>
            <a:r>
              <a:rPr lang="en-US" altLang="zh-CN" sz="2400" dirty="0" smtClean="0"/>
              <a:t>.</a:t>
            </a:r>
            <a:endParaRPr lang="en-US" altLang="zh-CN" sz="2400" dirty="0" smtClean="0"/>
          </a:p>
          <a:p>
            <a:r>
              <a:rPr lang="en-US" altLang="zh-CN" sz="2400" dirty="0"/>
              <a:t>https://pan.baidu.com/s/1RBk4P8ilhhrFqsxJFaXrqA </a:t>
            </a:r>
            <a:r>
              <a:rPr lang="zh-CN" altLang="en-US" sz="2400" dirty="0"/>
              <a:t>密码</a:t>
            </a:r>
            <a:r>
              <a:rPr lang="en-US" altLang="zh-CN" sz="2400" dirty="0"/>
              <a:t>: </a:t>
            </a:r>
            <a:r>
              <a:rPr lang="zh-CN" altLang="en-US" sz="2400" dirty="0"/>
              <a:t>密码</a:t>
            </a:r>
            <a:r>
              <a:rPr lang="en-US" altLang="zh-CN" sz="2400" dirty="0"/>
              <a:t>: </a:t>
            </a:r>
            <a:r>
              <a:rPr lang="en-US" altLang="zh-CN" sz="2400" dirty="0" smtClean="0"/>
              <a:t>63f5</a:t>
            </a:r>
            <a:endParaRPr lang="en-US" altLang="zh-CN" sz="2400" dirty="0" smtClean="0"/>
          </a:p>
          <a:p>
            <a:r>
              <a:rPr lang="zh-CN" altLang="en-US" sz="2400" dirty="0" smtClean="0"/>
              <a:t>项目班会给出前面代码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有兴趣的可以再自己熟悉下前端</a:t>
            </a:r>
            <a:r>
              <a:rPr lang="en-US" altLang="zh-CN" sz="2400" dirty="0" smtClean="0"/>
              <a:t>.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项目班下周一</a:t>
            </a:r>
            <a:r>
              <a:rPr lang="en-US" altLang="zh-CN" sz="2400" dirty="0" smtClean="0"/>
              <a:t>26</a:t>
            </a:r>
            <a:r>
              <a:rPr lang="zh-CN" altLang="en-US" sz="2400" dirty="0" smtClean="0"/>
              <a:t>号开班</a:t>
            </a:r>
            <a:r>
              <a:rPr lang="en-US" altLang="zh-CN" sz="2400" dirty="0" smtClean="0"/>
              <a:t>,youkou</a:t>
            </a:r>
            <a:r>
              <a:rPr lang="zh-CN" altLang="en-US" sz="2400" dirty="0" smtClean="0"/>
              <a:t>老师带班</a:t>
            </a:r>
            <a:r>
              <a:rPr lang="en-US" altLang="zh-CN" sz="2400" dirty="0" smtClean="0"/>
              <a:t>.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735" y="276576"/>
            <a:ext cx="11239500" cy="968375"/>
          </a:xfrm>
        </p:spPr>
        <p:txBody>
          <a:bodyPr/>
          <a:lstStyle/>
          <a:p>
            <a:r>
              <a:rPr lang="zh-CN" altLang="en-US" dirty="0"/>
              <a:t>知识回顾</a:t>
            </a:r>
            <a:r>
              <a:rPr lang="en-US" altLang="zh-CN" dirty="0"/>
              <a:t>:</a:t>
            </a:r>
            <a:endParaRPr lang="en-US" altLang="zh-CN" dirty="0"/>
          </a:p>
        </p:txBody>
      </p:sp>
      <p:grpSp>
        <p:nvGrpSpPr>
          <p:cNvPr id="14" name="Group 7"/>
          <p:cNvGrpSpPr/>
          <p:nvPr/>
        </p:nvGrpSpPr>
        <p:grpSpPr bwMode="auto">
          <a:xfrm>
            <a:off x="546832" y="1747207"/>
            <a:ext cx="2176463" cy="2198688"/>
            <a:chOff x="567" y="754"/>
            <a:chExt cx="1371" cy="1385"/>
          </a:xfrm>
          <a:solidFill>
            <a:schemeClr val="accent1"/>
          </a:solidFill>
        </p:grpSpPr>
        <p:sp>
          <p:nvSpPr>
            <p:cNvPr id="16" name="Freeform 8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" name="Group 4"/>
          <p:cNvGrpSpPr/>
          <p:nvPr/>
        </p:nvGrpSpPr>
        <p:grpSpPr bwMode="auto">
          <a:xfrm>
            <a:off x="1153175" y="2915917"/>
            <a:ext cx="1846263" cy="1839913"/>
            <a:chOff x="884" y="2387"/>
            <a:chExt cx="1163" cy="1159"/>
          </a:xfrm>
          <a:solidFill>
            <a:schemeClr val="accent2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1429" y="2387"/>
              <a:ext cx="618" cy="1156"/>
            </a:xfrm>
            <a:custGeom>
              <a:avLst/>
              <a:gdLst>
                <a:gd name="T0" fmla="*/ 112 w 618"/>
                <a:gd name="T1" fmla="*/ 1084 h 1156"/>
                <a:gd name="T2" fmla="*/ 367 w 618"/>
                <a:gd name="T3" fmla="*/ 974 h 1156"/>
                <a:gd name="T4" fmla="*/ 517 w 618"/>
                <a:gd name="T5" fmla="*/ 748 h 1156"/>
                <a:gd name="T6" fmla="*/ 544 w 618"/>
                <a:gd name="T7" fmla="*/ 506 h 1156"/>
                <a:gd name="T8" fmla="*/ 434 w 618"/>
                <a:gd name="T9" fmla="*/ 251 h 1156"/>
                <a:gd name="T10" fmla="*/ 227 w 618"/>
                <a:gd name="T11" fmla="*/ 104 h 1156"/>
                <a:gd name="T12" fmla="*/ 0 w 618"/>
                <a:gd name="T13" fmla="*/ 74 h 1156"/>
                <a:gd name="T14" fmla="*/ 50 w 618"/>
                <a:gd name="T15" fmla="*/ 160 h 1156"/>
                <a:gd name="T16" fmla="*/ 77 w 618"/>
                <a:gd name="T17" fmla="*/ 162 h 1156"/>
                <a:gd name="T18" fmla="*/ 97 w 618"/>
                <a:gd name="T19" fmla="*/ 164 h 1156"/>
                <a:gd name="T20" fmla="*/ 117 w 618"/>
                <a:gd name="T21" fmla="*/ 169 h 1156"/>
                <a:gd name="T22" fmla="*/ 139 w 618"/>
                <a:gd name="T23" fmla="*/ 174 h 1156"/>
                <a:gd name="T24" fmla="*/ 160 w 618"/>
                <a:gd name="T25" fmla="*/ 179 h 1156"/>
                <a:gd name="T26" fmla="*/ 184 w 618"/>
                <a:gd name="T27" fmla="*/ 187 h 1156"/>
                <a:gd name="T28" fmla="*/ 209 w 618"/>
                <a:gd name="T29" fmla="*/ 195 h 1156"/>
                <a:gd name="T30" fmla="*/ 232 w 618"/>
                <a:gd name="T31" fmla="*/ 207 h 1156"/>
                <a:gd name="T32" fmla="*/ 257 w 618"/>
                <a:gd name="T33" fmla="*/ 221 h 1156"/>
                <a:gd name="T34" fmla="*/ 280 w 618"/>
                <a:gd name="T35" fmla="*/ 237 h 1156"/>
                <a:gd name="T36" fmla="*/ 304 w 618"/>
                <a:gd name="T37" fmla="*/ 256 h 1156"/>
                <a:gd name="T38" fmla="*/ 325 w 618"/>
                <a:gd name="T39" fmla="*/ 277 h 1156"/>
                <a:gd name="T40" fmla="*/ 344 w 618"/>
                <a:gd name="T41" fmla="*/ 296 h 1156"/>
                <a:gd name="T42" fmla="*/ 361 w 618"/>
                <a:gd name="T43" fmla="*/ 314 h 1156"/>
                <a:gd name="T44" fmla="*/ 376 w 618"/>
                <a:gd name="T45" fmla="*/ 332 h 1156"/>
                <a:gd name="T46" fmla="*/ 389 w 618"/>
                <a:gd name="T47" fmla="*/ 351 h 1156"/>
                <a:gd name="T48" fmla="*/ 401 w 618"/>
                <a:gd name="T49" fmla="*/ 371 h 1156"/>
                <a:gd name="T50" fmla="*/ 411 w 618"/>
                <a:gd name="T51" fmla="*/ 391 h 1156"/>
                <a:gd name="T52" fmla="*/ 421 w 618"/>
                <a:gd name="T53" fmla="*/ 411 h 1156"/>
                <a:gd name="T54" fmla="*/ 429 w 618"/>
                <a:gd name="T55" fmla="*/ 431 h 1156"/>
                <a:gd name="T56" fmla="*/ 436 w 618"/>
                <a:gd name="T57" fmla="*/ 451 h 1156"/>
                <a:gd name="T58" fmla="*/ 441 w 618"/>
                <a:gd name="T59" fmla="*/ 469 h 1156"/>
                <a:gd name="T60" fmla="*/ 444 w 618"/>
                <a:gd name="T61" fmla="*/ 489 h 1156"/>
                <a:gd name="T62" fmla="*/ 449 w 618"/>
                <a:gd name="T63" fmla="*/ 509 h 1156"/>
                <a:gd name="T64" fmla="*/ 452 w 618"/>
                <a:gd name="T65" fmla="*/ 526 h 1156"/>
                <a:gd name="T66" fmla="*/ 454 w 618"/>
                <a:gd name="T67" fmla="*/ 544 h 1156"/>
                <a:gd name="T68" fmla="*/ 457 w 618"/>
                <a:gd name="T69" fmla="*/ 573 h 1156"/>
                <a:gd name="T70" fmla="*/ 457 w 618"/>
                <a:gd name="T71" fmla="*/ 591 h 1156"/>
                <a:gd name="T72" fmla="*/ 456 w 618"/>
                <a:gd name="T73" fmla="*/ 616 h 1156"/>
                <a:gd name="T74" fmla="*/ 449 w 618"/>
                <a:gd name="T75" fmla="*/ 645 h 1156"/>
                <a:gd name="T76" fmla="*/ 446 w 618"/>
                <a:gd name="T77" fmla="*/ 663 h 1156"/>
                <a:gd name="T78" fmla="*/ 441 w 618"/>
                <a:gd name="T79" fmla="*/ 683 h 1156"/>
                <a:gd name="T80" fmla="*/ 436 w 618"/>
                <a:gd name="T81" fmla="*/ 705 h 1156"/>
                <a:gd name="T82" fmla="*/ 427 w 618"/>
                <a:gd name="T83" fmla="*/ 725 h 1156"/>
                <a:gd name="T84" fmla="*/ 419 w 618"/>
                <a:gd name="T85" fmla="*/ 748 h 1156"/>
                <a:gd name="T86" fmla="*/ 409 w 618"/>
                <a:gd name="T87" fmla="*/ 771 h 1156"/>
                <a:gd name="T88" fmla="*/ 397 w 618"/>
                <a:gd name="T89" fmla="*/ 793 h 1156"/>
                <a:gd name="T90" fmla="*/ 384 w 618"/>
                <a:gd name="T91" fmla="*/ 815 h 1156"/>
                <a:gd name="T92" fmla="*/ 367 w 618"/>
                <a:gd name="T93" fmla="*/ 837 h 1156"/>
                <a:gd name="T94" fmla="*/ 351 w 618"/>
                <a:gd name="T95" fmla="*/ 858 h 1156"/>
                <a:gd name="T96" fmla="*/ 334 w 618"/>
                <a:gd name="T97" fmla="*/ 873 h 1156"/>
                <a:gd name="T98" fmla="*/ 320 w 618"/>
                <a:gd name="T99" fmla="*/ 885 h 1156"/>
                <a:gd name="T100" fmla="*/ 299 w 618"/>
                <a:gd name="T101" fmla="*/ 903 h 1156"/>
                <a:gd name="T102" fmla="*/ 269 w 618"/>
                <a:gd name="T103" fmla="*/ 925 h 1156"/>
                <a:gd name="T104" fmla="*/ 245 w 618"/>
                <a:gd name="T105" fmla="*/ 940 h 1156"/>
                <a:gd name="T106" fmla="*/ 225 w 618"/>
                <a:gd name="T107" fmla="*/ 950 h 1156"/>
                <a:gd name="T108" fmla="*/ 200 w 618"/>
                <a:gd name="T109" fmla="*/ 962 h 1156"/>
                <a:gd name="T110" fmla="*/ 175 w 618"/>
                <a:gd name="T111" fmla="*/ 970 h 1156"/>
                <a:gd name="T112" fmla="*/ 145 w 618"/>
                <a:gd name="T113" fmla="*/ 979 h 1156"/>
                <a:gd name="T114" fmla="*/ 115 w 618"/>
                <a:gd name="T115" fmla="*/ 987 h 1156"/>
                <a:gd name="T116" fmla="*/ 80 w 618"/>
                <a:gd name="T117" fmla="*/ 992 h 1156"/>
                <a:gd name="T118" fmla="*/ 45 w 618"/>
                <a:gd name="T119" fmla="*/ 995 h 11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18"/>
                <a:gd name="T181" fmla="*/ 0 h 1156"/>
                <a:gd name="T182" fmla="*/ 618 w 618"/>
                <a:gd name="T183" fmla="*/ 1156 h 115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18" h="1156">
                  <a:moveTo>
                    <a:pt x="37" y="997"/>
                  </a:moveTo>
                  <a:lnTo>
                    <a:pt x="40" y="1156"/>
                  </a:lnTo>
                  <a:lnTo>
                    <a:pt x="82" y="1152"/>
                  </a:lnTo>
                  <a:lnTo>
                    <a:pt x="112" y="1084"/>
                  </a:lnTo>
                  <a:lnTo>
                    <a:pt x="220" y="1054"/>
                  </a:lnTo>
                  <a:lnTo>
                    <a:pt x="312" y="1090"/>
                  </a:lnTo>
                  <a:lnTo>
                    <a:pt x="357" y="1062"/>
                  </a:lnTo>
                  <a:lnTo>
                    <a:pt x="367" y="974"/>
                  </a:lnTo>
                  <a:lnTo>
                    <a:pt x="434" y="907"/>
                  </a:lnTo>
                  <a:lnTo>
                    <a:pt x="519" y="903"/>
                  </a:lnTo>
                  <a:lnTo>
                    <a:pt x="558" y="845"/>
                  </a:lnTo>
                  <a:lnTo>
                    <a:pt x="517" y="748"/>
                  </a:lnTo>
                  <a:lnTo>
                    <a:pt x="548" y="655"/>
                  </a:lnTo>
                  <a:lnTo>
                    <a:pt x="614" y="608"/>
                  </a:lnTo>
                  <a:lnTo>
                    <a:pt x="618" y="543"/>
                  </a:lnTo>
                  <a:lnTo>
                    <a:pt x="544" y="506"/>
                  </a:lnTo>
                  <a:lnTo>
                    <a:pt x="514" y="399"/>
                  </a:lnTo>
                  <a:lnTo>
                    <a:pt x="551" y="302"/>
                  </a:lnTo>
                  <a:lnTo>
                    <a:pt x="527" y="264"/>
                  </a:lnTo>
                  <a:lnTo>
                    <a:pt x="434" y="251"/>
                  </a:lnTo>
                  <a:lnTo>
                    <a:pt x="372" y="192"/>
                  </a:lnTo>
                  <a:lnTo>
                    <a:pt x="367" y="97"/>
                  </a:lnTo>
                  <a:lnTo>
                    <a:pt x="315" y="65"/>
                  </a:lnTo>
                  <a:lnTo>
                    <a:pt x="227" y="104"/>
                  </a:lnTo>
                  <a:lnTo>
                    <a:pt x="115" y="72"/>
                  </a:lnTo>
                  <a:lnTo>
                    <a:pt x="103" y="2"/>
                  </a:lnTo>
                  <a:lnTo>
                    <a:pt x="35" y="0"/>
                  </a:lnTo>
                  <a:lnTo>
                    <a:pt x="0" y="74"/>
                  </a:lnTo>
                  <a:lnTo>
                    <a:pt x="40" y="160"/>
                  </a:lnTo>
                  <a:lnTo>
                    <a:pt x="42" y="160"/>
                  </a:lnTo>
                  <a:lnTo>
                    <a:pt x="47" y="160"/>
                  </a:lnTo>
                  <a:lnTo>
                    <a:pt x="50" y="160"/>
                  </a:lnTo>
                  <a:lnTo>
                    <a:pt x="57" y="160"/>
                  </a:lnTo>
                  <a:lnTo>
                    <a:pt x="62" y="160"/>
                  </a:lnTo>
                  <a:lnTo>
                    <a:pt x="68" y="162"/>
                  </a:lnTo>
                  <a:lnTo>
                    <a:pt x="77" y="162"/>
                  </a:lnTo>
                  <a:lnTo>
                    <a:pt x="83" y="162"/>
                  </a:lnTo>
                  <a:lnTo>
                    <a:pt x="88" y="162"/>
                  </a:lnTo>
                  <a:lnTo>
                    <a:pt x="93" y="164"/>
                  </a:lnTo>
                  <a:lnTo>
                    <a:pt x="97" y="164"/>
                  </a:lnTo>
                  <a:lnTo>
                    <a:pt x="102" y="165"/>
                  </a:lnTo>
                  <a:lnTo>
                    <a:pt x="107" y="165"/>
                  </a:lnTo>
                  <a:lnTo>
                    <a:pt x="112" y="167"/>
                  </a:lnTo>
                  <a:lnTo>
                    <a:pt x="117" y="169"/>
                  </a:lnTo>
                  <a:lnTo>
                    <a:pt x="122" y="170"/>
                  </a:lnTo>
                  <a:lnTo>
                    <a:pt x="127" y="170"/>
                  </a:lnTo>
                  <a:lnTo>
                    <a:pt x="132" y="172"/>
                  </a:lnTo>
                  <a:lnTo>
                    <a:pt x="139" y="174"/>
                  </a:lnTo>
                  <a:lnTo>
                    <a:pt x="144" y="175"/>
                  </a:lnTo>
                  <a:lnTo>
                    <a:pt x="149" y="175"/>
                  </a:lnTo>
                  <a:lnTo>
                    <a:pt x="155" y="177"/>
                  </a:lnTo>
                  <a:lnTo>
                    <a:pt x="160" y="179"/>
                  </a:lnTo>
                  <a:lnTo>
                    <a:pt x="167" y="180"/>
                  </a:lnTo>
                  <a:lnTo>
                    <a:pt x="172" y="182"/>
                  </a:lnTo>
                  <a:lnTo>
                    <a:pt x="179" y="185"/>
                  </a:lnTo>
                  <a:lnTo>
                    <a:pt x="184" y="187"/>
                  </a:lnTo>
                  <a:lnTo>
                    <a:pt x="190" y="190"/>
                  </a:lnTo>
                  <a:lnTo>
                    <a:pt x="195" y="192"/>
                  </a:lnTo>
                  <a:lnTo>
                    <a:pt x="202" y="194"/>
                  </a:lnTo>
                  <a:lnTo>
                    <a:pt x="209" y="195"/>
                  </a:lnTo>
                  <a:lnTo>
                    <a:pt x="214" y="199"/>
                  </a:lnTo>
                  <a:lnTo>
                    <a:pt x="220" y="202"/>
                  </a:lnTo>
                  <a:lnTo>
                    <a:pt x="227" y="204"/>
                  </a:lnTo>
                  <a:lnTo>
                    <a:pt x="232" y="207"/>
                  </a:lnTo>
                  <a:lnTo>
                    <a:pt x="240" y="212"/>
                  </a:lnTo>
                  <a:lnTo>
                    <a:pt x="245" y="214"/>
                  </a:lnTo>
                  <a:lnTo>
                    <a:pt x="252" y="217"/>
                  </a:lnTo>
                  <a:lnTo>
                    <a:pt x="257" y="221"/>
                  </a:lnTo>
                  <a:lnTo>
                    <a:pt x="264" y="226"/>
                  </a:lnTo>
                  <a:lnTo>
                    <a:pt x="269" y="227"/>
                  </a:lnTo>
                  <a:lnTo>
                    <a:pt x="275" y="232"/>
                  </a:lnTo>
                  <a:lnTo>
                    <a:pt x="280" y="237"/>
                  </a:lnTo>
                  <a:lnTo>
                    <a:pt x="287" y="242"/>
                  </a:lnTo>
                  <a:lnTo>
                    <a:pt x="292" y="246"/>
                  </a:lnTo>
                  <a:lnTo>
                    <a:pt x="299" y="251"/>
                  </a:lnTo>
                  <a:lnTo>
                    <a:pt x="304" y="256"/>
                  </a:lnTo>
                  <a:lnTo>
                    <a:pt x="309" y="261"/>
                  </a:lnTo>
                  <a:lnTo>
                    <a:pt x="314" y="266"/>
                  </a:lnTo>
                  <a:lnTo>
                    <a:pt x="320" y="271"/>
                  </a:lnTo>
                  <a:lnTo>
                    <a:pt x="325" y="277"/>
                  </a:lnTo>
                  <a:lnTo>
                    <a:pt x="332" y="282"/>
                  </a:lnTo>
                  <a:lnTo>
                    <a:pt x="336" y="287"/>
                  </a:lnTo>
                  <a:lnTo>
                    <a:pt x="341" y="291"/>
                  </a:lnTo>
                  <a:lnTo>
                    <a:pt x="344" y="296"/>
                  </a:lnTo>
                  <a:lnTo>
                    <a:pt x="349" y="299"/>
                  </a:lnTo>
                  <a:lnTo>
                    <a:pt x="354" y="304"/>
                  </a:lnTo>
                  <a:lnTo>
                    <a:pt x="357" y="309"/>
                  </a:lnTo>
                  <a:lnTo>
                    <a:pt x="361" y="314"/>
                  </a:lnTo>
                  <a:lnTo>
                    <a:pt x="366" y="317"/>
                  </a:lnTo>
                  <a:lnTo>
                    <a:pt x="369" y="322"/>
                  </a:lnTo>
                  <a:lnTo>
                    <a:pt x="372" y="327"/>
                  </a:lnTo>
                  <a:lnTo>
                    <a:pt x="376" y="332"/>
                  </a:lnTo>
                  <a:lnTo>
                    <a:pt x="379" y="337"/>
                  </a:lnTo>
                  <a:lnTo>
                    <a:pt x="382" y="342"/>
                  </a:lnTo>
                  <a:lnTo>
                    <a:pt x="386" y="346"/>
                  </a:lnTo>
                  <a:lnTo>
                    <a:pt x="389" y="351"/>
                  </a:lnTo>
                  <a:lnTo>
                    <a:pt x="392" y="356"/>
                  </a:lnTo>
                  <a:lnTo>
                    <a:pt x="396" y="361"/>
                  </a:lnTo>
                  <a:lnTo>
                    <a:pt x="399" y="366"/>
                  </a:lnTo>
                  <a:lnTo>
                    <a:pt x="401" y="371"/>
                  </a:lnTo>
                  <a:lnTo>
                    <a:pt x="404" y="376"/>
                  </a:lnTo>
                  <a:lnTo>
                    <a:pt x="407" y="381"/>
                  </a:lnTo>
                  <a:lnTo>
                    <a:pt x="409" y="386"/>
                  </a:lnTo>
                  <a:lnTo>
                    <a:pt x="411" y="391"/>
                  </a:lnTo>
                  <a:lnTo>
                    <a:pt x="414" y="396"/>
                  </a:lnTo>
                  <a:lnTo>
                    <a:pt x="416" y="401"/>
                  </a:lnTo>
                  <a:lnTo>
                    <a:pt x="419" y="406"/>
                  </a:lnTo>
                  <a:lnTo>
                    <a:pt x="421" y="411"/>
                  </a:lnTo>
                  <a:lnTo>
                    <a:pt x="424" y="416"/>
                  </a:lnTo>
                  <a:lnTo>
                    <a:pt x="424" y="421"/>
                  </a:lnTo>
                  <a:lnTo>
                    <a:pt x="427" y="426"/>
                  </a:lnTo>
                  <a:lnTo>
                    <a:pt x="429" y="431"/>
                  </a:lnTo>
                  <a:lnTo>
                    <a:pt x="431" y="436"/>
                  </a:lnTo>
                  <a:lnTo>
                    <a:pt x="432" y="441"/>
                  </a:lnTo>
                  <a:lnTo>
                    <a:pt x="434" y="446"/>
                  </a:lnTo>
                  <a:lnTo>
                    <a:pt x="436" y="451"/>
                  </a:lnTo>
                  <a:lnTo>
                    <a:pt x="437" y="456"/>
                  </a:lnTo>
                  <a:lnTo>
                    <a:pt x="437" y="461"/>
                  </a:lnTo>
                  <a:lnTo>
                    <a:pt x="439" y="466"/>
                  </a:lnTo>
                  <a:lnTo>
                    <a:pt x="441" y="469"/>
                  </a:lnTo>
                  <a:lnTo>
                    <a:pt x="442" y="476"/>
                  </a:lnTo>
                  <a:lnTo>
                    <a:pt x="444" y="481"/>
                  </a:lnTo>
                  <a:lnTo>
                    <a:pt x="444" y="484"/>
                  </a:lnTo>
                  <a:lnTo>
                    <a:pt x="444" y="489"/>
                  </a:lnTo>
                  <a:lnTo>
                    <a:pt x="446" y="494"/>
                  </a:lnTo>
                  <a:lnTo>
                    <a:pt x="447" y="499"/>
                  </a:lnTo>
                  <a:lnTo>
                    <a:pt x="447" y="504"/>
                  </a:lnTo>
                  <a:lnTo>
                    <a:pt x="449" y="509"/>
                  </a:lnTo>
                  <a:lnTo>
                    <a:pt x="451" y="514"/>
                  </a:lnTo>
                  <a:lnTo>
                    <a:pt x="451" y="518"/>
                  </a:lnTo>
                  <a:lnTo>
                    <a:pt x="451" y="523"/>
                  </a:lnTo>
                  <a:lnTo>
                    <a:pt x="452" y="526"/>
                  </a:lnTo>
                  <a:lnTo>
                    <a:pt x="452" y="531"/>
                  </a:lnTo>
                  <a:lnTo>
                    <a:pt x="452" y="536"/>
                  </a:lnTo>
                  <a:lnTo>
                    <a:pt x="454" y="539"/>
                  </a:lnTo>
                  <a:lnTo>
                    <a:pt x="454" y="544"/>
                  </a:lnTo>
                  <a:lnTo>
                    <a:pt x="456" y="549"/>
                  </a:lnTo>
                  <a:lnTo>
                    <a:pt x="456" y="556"/>
                  </a:lnTo>
                  <a:lnTo>
                    <a:pt x="457" y="566"/>
                  </a:lnTo>
                  <a:lnTo>
                    <a:pt x="457" y="573"/>
                  </a:lnTo>
                  <a:lnTo>
                    <a:pt x="457" y="581"/>
                  </a:lnTo>
                  <a:lnTo>
                    <a:pt x="457" y="584"/>
                  </a:lnTo>
                  <a:lnTo>
                    <a:pt x="457" y="588"/>
                  </a:lnTo>
                  <a:lnTo>
                    <a:pt x="457" y="591"/>
                  </a:lnTo>
                  <a:lnTo>
                    <a:pt x="457" y="598"/>
                  </a:lnTo>
                  <a:lnTo>
                    <a:pt x="457" y="603"/>
                  </a:lnTo>
                  <a:lnTo>
                    <a:pt x="456" y="610"/>
                  </a:lnTo>
                  <a:lnTo>
                    <a:pt x="456" y="616"/>
                  </a:lnTo>
                  <a:lnTo>
                    <a:pt x="454" y="625"/>
                  </a:lnTo>
                  <a:lnTo>
                    <a:pt x="452" y="631"/>
                  </a:lnTo>
                  <a:lnTo>
                    <a:pt x="451" y="640"/>
                  </a:lnTo>
                  <a:lnTo>
                    <a:pt x="449" y="645"/>
                  </a:lnTo>
                  <a:lnTo>
                    <a:pt x="449" y="650"/>
                  </a:lnTo>
                  <a:lnTo>
                    <a:pt x="447" y="655"/>
                  </a:lnTo>
                  <a:lnTo>
                    <a:pt x="447" y="658"/>
                  </a:lnTo>
                  <a:lnTo>
                    <a:pt x="446" y="663"/>
                  </a:lnTo>
                  <a:lnTo>
                    <a:pt x="446" y="668"/>
                  </a:lnTo>
                  <a:lnTo>
                    <a:pt x="444" y="673"/>
                  </a:lnTo>
                  <a:lnTo>
                    <a:pt x="444" y="678"/>
                  </a:lnTo>
                  <a:lnTo>
                    <a:pt x="441" y="683"/>
                  </a:lnTo>
                  <a:lnTo>
                    <a:pt x="441" y="690"/>
                  </a:lnTo>
                  <a:lnTo>
                    <a:pt x="439" y="695"/>
                  </a:lnTo>
                  <a:lnTo>
                    <a:pt x="439" y="700"/>
                  </a:lnTo>
                  <a:lnTo>
                    <a:pt x="436" y="705"/>
                  </a:lnTo>
                  <a:lnTo>
                    <a:pt x="434" y="710"/>
                  </a:lnTo>
                  <a:lnTo>
                    <a:pt x="432" y="715"/>
                  </a:lnTo>
                  <a:lnTo>
                    <a:pt x="431" y="721"/>
                  </a:lnTo>
                  <a:lnTo>
                    <a:pt x="427" y="725"/>
                  </a:lnTo>
                  <a:lnTo>
                    <a:pt x="427" y="731"/>
                  </a:lnTo>
                  <a:lnTo>
                    <a:pt x="424" y="736"/>
                  </a:lnTo>
                  <a:lnTo>
                    <a:pt x="422" y="743"/>
                  </a:lnTo>
                  <a:lnTo>
                    <a:pt x="419" y="748"/>
                  </a:lnTo>
                  <a:lnTo>
                    <a:pt x="417" y="755"/>
                  </a:lnTo>
                  <a:lnTo>
                    <a:pt x="414" y="758"/>
                  </a:lnTo>
                  <a:lnTo>
                    <a:pt x="412" y="765"/>
                  </a:lnTo>
                  <a:lnTo>
                    <a:pt x="409" y="771"/>
                  </a:lnTo>
                  <a:lnTo>
                    <a:pt x="407" y="777"/>
                  </a:lnTo>
                  <a:lnTo>
                    <a:pt x="404" y="782"/>
                  </a:lnTo>
                  <a:lnTo>
                    <a:pt x="401" y="788"/>
                  </a:lnTo>
                  <a:lnTo>
                    <a:pt x="397" y="793"/>
                  </a:lnTo>
                  <a:lnTo>
                    <a:pt x="394" y="798"/>
                  </a:lnTo>
                  <a:lnTo>
                    <a:pt x="391" y="805"/>
                  </a:lnTo>
                  <a:lnTo>
                    <a:pt x="387" y="810"/>
                  </a:lnTo>
                  <a:lnTo>
                    <a:pt x="384" y="815"/>
                  </a:lnTo>
                  <a:lnTo>
                    <a:pt x="379" y="822"/>
                  </a:lnTo>
                  <a:lnTo>
                    <a:pt x="376" y="827"/>
                  </a:lnTo>
                  <a:lnTo>
                    <a:pt x="372" y="832"/>
                  </a:lnTo>
                  <a:lnTo>
                    <a:pt x="367" y="837"/>
                  </a:lnTo>
                  <a:lnTo>
                    <a:pt x="364" y="843"/>
                  </a:lnTo>
                  <a:lnTo>
                    <a:pt x="359" y="847"/>
                  </a:lnTo>
                  <a:lnTo>
                    <a:pt x="356" y="853"/>
                  </a:lnTo>
                  <a:lnTo>
                    <a:pt x="351" y="858"/>
                  </a:lnTo>
                  <a:lnTo>
                    <a:pt x="346" y="862"/>
                  </a:lnTo>
                  <a:lnTo>
                    <a:pt x="341" y="867"/>
                  </a:lnTo>
                  <a:lnTo>
                    <a:pt x="336" y="873"/>
                  </a:lnTo>
                  <a:lnTo>
                    <a:pt x="334" y="873"/>
                  </a:lnTo>
                  <a:lnTo>
                    <a:pt x="331" y="877"/>
                  </a:lnTo>
                  <a:lnTo>
                    <a:pt x="327" y="880"/>
                  </a:lnTo>
                  <a:lnTo>
                    <a:pt x="325" y="882"/>
                  </a:lnTo>
                  <a:lnTo>
                    <a:pt x="320" y="885"/>
                  </a:lnTo>
                  <a:lnTo>
                    <a:pt x="317" y="890"/>
                  </a:lnTo>
                  <a:lnTo>
                    <a:pt x="310" y="893"/>
                  </a:lnTo>
                  <a:lnTo>
                    <a:pt x="305" y="898"/>
                  </a:lnTo>
                  <a:lnTo>
                    <a:pt x="299" y="903"/>
                  </a:lnTo>
                  <a:lnTo>
                    <a:pt x="294" y="910"/>
                  </a:lnTo>
                  <a:lnTo>
                    <a:pt x="285" y="913"/>
                  </a:lnTo>
                  <a:lnTo>
                    <a:pt x="277" y="920"/>
                  </a:lnTo>
                  <a:lnTo>
                    <a:pt x="269" y="925"/>
                  </a:lnTo>
                  <a:lnTo>
                    <a:pt x="260" y="932"/>
                  </a:lnTo>
                  <a:lnTo>
                    <a:pt x="255" y="933"/>
                  </a:lnTo>
                  <a:lnTo>
                    <a:pt x="250" y="937"/>
                  </a:lnTo>
                  <a:lnTo>
                    <a:pt x="245" y="940"/>
                  </a:lnTo>
                  <a:lnTo>
                    <a:pt x="242" y="943"/>
                  </a:lnTo>
                  <a:lnTo>
                    <a:pt x="235" y="945"/>
                  </a:lnTo>
                  <a:lnTo>
                    <a:pt x="230" y="947"/>
                  </a:lnTo>
                  <a:lnTo>
                    <a:pt x="225" y="950"/>
                  </a:lnTo>
                  <a:lnTo>
                    <a:pt x="219" y="953"/>
                  </a:lnTo>
                  <a:lnTo>
                    <a:pt x="212" y="957"/>
                  </a:lnTo>
                  <a:lnTo>
                    <a:pt x="207" y="959"/>
                  </a:lnTo>
                  <a:lnTo>
                    <a:pt x="200" y="962"/>
                  </a:lnTo>
                  <a:lnTo>
                    <a:pt x="194" y="964"/>
                  </a:lnTo>
                  <a:lnTo>
                    <a:pt x="187" y="965"/>
                  </a:lnTo>
                  <a:lnTo>
                    <a:pt x="180" y="969"/>
                  </a:lnTo>
                  <a:lnTo>
                    <a:pt x="175" y="970"/>
                  </a:lnTo>
                  <a:lnTo>
                    <a:pt x="169" y="974"/>
                  </a:lnTo>
                  <a:lnTo>
                    <a:pt x="160" y="975"/>
                  </a:lnTo>
                  <a:lnTo>
                    <a:pt x="154" y="979"/>
                  </a:lnTo>
                  <a:lnTo>
                    <a:pt x="145" y="979"/>
                  </a:lnTo>
                  <a:lnTo>
                    <a:pt x="139" y="982"/>
                  </a:lnTo>
                  <a:lnTo>
                    <a:pt x="130" y="984"/>
                  </a:lnTo>
                  <a:lnTo>
                    <a:pt x="124" y="985"/>
                  </a:lnTo>
                  <a:lnTo>
                    <a:pt x="115" y="987"/>
                  </a:lnTo>
                  <a:lnTo>
                    <a:pt x="107" y="989"/>
                  </a:lnTo>
                  <a:lnTo>
                    <a:pt x="98" y="989"/>
                  </a:lnTo>
                  <a:lnTo>
                    <a:pt x="90" y="990"/>
                  </a:lnTo>
                  <a:lnTo>
                    <a:pt x="80" y="992"/>
                  </a:lnTo>
                  <a:lnTo>
                    <a:pt x="73" y="994"/>
                  </a:lnTo>
                  <a:lnTo>
                    <a:pt x="63" y="994"/>
                  </a:lnTo>
                  <a:lnTo>
                    <a:pt x="55" y="995"/>
                  </a:lnTo>
                  <a:lnTo>
                    <a:pt x="45" y="995"/>
                  </a:lnTo>
                  <a:lnTo>
                    <a:pt x="37" y="9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884" y="2387"/>
              <a:ext cx="617" cy="1159"/>
            </a:xfrm>
            <a:custGeom>
              <a:avLst/>
              <a:gdLst>
                <a:gd name="T0" fmla="*/ 395 w 617"/>
                <a:gd name="T1" fmla="*/ 102 h 1159"/>
                <a:gd name="T2" fmla="*/ 108 w 617"/>
                <a:gd name="T3" fmla="*/ 232 h 1159"/>
                <a:gd name="T4" fmla="*/ 1 w 617"/>
                <a:gd name="T5" fmla="*/ 519 h 1159"/>
                <a:gd name="T6" fmla="*/ 0 w 617"/>
                <a:gd name="T7" fmla="*/ 556 h 1159"/>
                <a:gd name="T8" fmla="*/ 0 w 617"/>
                <a:gd name="T9" fmla="*/ 593 h 1159"/>
                <a:gd name="T10" fmla="*/ 0 w 617"/>
                <a:gd name="T11" fmla="*/ 630 h 1159"/>
                <a:gd name="T12" fmla="*/ 183 w 617"/>
                <a:gd name="T13" fmla="*/ 905 h 1159"/>
                <a:gd name="T14" fmla="*/ 502 w 617"/>
                <a:gd name="T15" fmla="*/ 1084 h 1159"/>
                <a:gd name="T16" fmla="*/ 575 w 617"/>
                <a:gd name="T17" fmla="*/ 997 h 1159"/>
                <a:gd name="T18" fmla="*/ 545 w 617"/>
                <a:gd name="T19" fmla="*/ 995 h 1159"/>
                <a:gd name="T20" fmla="*/ 515 w 617"/>
                <a:gd name="T21" fmla="*/ 990 h 1159"/>
                <a:gd name="T22" fmla="*/ 492 w 617"/>
                <a:gd name="T23" fmla="*/ 985 h 1159"/>
                <a:gd name="T24" fmla="*/ 464 w 617"/>
                <a:gd name="T25" fmla="*/ 979 h 1159"/>
                <a:gd name="T26" fmla="*/ 435 w 617"/>
                <a:gd name="T27" fmla="*/ 970 h 1159"/>
                <a:gd name="T28" fmla="*/ 403 w 617"/>
                <a:gd name="T29" fmla="*/ 959 h 1159"/>
                <a:gd name="T30" fmla="*/ 373 w 617"/>
                <a:gd name="T31" fmla="*/ 943 h 1159"/>
                <a:gd name="T32" fmla="*/ 342 w 617"/>
                <a:gd name="T33" fmla="*/ 925 h 1159"/>
                <a:gd name="T34" fmla="*/ 313 w 617"/>
                <a:gd name="T35" fmla="*/ 903 h 1159"/>
                <a:gd name="T36" fmla="*/ 287 w 617"/>
                <a:gd name="T37" fmla="*/ 877 h 1159"/>
                <a:gd name="T38" fmla="*/ 263 w 617"/>
                <a:gd name="T39" fmla="*/ 855 h 1159"/>
                <a:gd name="T40" fmla="*/ 243 w 617"/>
                <a:gd name="T41" fmla="*/ 832 h 1159"/>
                <a:gd name="T42" fmla="*/ 227 w 617"/>
                <a:gd name="T43" fmla="*/ 808 h 1159"/>
                <a:gd name="T44" fmla="*/ 210 w 617"/>
                <a:gd name="T45" fmla="*/ 783 h 1159"/>
                <a:gd name="T46" fmla="*/ 198 w 617"/>
                <a:gd name="T47" fmla="*/ 758 h 1159"/>
                <a:gd name="T48" fmla="*/ 188 w 617"/>
                <a:gd name="T49" fmla="*/ 733 h 1159"/>
                <a:gd name="T50" fmla="*/ 180 w 617"/>
                <a:gd name="T51" fmla="*/ 708 h 1159"/>
                <a:gd name="T52" fmla="*/ 173 w 617"/>
                <a:gd name="T53" fmla="*/ 683 h 1159"/>
                <a:gd name="T54" fmla="*/ 166 w 617"/>
                <a:gd name="T55" fmla="*/ 660 h 1159"/>
                <a:gd name="T56" fmla="*/ 163 w 617"/>
                <a:gd name="T57" fmla="*/ 636 h 1159"/>
                <a:gd name="T58" fmla="*/ 160 w 617"/>
                <a:gd name="T59" fmla="*/ 605 h 1159"/>
                <a:gd name="T60" fmla="*/ 158 w 617"/>
                <a:gd name="T61" fmla="*/ 569 h 1159"/>
                <a:gd name="T62" fmla="*/ 158 w 617"/>
                <a:gd name="T63" fmla="*/ 544 h 1159"/>
                <a:gd name="T64" fmla="*/ 163 w 617"/>
                <a:gd name="T65" fmla="*/ 509 h 1159"/>
                <a:gd name="T66" fmla="*/ 168 w 617"/>
                <a:gd name="T67" fmla="*/ 484 h 1159"/>
                <a:gd name="T68" fmla="*/ 175 w 617"/>
                <a:gd name="T69" fmla="*/ 461 h 1159"/>
                <a:gd name="T70" fmla="*/ 183 w 617"/>
                <a:gd name="T71" fmla="*/ 434 h 1159"/>
                <a:gd name="T72" fmla="*/ 193 w 617"/>
                <a:gd name="T73" fmla="*/ 404 h 1159"/>
                <a:gd name="T74" fmla="*/ 206 w 617"/>
                <a:gd name="T75" fmla="*/ 377 h 1159"/>
                <a:gd name="T76" fmla="*/ 223 w 617"/>
                <a:gd name="T77" fmla="*/ 349 h 1159"/>
                <a:gd name="T78" fmla="*/ 242 w 617"/>
                <a:gd name="T79" fmla="*/ 324 h 1159"/>
                <a:gd name="T80" fmla="*/ 265 w 617"/>
                <a:gd name="T81" fmla="*/ 299 h 1159"/>
                <a:gd name="T82" fmla="*/ 285 w 617"/>
                <a:gd name="T83" fmla="*/ 281 h 1159"/>
                <a:gd name="T84" fmla="*/ 303 w 617"/>
                <a:gd name="T85" fmla="*/ 261 h 1159"/>
                <a:gd name="T86" fmla="*/ 337 w 617"/>
                <a:gd name="T87" fmla="*/ 236 h 1159"/>
                <a:gd name="T88" fmla="*/ 358 w 617"/>
                <a:gd name="T89" fmla="*/ 222 h 1159"/>
                <a:gd name="T90" fmla="*/ 383 w 617"/>
                <a:gd name="T91" fmla="*/ 207 h 1159"/>
                <a:gd name="T92" fmla="*/ 413 w 617"/>
                <a:gd name="T93" fmla="*/ 192 h 1159"/>
                <a:gd name="T94" fmla="*/ 447 w 617"/>
                <a:gd name="T95" fmla="*/ 182 h 1159"/>
                <a:gd name="T96" fmla="*/ 484 w 617"/>
                <a:gd name="T97" fmla="*/ 170 h 1159"/>
                <a:gd name="T98" fmla="*/ 525 w 617"/>
                <a:gd name="T99" fmla="*/ 164 h 1159"/>
                <a:gd name="T100" fmla="*/ 569 w 617"/>
                <a:gd name="T101" fmla="*/ 160 h 11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17"/>
                <a:gd name="T154" fmla="*/ 0 h 1159"/>
                <a:gd name="T155" fmla="*/ 617 w 617"/>
                <a:gd name="T156" fmla="*/ 1159 h 115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17" h="1159">
                  <a:moveTo>
                    <a:pt x="579" y="160"/>
                  </a:moveTo>
                  <a:lnTo>
                    <a:pt x="577" y="0"/>
                  </a:lnTo>
                  <a:lnTo>
                    <a:pt x="524" y="0"/>
                  </a:lnTo>
                  <a:lnTo>
                    <a:pt x="504" y="72"/>
                  </a:lnTo>
                  <a:lnTo>
                    <a:pt x="395" y="102"/>
                  </a:lnTo>
                  <a:lnTo>
                    <a:pt x="323" y="52"/>
                  </a:lnTo>
                  <a:lnTo>
                    <a:pt x="245" y="100"/>
                  </a:lnTo>
                  <a:lnTo>
                    <a:pt x="248" y="182"/>
                  </a:lnTo>
                  <a:lnTo>
                    <a:pt x="190" y="246"/>
                  </a:lnTo>
                  <a:lnTo>
                    <a:pt x="108" y="232"/>
                  </a:lnTo>
                  <a:lnTo>
                    <a:pt x="55" y="322"/>
                  </a:lnTo>
                  <a:lnTo>
                    <a:pt x="101" y="389"/>
                  </a:lnTo>
                  <a:lnTo>
                    <a:pt x="70" y="503"/>
                  </a:lnTo>
                  <a:lnTo>
                    <a:pt x="1" y="514"/>
                  </a:lnTo>
                  <a:lnTo>
                    <a:pt x="1" y="519"/>
                  </a:lnTo>
                  <a:lnTo>
                    <a:pt x="0" y="528"/>
                  </a:lnTo>
                  <a:lnTo>
                    <a:pt x="0" y="534"/>
                  </a:lnTo>
                  <a:lnTo>
                    <a:pt x="0" y="541"/>
                  </a:lnTo>
                  <a:lnTo>
                    <a:pt x="0" y="549"/>
                  </a:lnTo>
                  <a:lnTo>
                    <a:pt x="0" y="556"/>
                  </a:lnTo>
                  <a:lnTo>
                    <a:pt x="0" y="563"/>
                  </a:lnTo>
                  <a:lnTo>
                    <a:pt x="0" y="571"/>
                  </a:lnTo>
                  <a:lnTo>
                    <a:pt x="0" y="578"/>
                  </a:lnTo>
                  <a:lnTo>
                    <a:pt x="0" y="586"/>
                  </a:lnTo>
                  <a:lnTo>
                    <a:pt x="0" y="593"/>
                  </a:lnTo>
                  <a:lnTo>
                    <a:pt x="0" y="600"/>
                  </a:lnTo>
                  <a:lnTo>
                    <a:pt x="0" y="606"/>
                  </a:lnTo>
                  <a:lnTo>
                    <a:pt x="0" y="615"/>
                  </a:lnTo>
                  <a:lnTo>
                    <a:pt x="0" y="621"/>
                  </a:lnTo>
                  <a:lnTo>
                    <a:pt x="0" y="630"/>
                  </a:lnTo>
                  <a:lnTo>
                    <a:pt x="71" y="650"/>
                  </a:lnTo>
                  <a:lnTo>
                    <a:pt x="101" y="758"/>
                  </a:lnTo>
                  <a:lnTo>
                    <a:pt x="60" y="842"/>
                  </a:lnTo>
                  <a:lnTo>
                    <a:pt x="83" y="887"/>
                  </a:lnTo>
                  <a:lnTo>
                    <a:pt x="183" y="905"/>
                  </a:lnTo>
                  <a:lnTo>
                    <a:pt x="243" y="964"/>
                  </a:lnTo>
                  <a:lnTo>
                    <a:pt x="252" y="1060"/>
                  </a:lnTo>
                  <a:lnTo>
                    <a:pt x="300" y="1090"/>
                  </a:lnTo>
                  <a:lnTo>
                    <a:pt x="388" y="1052"/>
                  </a:lnTo>
                  <a:lnTo>
                    <a:pt x="502" y="1084"/>
                  </a:lnTo>
                  <a:lnTo>
                    <a:pt x="547" y="1159"/>
                  </a:lnTo>
                  <a:lnTo>
                    <a:pt x="580" y="1156"/>
                  </a:lnTo>
                  <a:lnTo>
                    <a:pt x="617" y="1082"/>
                  </a:lnTo>
                  <a:lnTo>
                    <a:pt x="577" y="997"/>
                  </a:lnTo>
                  <a:lnTo>
                    <a:pt x="575" y="997"/>
                  </a:lnTo>
                  <a:lnTo>
                    <a:pt x="569" y="997"/>
                  </a:lnTo>
                  <a:lnTo>
                    <a:pt x="562" y="997"/>
                  </a:lnTo>
                  <a:lnTo>
                    <a:pt x="559" y="997"/>
                  </a:lnTo>
                  <a:lnTo>
                    <a:pt x="552" y="995"/>
                  </a:lnTo>
                  <a:lnTo>
                    <a:pt x="545" y="995"/>
                  </a:lnTo>
                  <a:lnTo>
                    <a:pt x="539" y="994"/>
                  </a:lnTo>
                  <a:lnTo>
                    <a:pt x="530" y="992"/>
                  </a:lnTo>
                  <a:lnTo>
                    <a:pt x="525" y="992"/>
                  </a:lnTo>
                  <a:lnTo>
                    <a:pt x="520" y="990"/>
                  </a:lnTo>
                  <a:lnTo>
                    <a:pt x="515" y="990"/>
                  </a:lnTo>
                  <a:lnTo>
                    <a:pt x="512" y="990"/>
                  </a:lnTo>
                  <a:lnTo>
                    <a:pt x="507" y="989"/>
                  </a:lnTo>
                  <a:lnTo>
                    <a:pt x="502" y="987"/>
                  </a:lnTo>
                  <a:lnTo>
                    <a:pt x="495" y="987"/>
                  </a:lnTo>
                  <a:lnTo>
                    <a:pt x="492" y="985"/>
                  </a:lnTo>
                  <a:lnTo>
                    <a:pt x="485" y="984"/>
                  </a:lnTo>
                  <a:lnTo>
                    <a:pt x="480" y="984"/>
                  </a:lnTo>
                  <a:lnTo>
                    <a:pt x="475" y="982"/>
                  </a:lnTo>
                  <a:lnTo>
                    <a:pt x="470" y="980"/>
                  </a:lnTo>
                  <a:lnTo>
                    <a:pt x="464" y="979"/>
                  </a:lnTo>
                  <a:lnTo>
                    <a:pt x="459" y="977"/>
                  </a:lnTo>
                  <a:lnTo>
                    <a:pt x="452" y="975"/>
                  </a:lnTo>
                  <a:lnTo>
                    <a:pt x="447" y="974"/>
                  </a:lnTo>
                  <a:lnTo>
                    <a:pt x="440" y="972"/>
                  </a:lnTo>
                  <a:lnTo>
                    <a:pt x="435" y="970"/>
                  </a:lnTo>
                  <a:lnTo>
                    <a:pt x="429" y="967"/>
                  </a:lnTo>
                  <a:lnTo>
                    <a:pt x="423" y="965"/>
                  </a:lnTo>
                  <a:lnTo>
                    <a:pt x="417" y="962"/>
                  </a:lnTo>
                  <a:lnTo>
                    <a:pt x="410" y="960"/>
                  </a:lnTo>
                  <a:lnTo>
                    <a:pt x="403" y="959"/>
                  </a:lnTo>
                  <a:lnTo>
                    <a:pt x="398" y="955"/>
                  </a:lnTo>
                  <a:lnTo>
                    <a:pt x="392" y="952"/>
                  </a:lnTo>
                  <a:lnTo>
                    <a:pt x="385" y="948"/>
                  </a:lnTo>
                  <a:lnTo>
                    <a:pt x="378" y="945"/>
                  </a:lnTo>
                  <a:lnTo>
                    <a:pt x="373" y="943"/>
                  </a:lnTo>
                  <a:lnTo>
                    <a:pt x="367" y="940"/>
                  </a:lnTo>
                  <a:lnTo>
                    <a:pt x="360" y="937"/>
                  </a:lnTo>
                  <a:lnTo>
                    <a:pt x="355" y="932"/>
                  </a:lnTo>
                  <a:lnTo>
                    <a:pt x="348" y="928"/>
                  </a:lnTo>
                  <a:lnTo>
                    <a:pt x="342" y="925"/>
                  </a:lnTo>
                  <a:lnTo>
                    <a:pt x="337" y="920"/>
                  </a:lnTo>
                  <a:lnTo>
                    <a:pt x="330" y="917"/>
                  </a:lnTo>
                  <a:lnTo>
                    <a:pt x="325" y="912"/>
                  </a:lnTo>
                  <a:lnTo>
                    <a:pt x="318" y="908"/>
                  </a:lnTo>
                  <a:lnTo>
                    <a:pt x="313" y="903"/>
                  </a:lnTo>
                  <a:lnTo>
                    <a:pt x="307" y="898"/>
                  </a:lnTo>
                  <a:lnTo>
                    <a:pt x="303" y="893"/>
                  </a:lnTo>
                  <a:lnTo>
                    <a:pt x="297" y="888"/>
                  </a:lnTo>
                  <a:lnTo>
                    <a:pt x="292" y="883"/>
                  </a:lnTo>
                  <a:lnTo>
                    <a:pt x="287" y="877"/>
                  </a:lnTo>
                  <a:lnTo>
                    <a:pt x="282" y="873"/>
                  </a:lnTo>
                  <a:lnTo>
                    <a:pt x="277" y="868"/>
                  </a:lnTo>
                  <a:lnTo>
                    <a:pt x="273" y="863"/>
                  </a:lnTo>
                  <a:lnTo>
                    <a:pt x="268" y="858"/>
                  </a:lnTo>
                  <a:lnTo>
                    <a:pt x="263" y="855"/>
                  </a:lnTo>
                  <a:lnTo>
                    <a:pt x="258" y="850"/>
                  </a:lnTo>
                  <a:lnTo>
                    <a:pt x="255" y="845"/>
                  </a:lnTo>
                  <a:lnTo>
                    <a:pt x="252" y="842"/>
                  </a:lnTo>
                  <a:lnTo>
                    <a:pt x="248" y="837"/>
                  </a:lnTo>
                  <a:lnTo>
                    <a:pt x="243" y="832"/>
                  </a:lnTo>
                  <a:lnTo>
                    <a:pt x="240" y="827"/>
                  </a:lnTo>
                  <a:lnTo>
                    <a:pt x="237" y="823"/>
                  </a:lnTo>
                  <a:lnTo>
                    <a:pt x="233" y="818"/>
                  </a:lnTo>
                  <a:lnTo>
                    <a:pt x="230" y="813"/>
                  </a:lnTo>
                  <a:lnTo>
                    <a:pt x="227" y="808"/>
                  </a:lnTo>
                  <a:lnTo>
                    <a:pt x="223" y="803"/>
                  </a:lnTo>
                  <a:lnTo>
                    <a:pt x="222" y="798"/>
                  </a:lnTo>
                  <a:lnTo>
                    <a:pt x="217" y="793"/>
                  </a:lnTo>
                  <a:lnTo>
                    <a:pt x="213" y="788"/>
                  </a:lnTo>
                  <a:lnTo>
                    <a:pt x="210" y="783"/>
                  </a:lnTo>
                  <a:lnTo>
                    <a:pt x="208" y="778"/>
                  </a:lnTo>
                  <a:lnTo>
                    <a:pt x="206" y="773"/>
                  </a:lnTo>
                  <a:lnTo>
                    <a:pt x="203" y="768"/>
                  </a:lnTo>
                  <a:lnTo>
                    <a:pt x="201" y="763"/>
                  </a:lnTo>
                  <a:lnTo>
                    <a:pt x="198" y="758"/>
                  </a:lnTo>
                  <a:lnTo>
                    <a:pt x="196" y="753"/>
                  </a:lnTo>
                  <a:lnTo>
                    <a:pt x="193" y="748"/>
                  </a:lnTo>
                  <a:lnTo>
                    <a:pt x="191" y="743"/>
                  </a:lnTo>
                  <a:lnTo>
                    <a:pt x="190" y="738"/>
                  </a:lnTo>
                  <a:lnTo>
                    <a:pt x="188" y="733"/>
                  </a:lnTo>
                  <a:lnTo>
                    <a:pt x="186" y="728"/>
                  </a:lnTo>
                  <a:lnTo>
                    <a:pt x="185" y="723"/>
                  </a:lnTo>
                  <a:lnTo>
                    <a:pt x="183" y="720"/>
                  </a:lnTo>
                  <a:lnTo>
                    <a:pt x="181" y="713"/>
                  </a:lnTo>
                  <a:lnTo>
                    <a:pt x="180" y="708"/>
                  </a:lnTo>
                  <a:lnTo>
                    <a:pt x="178" y="703"/>
                  </a:lnTo>
                  <a:lnTo>
                    <a:pt x="176" y="698"/>
                  </a:lnTo>
                  <a:lnTo>
                    <a:pt x="175" y="693"/>
                  </a:lnTo>
                  <a:lnTo>
                    <a:pt x="175" y="688"/>
                  </a:lnTo>
                  <a:lnTo>
                    <a:pt x="173" y="683"/>
                  </a:lnTo>
                  <a:lnTo>
                    <a:pt x="171" y="678"/>
                  </a:lnTo>
                  <a:lnTo>
                    <a:pt x="170" y="673"/>
                  </a:lnTo>
                  <a:lnTo>
                    <a:pt x="170" y="670"/>
                  </a:lnTo>
                  <a:lnTo>
                    <a:pt x="168" y="665"/>
                  </a:lnTo>
                  <a:lnTo>
                    <a:pt x="166" y="660"/>
                  </a:lnTo>
                  <a:lnTo>
                    <a:pt x="166" y="655"/>
                  </a:lnTo>
                  <a:lnTo>
                    <a:pt x="165" y="650"/>
                  </a:lnTo>
                  <a:lnTo>
                    <a:pt x="165" y="645"/>
                  </a:lnTo>
                  <a:lnTo>
                    <a:pt x="165" y="641"/>
                  </a:lnTo>
                  <a:lnTo>
                    <a:pt x="163" y="636"/>
                  </a:lnTo>
                  <a:lnTo>
                    <a:pt x="161" y="631"/>
                  </a:lnTo>
                  <a:lnTo>
                    <a:pt x="161" y="626"/>
                  </a:lnTo>
                  <a:lnTo>
                    <a:pt x="161" y="621"/>
                  </a:lnTo>
                  <a:lnTo>
                    <a:pt x="160" y="613"/>
                  </a:lnTo>
                  <a:lnTo>
                    <a:pt x="160" y="605"/>
                  </a:lnTo>
                  <a:lnTo>
                    <a:pt x="158" y="596"/>
                  </a:lnTo>
                  <a:lnTo>
                    <a:pt x="158" y="588"/>
                  </a:lnTo>
                  <a:lnTo>
                    <a:pt x="158" y="581"/>
                  </a:lnTo>
                  <a:lnTo>
                    <a:pt x="158" y="574"/>
                  </a:lnTo>
                  <a:lnTo>
                    <a:pt x="158" y="569"/>
                  </a:lnTo>
                  <a:lnTo>
                    <a:pt x="158" y="566"/>
                  </a:lnTo>
                  <a:lnTo>
                    <a:pt x="158" y="561"/>
                  </a:lnTo>
                  <a:lnTo>
                    <a:pt x="158" y="556"/>
                  </a:lnTo>
                  <a:lnTo>
                    <a:pt x="158" y="551"/>
                  </a:lnTo>
                  <a:lnTo>
                    <a:pt x="158" y="544"/>
                  </a:lnTo>
                  <a:lnTo>
                    <a:pt x="160" y="538"/>
                  </a:lnTo>
                  <a:lnTo>
                    <a:pt x="161" y="531"/>
                  </a:lnTo>
                  <a:lnTo>
                    <a:pt x="161" y="521"/>
                  </a:lnTo>
                  <a:lnTo>
                    <a:pt x="163" y="514"/>
                  </a:lnTo>
                  <a:lnTo>
                    <a:pt x="163" y="509"/>
                  </a:lnTo>
                  <a:lnTo>
                    <a:pt x="165" y="504"/>
                  </a:lnTo>
                  <a:lnTo>
                    <a:pt x="165" y="499"/>
                  </a:lnTo>
                  <a:lnTo>
                    <a:pt x="166" y="496"/>
                  </a:lnTo>
                  <a:lnTo>
                    <a:pt x="166" y="489"/>
                  </a:lnTo>
                  <a:lnTo>
                    <a:pt x="168" y="484"/>
                  </a:lnTo>
                  <a:lnTo>
                    <a:pt x="170" y="481"/>
                  </a:lnTo>
                  <a:lnTo>
                    <a:pt x="171" y="476"/>
                  </a:lnTo>
                  <a:lnTo>
                    <a:pt x="171" y="469"/>
                  </a:lnTo>
                  <a:lnTo>
                    <a:pt x="173" y="466"/>
                  </a:lnTo>
                  <a:lnTo>
                    <a:pt x="175" y="461"/>
                  </a:lnTo>
                  <a:lnTo>
                    <a:pt x="176" y="456"/>
                  </a:lnTo>
                  <a:lnTo>
                    <a:pt x="178" y="449"/>
                  </a:lnTo>
                  <a:lnTo>
                    <a:pt x="180" y="444"/>
                  </a:lnTo>
                  <a:lnTo>
                    <a:pt x="181" y="438"/>
                  </a:lnTo>
                  <a:lnTo>
                    <a:pt x="183" y="434"/>
                  </a:lnTo>
                  <a:lnTo>
                    <a:pt x="185" y="428"/>
                  </a:lnTo>
                  <a:lnTo>
                    <a:pt x="186" y="423"/>
                  </a:lnTo>
                  <a:lnTo>
                    <a:pt x="190" y="416"/>
                  </a:lnTo>
                  <a:lnTo>
                    <a:pt x="191" y="411"/>
                  </a:lnTo>
                  <a:lnTo>
                    <a:pt x="193" y="404"/>
                  </a:lnTo>
                  <a:lnTo>
                    <a:pt x="196" y="399"/>
                  </a:lnTo>
                  <a:lnTo>
                    <a:pt x="198" y="394"/>
                  </a:lnTo>
                  <a:lnTo>
                    <a:pt x="201" y="389"/>
                  </a:lnTo>
                  <a:lnTo>
                    <a:pt x="203" y="382"/>
                  </a:lnTo>
                  <a:lnTo>
                    <a:pt x="206" y="377"/>
                  </a:lnTo>
                  <a:lnTo>
                    <a:pt x="210" y="372"/>
                  </a:lnTo>
                  <a:lnTo>
                    <a:pt x="213" y="367"/>
                  </a:lnTo>
                  <a:lnTo>
                    <a:pt x="217" y="361"/>
                  </a:lnTo>
                  <a:lnTo>
                    <a:pt x="220" y="356"/>
                  </a:lnTo>
                  <a:lnTo>
                    <a:pt x="223" y="349"/>
                  </a:lnTo>
                  <a:lnTo>
                    <a:pt x="227" y="346"/>
                  </a:lnTo>
                  <a:lnTo>
                    <a:pt x="230" y="339"/>
                  </a:lnTo>
                  <a:lnTo>
                    <a:pt x="233" y="334"/>
                  </a:lnTo>
                  <a:lnTo>
                    <a:pt x="238" y="329"/>
                  </a:lnTo>
                  <a:lnTo>
                    <a:pt x="242" y="324"/>
                  </a:lnTo>
                  <a:lnTo>
                    <a:pt x="247" y="317"/>
                  </a:lnTo>
                  <a:lnTo>
                    <a:pt x="250" y="314"/>
                  </a:lnTo>
                  <a:lnTo>
                    <a:pt x="255" y="309"/>
                  </a:lnTo>
                  <a:lnTo>
                    <a:pt x="260" y="304"/>
                  </a:lnTo>
                  <a:lnTo>
                    <a:pt x="265" y="299"/>
                  </a:lnTo>
                  <a:lnTo>
                    <a:pt x="270" y="294"/>
                  </a:lnTo>
                  <a:lnTo>
                    <a:pt x="275" y="289"/>
                  </a:lnTo>
                  <a:lnTo>
                    <a:pt x="280" y="286"/>
                  </a:lnTo>
                  <a:lnTo>
                    <a:pt x="282" y="284"/>
                  </a:lnTo>
                  <a:lnTo>
                    <a:pt x="285" y="281"/>
                  </a:lnTo>
                  <a:lnTo>
                    <a:pt x="287" y="277"/>
                  </a:lnTo>
                  <a:lnTo>
                    <a:pt x="290" y="274"/>
                  </a:lnTo>
                  <a:lnTo>
                    <a:pt x="293" y="269"/>
                  </a:lnTo>
                  <a:lnTo>
                    <a:pt x="298" y="266"/>
                  </a:lnTo>
                  <a:lnTo>
                    <a:pt x="303" y="261"/>
                  </a:lnTo>
                  <a:lnTo>
                    <a:pt x="308" y="257"/>
                  </a:lnTo>
                  <a:lnTo>
                    <a:pt x="315" y="251"/>
                  </a:lnTo>
                  <a:lnTo>
                    <a:pt x="322" y="246"/>
                  </a:lnTo>
                  <a:lnTo>
                    <a:pt x="328" y="241"/>
                  </a:lnTo>
                  <a:lnTo>
                    <a:pt x="337" y="236"/>
                  </a:lnTo>
                  <a:lnTo>
                    <a:pt x="340" y="232"/>
                  </a:lnTo>
                  <a:lnTo>
                    <a:pt x="345" y="229"/>
                  </a:lnTo>
                  <a:lnTo>
                    <a:pt x="350" y="227"/>
                  </a:lnTo>
                  <a:lnTo>
                    <a:pt x="355" y="226"/>
                  </a:lnTo>
                  <a:lnTo>
                    <a:pt x="358" y="222"/>
                  </a:lnTo>
                  <a:lnTo>
                    <a:pt x="363" y="219"/>
                  </a:lnTo>
                  <a:lnTo>
                    <a:pt x="368" y="216"/>
                  </a:lnTo>
                  <a:lnTo>
                    <a:pt x="373" y="212"/>
                  </a:lnTo>
                  <a:lnTo>
                    <a:pt x="378" y="210"/>
                  </a:lnTo>
                  <a:lnTo>
                    <a:pt x="383" y="207"/>
                  </a:lnTo>
                  <a:lnTo>
                    <a:pt x="390" y="204"/>
                  </a:lnTo>
                  <a:lnTo>
                    <a:pt x="395" y="202"/>
                  </a:lnTo>
                  <a:lnTo>
                    <a:pt x="402" y="199"/>
                  </a:lnTo>
                  <a:lnTo>
                    <a:pt x="407" y="195"/>
                  </a:lnTo>
                  <a:lnTo>
                    <a:pt x="413" y="192"/>
                  </a:lnTo>
                  <a:lnTo>
                    <a:pt x="420" y="190"/>
                  </a:lnTo>
                  <a:lnTo>
                    <a:pt x="425" y="189"/>
                  </a:lnTo>
                  <a:lnTo>
                    <a:pt x="434" y="185"/>
                  </a:lnTo>
                  <a:lnTo>
                    <a:pt x="440" y="184"/>
                  </a:lnTo>
                  <a:lnTo>
                    <a:pt x="447" y="182"/>
                  </a:lnTo>
                  <a:lnTo>
                    <a:pt x="454" y="179"/>
                  </a:lnTo>
                  <a:lnTo>
                    <a:pt x="460" y="177"/>
                  </a:lnTo>
                  <a:lnTo>
                    <a:pt x="469" y="175"/>
                  </a:lnTo>
                  <a:lnTo>
                    <a:pt x="475" y="174"/>
                  </a:lnTo>
                  <a:lnTo>
                    <a:pt x="484" y="170"/>
                  </a:lnTo>
                  <a:lnTo>
                    <a:pt x="492" y="169"/>
                  </a:lnTo>
                  <a:lnTo>
                    <a:pt x="499" y="167"/>
                  </a:lnTo>
                  <a:lnTo>
                    <a:pt x="509" y="167"/>
                  </a:lnTo>
                  <a:lnTo>
                    <a:pt x="515" y="164"/>
                  </a:lnTo>
                  <a:lnTo>
                    <a:pt x="525" y="164"/>
                  </a:lnTo>
                  <a:lnTo>
                    <a:pt x="532" y="162"/>
                  </a:lnTo>
                  <a:lnTo>
                    <a:pt x="542" y="162"/>
                  </a:lnTo>
                  <a:lnTo>
                    <a:pt x="550" y="160"/>
                  </a:lnTo>
                  <a:lnTo>
                    <a:pt x="559" y="160"/>
                  </a:lnTo>
                  <a:lnTo>
                    <a:pt x="569" y="160"/>
                  </a:lnTo>
                  <a:lnTo>
                    <a:pt x="579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" name="Group 10"/>
          <p:cNvGrpSpPr/>
          <p:nvPr/>
        </p:nvGrpSpPr>
        <p:grpSpPr bwMode="auto">
          <a:xfrm>
            <a:off x="141827" y="3590186"/>
            <a:ext cx="2176463" cy="2198688"/>
            <a:chOff x="567" y="754"/>
            <a:chExt cx="1371" cy="1385"/>
          </a:xfrm>
          <a:solidFill>
            <a:schemeClr val="accent3"/>
          </a:solidFill>
        </p:grpSpPr>
        <p:sp>
          <p:nvSpPr>
            <p:cNvPr id="8" name="Freeform 11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12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4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cxnSp>
        <p:nvCxnSpPr>
          <p:cNvPr id="7" name="直接连接符 6"/>
          <p:cNvCxnSpPr>
            <a:endCxn id="27" idx="4"/>
          </p:cNvCxnSpPr>
          <p:nvPr/>
        </p:nvCxnSpPr>
        <p:spPr>
          <a:xfrm>
            <a:off x="5235575" y="2039620"/>
            <a:ext cx="0" cy="217551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grpSp>
        <p:nvGrpSpPr>
          <p:cNvPr id="11" name="组合 10"/>
          <p:cNvGrpSpPr/>
          <p:nvPr/>
        </p:nvGrpSpPr>
        <p:grpSpPr>
          <a:xfrm>
            <a:off x="4929378" y="1683033"/>
            <a:ext cx="611989" cy="611989"/>
            <a:chOff x="3714631" y="870654"/>
            <a:chExt cx="612068" cy="612068"/>
          </a:xfrm>
          <a:solidFill>
            <a:srgbClr val="E5AB74"/>
          </a:solidFill>
        </p:grpSpPr>
        <p:sp>
          <p:nvSpPr>
            <p:cNvPr id="15" name="椭圆 14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TextBox 50"/>
            <p:cNvSpPr txBox="1"/>
            <p:nvPr/>
          </p:nvSpPr>
          <p:spPr>
            <a:xfrm>
              <a:off x="3817696" y="1022799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929378" y="2643015"/>
            <a:ext cx="611989" cy="611989"/>
            <a:chOff x="3707904" y="1851670"/>
            <a:chExt cx="612068" cy="612068"/>
          </a:xfrm>
          <a:solidFill>
            <a:srgbClr val="5BA78C"/>
          </a:solidFill>
        </p:grpSpPr>
        <p:sp>
          <p:nvSpPr>
            <p:cNvPr id="24" name="椭圆 23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TextBox 53"/>
            <p:cNvSpPr txBox="1"/>
            <p:nvPr/>
          </p:nvSpPr>
          <p:spPr>
            <a:xfrm>
              <a:off x="3810969" y="2003815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929378" y="3602997"/>
            <a:ext cx="611989" cy="611989"/>
            <a:chOff x="3701177" y="2832686"/>
            <a:chExt cx="612068" cy="612068"/>
          </a:xfrm>
          <a:solidFill>
            <a:srgbClr val="3F5361"/>
          </a:solidFill>
        </p:grpSpPr>
        <p:sp>
          <p:nvSpPr>
            <p:cNvPr id="27" name="椭圆 26"/>
            <p:cNvSpPr/>
            <p:nvPr/>
          </p:nvSpPr>
          <p:spPr>
            <a:xfrm>
              <a:off x="3701177" y="2832686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8" name="TextBox 56"/>
            <p:cNvSpPr txBox="1"/>
            <p:nvPr/>
          </p:nvSpPr>
          <p:spPr>
            <a:xfrm>
              <a:off x="3804242" y="2984831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5705134" y="3755635"/>
            <a:ext cx="1557355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704840" y="2795270"/>
            <a:ext cx="235966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上下文处理器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60925" y="183610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31501" t="25179" r="7311" b="49953"/>
          <a:stretch>
            <a:fillRect/>
          </a:stretch>
        </p:blipFill>
        <p:spPr>
          <a:xfrm>
            <a:off x="4965527" y="0"/>
            <a:ext cx="7226473" cy="152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31501" t="24557" r="7311" b="49953"/>
          <a:stretch>
            <a:fillRect/>
          </a:stretch>
        </p:blipFill>
        <p:spPr>
          <a:xfrm flipH="1">
            <a:off x="-1" y="5295900"/>
            <a:ext cx="7226473" cy="1562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47825" y="2828836"/>
            <a:ext cx="8896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THANK </a:t>
            </a:r>
            <a:r>
              <a:rPr lang="en-US" altLang="zh-CN" sz="7200" dirty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YOU!</a:t>
            </a:r>
            <a:endParaRPr lang="zh-CN" altLang="en-US" sz="7200" dirty="0">
              <a:solidFill>
                <a:schemeClr val="accent2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138574" y="2427099"/>
            <a:ext cx="5758026" cy="646331"/>
            <a:chOff x="5138574" y="2427099"/>
            <a:chExt cx="5758026" cy="646331"/>
          </a:xfrm>
        </p:grpSpPr>
        <p:sp>
          <p:nvSpPr>
            <p:cNvPr id="9" name="文本框 11"/>
            <p:cNvSpPr txBox="1"/>
            <p:nvPr/>
          </p:nvSpPr>
          <p:spPr>
            <a:xfrm>
              <a:off x="5138574" y="242709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65467" y="242709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Auth</a:t>
              </a:r>
              <a:r>
                <a:rPr lang="zh-CN" altLang="en-US" sz="2400" b="1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系统中的表</a:t>
              </a:r>
              <a:endPara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38574" y="4410879"/>
            <a:ext cx="5758026" cy="646331"/>
            <a:chOff x="5138574" y="4512479"/>
            <a:chExt cx="5758026" cy="646331"/>
          </a:xfrm>
        </p:grpSpPr>
        <p:sp>
          <p:nvSpPr>
            <p:cNvPr id="12" name="文本框 11"/>
            <p:cNvSpPr txBox="1"/>
            <p:nvPr/>
          </p:nvSpPr>
          <p:spPr>
            <a:xfrm>
              <a:off x="5138574" y="451247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165467" y="451247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权限的实现</a:t>
              </a:r>
              <a:endPara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/>
          <a:srcRect l="41221" r="36750"/>
          <a:stretch>
            <a:fillRect/>
          </a:stretch>
        </p:blipFill>
        <p:spPr>
          <a:xfrm flipH="1">
            <a:off x="92075" y="0"/>
            <a:ext cx="2746344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138575" y="3418989"/>
            <a:ext cx="5758029" cy="646331"/>
            <a:chOff x="5138575" y="3469789"/>
            <a:chExt cx="5758029" cy="646331"/>
          </a:xfrm>
        </p:grpSpPr>
        <p:sp>
          <p:nvSpPr>
            <p:cNvPr id="6" name="文本框 14"/>
            <p:cNvSpPr txBox="1"/>
            <p:nvPr/>
          </p:nvSpPr>
          <p:spPr>
            <a:xfrm>
              <a:off x="5138575" y="3469789"/>
              <a:ext cx="697627" cy="64633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 smtClean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登录注册实现</a:t>
              </a:r>
              <a:endPara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2314079" y="754936"/>
            <a:ext cx="326771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0" dirty="0">
                <a:solidFill>
                  <a:schemeClr val="accent2"/>
                </a:solidFill>
                <a:latin typeface="Adobe Gothic Std B" panose="020B0800000000000000" pitchFamily="34" charset="-128"/>
              </a:rPr>
              <a:t>auth</a:t>
            </a:r>
            <a:r>
              <a:rPr lang="zh-CN" altLang="en-US" sz="6000" dirty="0">
                <a:solidFill>
                  <a:schemeClr val="accent2"/>
                </a:solidFill>
                <a:latin typeface="Adobe Gothic Std B" panose="020B0800000000000000" pitchFamily="34" charset="-128"/>
              </a:rPr>
              <a:t>系统</a:t>
            </a:r>
            <a:endParaRPr lang="zh-CN" altLang="en-US" sz="6000" dirty="0">
              <a:solidFill>
                <a:schemeClr val="accent2"/>
              </a:solidFill>
              <a:latin typeface="Adobe Gothic Std B" panose="020B0800000000000000" pitchFamily="34" charset="-128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446" y="2939904"/>
            <a:ext cx="7162800" cy="150291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>
                <a:latin typeface="+mn-ea"/>
                <a:ea typeface="+mn-ea"/>
              </a:rPr>
              <a:t>我们昨天登录</a:t>
            </a:r>
            <a:r>
              <a:rPr lang="en-US" altLang="zh-CN" sz="4000" dirty="0">
                <a:latin typeface="+mn-ea"/>
                <a:ea typeface="+mn-ea"/>
              </a:rPr>
              <a:t>admin</a:t>
            </a:r>
            <a:r>
              <a:rPr lang="zh-CN" altLang="en-US" sz="4000" dirty="0">
                <a:latin typeface="+mn-ea"/>
                <a:ea typeface="+mn-ea"/>
              </a:rPr>
              <a:t>时创建的用户信息是存放在哪里了呢</a:t>
            </a:r>
            <a:r>
              <a:rPr lang="en-US" altLang="zh-CN" sz="4000" dirty="0">
                <a:latin typeface="+mn-ea"/>
                <a:ea typeface="+mn-ea"/>
              </a:rPr>
              <a:t>?</a:t>
            </a:r>
            <a:endParaRPr lang="en-US" altLang="zh-CN" sz="4000" dirty="0"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en-US" altLang="zh-CN" dirty="0"/>
              <a:t>auth</a:t>
            </a:r>
            <a:r>
              <a:rPr lang="zh-CN" altLang="en-US" dirty="0"/>
              <a:t>系统的数据表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3" name="剪去单角的矩形 2"/>
          <p:cNvSpPr/>
          <p:nvPr/>
        </p:nvSpPr>
        <p:spPr>
          <a:xfrm>
            <a:off x="3119755" y="1475105"/>
            <a:ext cx="8380095" cy="3907155"/>
          </a:xfrm>
          <a:prstGeom prst="snip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>
              <a:lnSpc>
                <a:spcPct val="150000"/>
              </a:lnSpc>
            </a:pPr>
            <a:r>
              <a:rPr lang="en-US" altLang="zh-CN" b="1">
                <a:solidFill>
                  <a:schemeClr val="tx1"/>
                </a:solidFill>
              </a:rPr>
              <a:t>User</a:t>
            </a:r>
            <a:r>
              <a:rPr lang="en-US" altLang="zh-CN" sz="1600">
                <a:solidFill>
                  <a:schemeClr val="tx1"/>
                </a:solidFill>
              </a:rPr>
              <a:t>:User是auth模块中维护用户信息的关系模式(继承了models.Model), 数据库中该表被命名为auth_user.</a:t>
            </a:r>
            <a:endParaRPr lang="en-US" altLang="zh-CN" sz="1600">
              <a:solidFill>
                <a:schemeClr val="tx1"/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b="1">
                <a:solidFill>
                  <a:schemeClr val="tx1"/>
                </a:solidFill>
              </a:rPr>
              <a:t>Group</a:t>
            </a:r>
            <a:r>
              <a:rPr lang="en-US" altLang="zh-CN" sz="1600">
                <a:solidFill>
                  <a:schemeClr val="tx1"/>
                </a:solidFill>
              </a:rPr>
              <a:t>:User对象中有一个名为groups的多对多字段， 多对多关系由auth_user_groups数据表维护。Group对象可以通过user_set反向查询用户组中的用户。</a:t>
            </a:r>
            <a:endParaRPr lang="en-US" altLang="zh-CN" sz="1600">
              <a:solidFill>
                <a:schemeClr val="tx1"/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b="1">
                <a:solidFill>
                  <a:schemeClr val="tx1"/>
                </a:solidFill>
              </a:rPr>
              <a:t>Permission</a:t>
            </a:r>
            <a:r>
              <a:rPr lang="en-US" altLang="zh-CN" sz="1600">
                <a:solidFill>
                  <a:schemeClr val="tx1"/>
                </a:solidFill>
              </a:rPr>
              <a:t>:Django的auth系统提供了模型级的权限控制， 即可以检查用户是否对某个数据表拥有增(add), 改(change), 删(delete)权限。</a:t>
            </a:r>
            <a:endParaRPr lang="en-US" altLang="zh-CN" sz="1600">
              <a:solidFill>
                <a:schemeClr val="tx1"/>
              </a:solidFill>
            </a:endParaRPr>
          </a:p>
          <a:p>
            <a:pPr algn="l" fontAlgn="auto">
              <a:lnSpc>
                <a:spcPct val="150000"/>
              </a:lnSpc>
            </a:pPr>
            <a:endParaRPr lang="en-US" altLang="zh-CN" sz="16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560" y="1809115"/>
            <a:ext cx="2066925" cy="2028825"/>
          </a:xfrm>
          <a:prstGeom prst="rect">
            <a:avLst/>
          </a:prstGeom>
        </p:spPr>
      </p:pic>
      <p:sp>
        <p:nvSpPr>
          <p:cNvPr id="227" name=" 227"/>
          <p:cNvSpPr/>
          <p:nvPr/>
        </p:nvSpPr>
        <p:spPr>
          <a:xfrm rot="10800000">
            <a:off x="491490" y="4711700"/>
            <a:ext cx="5054600" cy="1644650"/>
          </a:xfrm>
          <a:prstGeom prst="wedgeEllipseCallout">
            <a:avLst>
              <a:gd name="adj1" fmla="val 17786"/>
              <a:gd name="adj2" fmla="val 104945"/>
            </a:avLst>
          </a:prstGeom>
          <a:solidFill>
            <a:srgbClr val="E76861"/>
          </a:solidFill>
          <a:ln>
            <a:solidFill>
              <a:srgbClr val="E76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1075" y="4941570"/>
            <a:ext cx="42735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从表的名称我们就能看出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auth_user,auth_group,auth_permission</a:t>
            </a:r>
            <a:r>
              <a:rPr lang="zh-CN" altLang="en-US">
                <a:solidFill>
                  <a:schemeClr val="bg1"/>
                </a:solidFill>
              </a:rPr>
              <a:t>分别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存放了用户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用户组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权限的信息表</a:t>
            </a:r>
            <a:r>
              <a:rPr lang="en-US" altLang="zh-CN">
                <a:solidFill>
                  <a:schemeClr val="bg1"/>
                </a:solidFill>
              </a:rPr>
              <a:t>.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另外三张表就是多对多的关系表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auth</a:t>
            </a:r>
            <a:r>
              <a:rPr lang="zh-CN" altLang="en-US"/>
              <a:t>系统中</a:t>
            </a:r>
            <a:r>
              <a:rPr lang="en-US" altLang="zh-CN"/>
              <a:t>User</a:t>
            </a:r>
            <a:r>
              <a:rPr lang="zh-CN" altLang="en-US"/>
              <a:t>模型常用属性和方法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8935" y="1146810"/>
            <a:ext cx="7703185" cy="520954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auth</a:t>
            </a:r>
            <a:r>
              <a:rPr lang="zh-CN" altLang="en-US"/>
              <a:t>认证系统功能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1891983" y="1764665"/>
            <a:ext cx="7958455" cy="3119120"/>
          </a:xfrm>
          <a:prstGeom prst="roundRect">
            <a:avLst/>
          </a:prstGeom>
          <a:solidFill>
            <a:srgbClr val="3F5361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create_user 创建用户</a:t>
            </a:r>
            <a:endParaRPr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authenticate 验证登录</a:t>
            </a:r>
            <a:endParaRPr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login 记住用户的登录状态</a:t>
            </a:r>
            <a:endParaRPr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logout 退出登录</a:t>
            </a:r>
            <a:endParaRPr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is_authenticated 判断用户是否登录</a:t>
            </a:r>
            <a:endParaRPr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login_required 判断用户是否登录的装饰器</a:t>
            </a:r>
            <a:endParaRPr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6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auth</a:t>
            </a:r>
            <a:r>
              <a:rPr lang="zh-CN" altLang="en-US" dirty="0"/>
              <a:t>系统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3" name="圆角矩形 2"/>
          <p:cNvSpPr/>
          <p:nvPr/>
        </p:nvSpPr>
        <p:spPr>
          <a:xfrm>
            <a:off x="409575" y="1757045"/>
            <a:ext cx="4878070" cy="3336290"/>
          </a:xfrm>
          <a:prstGeom prst="roundRect">
            <a:avLst/>
          </a:prstGeom>
          <a:solidFill>
            <a:srgbClr val="5BA78C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auth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系统当中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,django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已经为我们提供了一个用户身份验证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用户组和权限管理这些功能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那么就可以使用它来完善我们现有的这个项目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70142" y="1676727"/>
            <a:ext cx="494220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 dirty="0"/>
              <a:t>这个是我们之前这个项目中实现的一些功能</a:t>
            </a:r>
            <a:r>
              <a:rPr dirty="0"/>
              <a:t>：</a:t>
            </a:r>
            <a:endParaRPr dirty="0"/>
          </a:p>
        </p:txBody>
      </p:sp>
      <p:sp>
        <p:nvSpPr>
          <p:cNvPr id="8" name="剪去单角的矩形 7"/>
          <p:cNvSpPr/>
          <p:nvPr/>
        </p:nvSpPr>
        <p:spPr>
          <a:xfrm>
            <a:off x="5470142" y="3158161"/>
            <a:ext cx="5026025" cy="3128010"/>
          </a:xfrm>
          <a:prstGeom prst="snip1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dirty="0">
              <a:solidFill>
                <a:schemeClr val="tx1"/>
              </a:solidFill>
            </a:endParaRPr>
          </a:p>
          <a:p>
            <a:pPr algn="l"/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接下来我们要在现有的项目中实现以下功能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使用内置的</a:t>
            </a:r>
            <a:r>
              <a:rPr lang="en-US" altLang="zh-CN" dirty="0">
                <a:solidFill>
                  <a:schemeClr val="tx1"/>
                </a:solidFill>
              </a:rPr>
              <a:t>auth_user</a:t>
            </a:r>
            <a:r>
              <a:rPr lang="zh-CN" altLang="en-US" dirty="0">
                <a:solidFill>
                  <a:schemeClr val="tx1"/>
                </a:solidFill>
              </a:rPr>
              <a:t>表来存储用户注册信息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使用</a:t>
            </a:r>
            <a:r>
              <a:rPr lang="en-US" altLang="zh-CN" dirty="0">
                <a:solidFill>
                  <a:schemeClr val="tx1"/>
                </a:solidFill>
              </a:rPr>
              <a:t>auth</a:t>
            </a:r>
            <a:r>
              <a:rPr lang="zh-CN" altLang="en-US" dirty="0">
                <a:solidFill>
                  <a:schemeClr val="tx1"/>
                </a:solidFill>
              </a:rPr>
              <a:t>系统中的</a:t>
            </a:r>
            <a:r>
              <a:rPr lang="en-US" altLang="zh-CN" dirty="0">
                <a:solidFill>
                  <a:schemeClr val="tx1"/>
                </a:solidFill>
              </a:rPr>
              <a:t>login,logout,authenticate</a:t>
            </a:r>
            <a:r>
              <a:rPr lang="zh-CN" altLang="en-US" dirty="0">
                <a:solidFill>
                  <a:schemeClr val="tx1"/>
                </a:solidFill>
              </a:rPr>
              <a:t>实现登录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退出和验证登录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3.</a:t>
            </a:r>
            <a:r>
              <a:rPr lang="zh-CN" altLang="en-US" dirty="0">
                <a:solidFill>
                  <a:schemeClr val="tx1"/>
                </a:solidFill>
              </a:rPr>
              <a:t>给</a:t>
            </a:r>
            <a:r>
              <a:rPr lang="en-US" altLang="zh-CN" dirty="0">
                <a:solidFill>
                  <a:schemeClr val="tx1"/>
                </a:solidFill>
              </a:rPr>
              <a:t>blog</a:t>
            </a:r>
            <a:r>
              <a:rPr lang="zh-CN" altLang="en-US" dirty="0">
                <a:solidFill>
                  <a:schemeClr val="tx1"/>
                </a:solidFill>
              </a:rPr>
              <a:t>中的视图设置登录使用权限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4.</a:t>
            </a:r>
            <a:r>
              <a:rPr lang="zh-CN" altLang="en-US" dirty="0">
                <a:solidFill>
                  <a:schemeClr val="tx1"/>
                </a:solidFill>
              </a:rPr>
              <a:t>给添加博客设置用户的权限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endParaRPr lang="en-US" altLang="zh-CN" dirty="0">
              <a:solidFill>
                <a:schemeClr val="tx1"/>
              </a:solidFill>
            </a:endParaRPr>
          </a:p>
          <a:p>
            <a:pPr algn="l"/>
            <a:endParaRPr lang="en-US" altLang="zh-CN" dirty="0">
              <a:solidFill>
                <a:schemeClr val="tx1"/>
              </a:solidFill>
            </a:endParaRPr>
          </a:p>
          <a:p>
            <a:pPr algn="l"/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0142" y="2103437"/>
            <a:ext cx="6545847" cy="101536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准备工作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8" name="剪去单角的矩形 7"/>
          <p:cNvSpPr/>
          <p:nvPr/>
        </p:nvSpPr>
        <p:spPr>
          <a:xfrm>
            <a:off x="1647190" y="4643755"/>
            <a:ext cx="8381365" cy="1262380"/>
          </a:xfrm>
          <a:prstGeom prst="snip1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注意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对于这个登录注册的例子中</a:t>
            </a:r>
            <a:r>
              <a:rPr lang="en-US" altLang="zh-CN" dirty="0">
                <a:solidFill>
                  <a:schemeClr val="tx1"/>
                </a:solidFill>
              </a:rPr>
              <a:t>,  </a:t>
            </a:r>
            <a:r>
              <a:rPr lang="zh-CN" altLang="en-US" dirty="0">
                <a:solidFill>
                  <a:schemeClr val="tx1"/>
                </a:solidFill>
              </a:rPr>
              <a:t>我们把之前自己定义的模型类改成了使用</a:t>
            </a:r>
            <a:r>
              <a:rPr lang="en-US" altLang="zh-CN" dirty="0">
                <a:solidFill>
                  <a:schemeClr val="tx1"/>
                </a:solidFill>
              </a:rPr>
              <a:t>auth</a:t>
            </a:r>
            <a:r>
              <a:rPr lang="zh-CN" altLang="en-US" dirty="0">
                <a:solidFill>
                  <a:schemeClr val="tx1"/>
                </a:solidFill>
              </a:rPr>
              <a:t>系统中的</a:t>
            </a:r>
            <a:r>
              <a:rPr lang="en-US" altLang="zh-CN" dirty="0">
                <a:solidFill>
                  <a:schemeClr val="tx1"/>
                </a:solidFill>
              </a:rPr>
              <a:t>User</a:t>
            </a:r>
            <a:r>
              <a:rPr lang="zh-CN" altLang="en-US" dirty="0">
                <a:solidFill>
                  <a:schemeClr val="tx1"/>
                </a:solidFill>
              </a:rPr>
              <a:t>模型类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en-US" dirty="0">
                <a:solidFill>
                  <a:schemeClr val="tx1"/>
                </a:solidFill>
              </a:rPr>
              <a:t>在</a:t>
            </a:r>
            <a:r>
              <a:rPr lang="en-US" altLang="zh-CN" dirty="0">
                <a:solidFill>
                  <a:schemeClr val="tx1"/>
                </a:solidFill>
              </a:rPr>
              <a:t>User</a:t>
            </a:r>
            <a:r>
              <a:rPr lang="zh-CN" altLang="en-US" dirty="0">
                <a:solidFill>
                  <a:schemeClr val="tx1"/>
                </a:solidFill>
              </a:rPr>
              <a:t>类中同样存在着用户名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密码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邮箱这几个字段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所以我们可以继续使用之前的</a:t>
            </a:r>
            <a:r>
              <a:rPr lang="en-US" altLang="zh-CN" dirty="0">
                <a:solidFill>
                  <a:schemeClr val="tx1"/>
                </a:solidFill>
              </a:rPr>
              <a:t>form</a:t>
            </a:r>
            <a:r>
              <a:rPr lang="zh-CN" altLang="en-US" dirty="0">
                <a:solidFill>
                  <a:schemeClr val="tx1"/>
                </a:solidFill>
              </a:rPr>
              <a:t>表单和之前用过的模板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461770" y="1661160"/>
            <a:ext cx="8796020" cy="2599690"/>
          </a:xfrm>
          <a:prstGeom prst="roundRect">
            <a:avLst/>
          </a:prstGeom>
          <a:solidFill>
            <a:srgbClr val="E5AB74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en-US" sz="2000" b="1">
                <a:solidFill>
                  <a:schemeClr val="tx1"/>
                </a:solidFill>
                <a:sym typeface="+mn-ea"/>
              </a:rPr>
              <a:t>1.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创建一个新的</a:t>
            </a:r>
            <a:r>
              <a:rPr lang="en-US" altLang="zh-CN" sz="2000" b="1">
                <a:solidFill>
                  <a:schemeClr val="tx1"/>
                </a:solidFill>
                <a:sym typeface="+mn-ea"/>
              </a:rPr>
              <a:t>app,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并将</a:t>
            </a:r>
            <a:r>
              <a:rPr lang="en-US" altLang="zh-CN" sz="2000" b="1">
                <a:solidFill>
                  <a:schemeClr val="tx1"/>
                </a:solidFill>
                <a:sym typeface="+mn-ea"/>
              </a:rPr>
              <a:t>app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注册</a:t>
            </a:r>
            <a:r>
              <a:rPr lang="en-US" altLang="zh-CN" sz="2000" b="1">
                <a:solidFill>
                  <a:schemeClr val="tx1"/>
                </a:solidFill>
                <a:sym typeface="+mn-ea"/>
              </a:rPr>
              <a:t>.</a:t>
            </a:r>
            <a:endParaRPr lang="en-US" altLang="zh-CN" sz="2000" b="1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b="1">
                <a:solidFill>
                  <a:schemeClr val="tx1"/>
                </a:solidFill>
                <a:sym typeface="+mn-ea"/>
              </a:rPr>
              <a:t>2.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准备好之前使用过的登录注册的模板和</a:t>
            </a:r>
            <a:r>
              <a:rPr lang="en-US" altLang="zh-CN" sz="2000" b="1">
                <a:solidFill>
                  <a:schemeClr val="tx1"/>
                </a:solidFill>
                <a:sym typeface="+mn-ea"/>
              </a:rPr>
              <a:t>form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表单的验证</a:t>
            </a:r>
            <a:r>
              <a:rPr lang="en-US" altLang="zh-CN" sz="2000" b="1">
                <a:solidFill>
                  <a:schemeClr val="tx1"/>
                </a:solidFill>
                <a:sym typeface="+mn-ea"/>
              </a:rPr>
              <a:t>.</a:t>
            </a:r>
            <a:endParaRPr lang="zh-CN" altLang="en-US" sz="2000" b="1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b="1">
                <a:solidFill>
                  <a:schemeClr val="tx1"/>
                </a:solidFill>
                <a:sym typeface="+mn-ea"/>
              </a:rPr>
              <a:t>3.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给视图配置好相应的</a:t>
            </a:r>
            <a:r>
              <a:rPr lang="en-US" altLang="zh-CN" sz="2000" b="1">
                <a:solidFill>
                  <a:schemeClr val="tx1"/>
                </a:solidFill>
                <a:sym typeface="+mn-ea"/>
              </a:rPr>
              <a:t>url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路由</a:t>
            </a:r>
            <a:r>
              <a:rPr lang="en-US" altLang="zh-CN" sz="2000" b="1">
                <a:solidFill>
                  <a:schemeClr val="tx1"/>
                </a:solidFill>
                <a:sym typeface="+mn-ea"/>
              </a:rPr>
              <a:t>.</a:t>
            </a:r>
            <a:endParaRPr lang="en-US" altLang="zh-CN" sz="2000" b="1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b="1">
                <a:solidFill>
                  <a:schemeClr val="tx1"/>
                </a:solidFill>
                <a:sym typeface="+mn-ea"/>
              </a:rPr>
              <a:t>4.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导入我们需要使用的</a:t>
            </a:r>
            <a:r>
              <a:rPr lang="en-US" altLang="zh-CN" sz="2000" b="1">
                <a:solidFill>
                  <a:schemeClr val="tx1"/>
                </a:solidFill>
                <a:sym typeface="+mn-ea"/>
              </a:rPr>
              <a:t>auth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000" b="1">
                <a:solidFill>
                  <a:schemeClr val="tx1"/>
                </a:solidFill>
                <a:sym typeface="+mn-ea"/>
              </a:rPr>
              <a:t>User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模型</a:t>
            </a:r>
            <a:r>
              <a:rPr lang="en-US" altLang="zh-CN" sz="2000" b="1">
                <a:solidFill>
                  <a:schemeClr val="tx1"/>
                </a:solidFill>
                <a:sym typeface="+mn-ea"/>
              </a:rPr>
              <a:t>,login,logout,authenticate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方法</a:t>
            </a:r>
            <a:r>
              <a:rPr lang="en-US" altLang="zh-CN" sz="2000" b="1">
                <a:solidFill>
                  <a:schemeClr val="tx1"/>
                </a:solidFill>
                <a:sym typeface="+mn-ea"/>
              </a:rPr>
              <a:t>.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1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12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3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14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15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16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7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18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9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0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21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22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23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24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25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6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27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28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29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0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31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32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3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34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35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3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3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3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41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42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43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44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45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6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47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48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49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0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51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52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3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54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55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56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57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58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9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0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1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62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63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64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65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6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6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6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7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71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72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73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74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75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76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77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78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79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80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81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82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83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84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85.xml><?xml version="1.0" encoding="utf-8"?>
<p:tagLst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86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87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88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89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90.xml><?xml version="1.0" encoding="utf-8"?>
<p:tagLst xmlns:p="http://schemas.openxmlformats.org/presentationml/2006/main">
  <p:tag name="THINKCELLSHAPEDONOTDELETE" val="pKOZHO13yzUCaepRpRzBw5w"/>
</p:tagLst>
</file>

<file path=ppt/tags/tag91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92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93.xml><?xml version="1.0" encoding="utf-8"?>
<p:tagLst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94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95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96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97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98.xml><?xml version="1.0" encoding="utf-8"?>
<p:tagLst xmlns:p="http://schemas.openxmlformats.org/presentationml/2006/main">
  <p:tag name="THINKCELLSHAPEDONOTDELETE" val="pKOZHO13yzUCaepRpRzBw5w"/>
</p:tagLst>
</file>

<file path=ppt/tags/tag99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heme/theme1.xml><?xml version="1.0" encoding="utf-8"?>
<a:theme xmlns:a="http://schemas.openxmlformats.org/drawingml/2006/main" name="Office 主题">
  <a:themeElements>
    <a:clrScheme name="自定义 45">
      <a:dk1>
        <a:srgbClr val="3F3F3F"/>
      </a:dk1>
      <a:lt1>
        <a:srgbClr val="FFFFFF"/>
      </a:lt1>
      <a:dk2>
        <a:srgbClr val="44546A"/>
      </a:dk2>
      <a:lt2>
        <a:srgbClr val="E7E6E6"/>
      </a:lt2>
      <a:accent1>
        <a:srgbClr val="E76861"/>
      </a:accent1>
      <a:accent2>
        <a:srgbClr val="3F5361"/>
      </a:accent2>
      <a:accent3>
        <a:srgbClr val="5BA78C"/>
      </a:accent3>
      <a:accent4>
        <a:srgbClr val="E5AB74"/>
      </a:accent4>
      <a:accent5>
        <a:srgbClr val="3C8BA7"/>
      </a:accent5>
      <a:accent6>
        <a:srgbClr val="7FC481"/>
      </a:accent6>
      <a:hlink>
        <a:srgbClr val="85B5BC"/>
      </a:hlink>
      <a:folHlink>
        <a:srgbClr val="954F72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2010</Words>
  <Application>WPS 演示</Application>
  <PresentationFormat>宽屏</PresentationFormat>
  <Paragraphs>187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Kozuka Gothic Pr6N B</vt:lpstr>
      <vt:lpstr>Calibri</vt:lpstr>
      <vt:lpstr>Arial Unicode MS</vt:lpstr>
      <vt:lpstr>Adobe Gothic Std B</vt:lpstr>
      <vt:lpstr>Calibri Light</vt:lpstr>
      <vt:lpstr>Arial Unicode MS</vt:lpstr>
      <vt:lpstr>Arial Narrow</vt:lpstr>
      <vt:lpstr>Calibri</vt:lpstr>
      <vt:lpstr>Narkisim</vt:lpstr>
      <vt:lpstr>Yu Gothic UI Semibold</vt:lpstr>
      <vt:lpstr>Segoe Print</vt:lpstr>
      <vt:lpstr>Office 主题</vt:lpstr>
      <vt:lpstr>Django框架</vt:lpstr>
      <vt:lpstr>知识回顾:</vt:lpstr>
      <vt:lpstr>PowerPoint 演示文稿</vt:lpstr>
      <vt:lpstr>我们昨天登录admin时创建的用户信息是存放在哪里了呢?</vt:lpstr>
      <vt:lpstr>auth系统的数据表:</vt:lpstr>
      <vt:lpstr>auth系统中User模型常用属性和方法:</vt:lpstr>
      <vt:lpstr>auth认证系统功能:</vt:lpstr>
      <vt:lpstr>使用auth系统:</vt:lpstr>
      <vt:lpstr>准备工作:</vt:lpstr>
      <vt:lpstr>使用auth系统实现登录注册:</vt:lpstr>
      <vt:lpstr>使用auth系统实现状态保持与退出:</vt:lpstr>
      <vt:lpstr>login_required装饰器:</vt:lpstr>
      <vt:lpstr>next url的使用:</vt:lpstr>
      <vt:lpstr>Permission权限模型:</vt:lpstr>
      <vt:lpstr>permission_required装饰器:</vt:lpstr>
      <vt:lpstr>Permission权限模型:</vt:lpstr>
      <vt:lpstr>Permission权限模型:</vt:lpstr>
      <vt:lpstr>作业:</vt:lpstr>
      <vt:lpstr>课程安排: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</dc:title>
  <dc:creator>Admin</dc:creator>
  <cp:lastModifiedBy>塔卡老师</cp:lastModifiedBy>
  <cp:revision>484</cp:revision>
  <dcterms:created xsi:type="dcterms:W3CDTF">2016-11-22T14:17:00Z</dcterms:created>
  <dcterms:modified xsi:type="dcterms:W3CDTF">2018-11-20T11:17:11Z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