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423" r:id="rId5"/>
    <p:sldId id="383" r:id="rId6"/>
    <p:sldId id="309" r:id="rId7"/>
    <p:sldId id="381" r:id="rId8"/>
    <p:sldId id="424" r:id="rId9"/>
    <p:sldId id="465" r:id="rId10"/>
    <p:sldId id="340" r:id="rId11"/>
    <p:sldId id="474" r:id="rId12"/>
    <p:sldId id="476" r:id="rId13"/>
    <p:sldId id="477" r:id="rId14"/>
    <p:sldId id="478" r:id="rId15"/>
    <p:sldId id="479" r:id="rId16"/>
    <p:sldId id="475" r:id="rId17"/>
    <p:sldId id="419" r:id="rId18"/>
    <p:sldId id="418" r:id="rId19"/>
    <p:sldId id="38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7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8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2.png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3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4.png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5.png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../media/image3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notesSlide" Target="../notesSlides/notesSlide16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讲师：塔卡       时间：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模板的继承的例子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655" y="1965960"/>
            <a:ext cx="4914265" cy="1847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19655" y="1432560"/>
            <a:ext cx="546163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创建三个模板文件</a:t>
            </a:r>
            <a:r>
              <a:rPr lang="en-US" altLang="zh-CN" sz="1800" dirty="0"/>
              <a:t>,base.html,indexxx.html,ss.html</a:t>
            </a: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2319655" y="4369435"/>
            <a:ext cx="5461635" cy="1615440"/>
          </a:xfrm>
          <a:prstGeom prst="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base.html   </a:t>
            </a:r>
            <a:r>
              <a:rPr lang="zh-CN" altLang="en-US"/>
              <a:t>这个作为模板继承页</a:t>
            </a:r>
            <a:endParaRPr lang="zh-CN" altLang="en-US"/>
          </a:p>
          <a:p>
            <a:pPr algn="l"/>
            <a:r>
              <a:rPr lang="en-US" altLang="zh-CN"/>
              <a:t>indexxx.html </a:t>
            </a:r>
            <a:r>
              <a:rPr lang="zh-CN" altLang="en-US"/>
              <a:t>在这个模板中实现继承和引用</a:t>
            </a:r>
            <a:endParaRPr lang="zh-CN" altLang="en-US"/>
          </a:p>
          <a:p>
            <a:pPr algn="l"/>
            <a:r>
              <a:rPr lang="en-US" altLang="zh-CN"/>
              <a:t>ss.html   </a:t>
            </a:r>
            <a:r>
              <a:rPr lang="zh-CN" altLang="en-US"/>
              <a:t>这个作为模板的引用页</a:t>
            </a:r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模板的继承的例子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319655" y="1319530"/>
            <a:ext cx="546163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2.base.html</a:t>
            </a:r>
            <a:r>
              <a:rPr lang="zh-CN" altLang="en-US" sz="1800" dirty="0"/>
              <a:t>中的内容</a:t>
            </a:r>
            <a:endParaRPr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655" y="1687830"/>
            <a:ext cx="7447915" cy="472376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模板的继承的例子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319655" y="1319530"/>
            <a:ext cx="546163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2.ss.html</a:t>
            </a:r>
            <a:r>
              <a:rPr lang="zh-CN" altLang="en-US" sz="1800" dirty="0"/>
              <a:t>中的内容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655" y="1687830"/>
            <a:ext cx="5966460" cy="374396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模板的继承的例子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43710" y="1379855"/>
            <a:ext cx="546163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2.indexxx.html</a:t>
            </a:r>
            <a:r>
              <a:rPr lang="zh-CN" altLang="en-US" sz="1800" dirty="0"/>
              <a:t>中的内容</a:t>
            </a:r>
            <a:endParaRPr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3710" y="1748155"/>
            <a:ext cx="8704580" cy="336169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模板的继承的总结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875030" y="1319530"/>
            <a:ext cx="10000615" cy="3964940"/>
          </a:xfrm>
          <a:prstGeom prst="round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>
                <a:solidFill>
                  <a:schemeClr val="tx1"/>
                </a:solidFill>
              </a:rPr>
              <a:t>模板继承使用extends标签实现。通过使用block来给子模板开放接口。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1、extends必须是模板中的第一个出现的标签。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2、子模板中的所有内容，必须出现在父模板定义好的block中，否则django将不会渲染。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3、如果出现重复代码，就应该考虑使用模板。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4、尽可能多的定义block，方便子模板实现更细的需求。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5、如果在某个block中，要使用父模板的内容，使用block.super获取。</a:t>
            </a:r>
            <a:endParaRPr lang="zh-CN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MH_SubTitle_3"/>
          <p:cNvSpPr/>
          <p:nvPr/>
        </p:nvSpPr>
        <p:spPr>
          <a:xfrm>
            <a:off x="3274198" y="2416926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url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页面跳转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MH_SubTitle_1"/>
          <p:cNvSpPr/>
          <p:nvPr/>
        </p:nvSpPr>
        <p:spPr>
          <a:xfrm>
            <a:off x="1052920" y="241692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条件语句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SubTitle_2"/>
          <p:cNvSpPr/>
          <p:nvPr/>
        </p:nvSpPr>
        <p:spPr>
          <a:xfrm>
            <a:off x="2166440" y="3540969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循环语句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4"/>
          <p:cNvSpPr/>
          <p:nvPr/>
        </p:nvSpPr>
        <p:spPr>
          <a:xfrm>
            <a:off x="6873240" y="3540760"/>
            <a:ext cx="1539240" cy="15392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SubTitle_3"/>
          <p:cNvSpPr/>
          <p:nvPr/>
        </p:nvSpPr>
        <p:spPr>
          <a:xfrm>
            <a:off x="5489715" y="2416926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模板继承与引用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MH_SubTitle_2"/>
          <p:cNvSpPr/>
          <p:nvPr/>
        </p:nvSpPr>
        <p:spPr>
          <a:xfrm>
            <a:off x="4508957" y="3667969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注释标签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5BA78C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5BA78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r>
              <a:rPr lang="zh-CN" altLang="en-US" sz="2135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2135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板标签</a:t>
            </a:r>
            <a:r>
              <a:rPr lang="en-US" altLang="zh-CN" sz="2135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135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2876" y="3096685"/>
            <a:ext cx="44094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1.for</a:t>
            </a:r>
            <a:r>
              <a:rPr lang="zh-CN" altLang="en-US" sz="2400" dirty="0"/>
              <a:t>标签里面课堂没写完的例子</a:t>
            </a:r>
            <a:endParaRPr lang="zh-CN" altLang="en-US" sz="2400" dirty="0"/>
          </a:p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设置模板的继承与引用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大家讲自己的作业截图提交到潭州客户端的作业系统上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>
            <a:endCxn id="27" idx="4"/>
          </p:cNvCxnSpPr>
          <p:nvPr/>
        </p:nvCxnSpPr>
        <p:spPr>
          <a:xfrm>
            <a:off x="5235575" y="2141855"/>
            <a:ext cx="0" cy="222567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9378" y="37553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705134" y="3878825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模板过滤器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04557" y="2795521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模板变量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60925" y="18361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模板路径配置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314079" y="754936"/>
            <a:ext cx="57327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Django</a:t>
            </a:r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模板标签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常用标签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7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模板的继承与引用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0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模板标签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3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694815" y="1778000"/>
            <a:ext cx="8484235" cy="3119120"/>
          </a:xfrm>
          <a:prstGeom prst="roundRect">
            <a:avLst/>
          </a:prstGeom>
          <a:solidFill>
            <a:srgbClr val="E5AB74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标签在渲染的过程中提供任意的逻辑</a:t>
            </a:r>
            <a:endParaRPr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endParaRPr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标签语法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由%}和 {% 来定义的，例如：{%tag%} {%endtag%}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8" name=" 228"/>
          <p:cNvSpPr/>
          <p:nvPr/>
        </p:nvSpPr>
        <p:spPr>
          <a:xfrm>
            <a:off x="5326380" y="1166495"/>
            <a:ext cx="5633085" cy="1236980"/>
          </a:xfrm>
          <a:prstGeom prst="wedgeRectCallout">
            <a:avLst>
              <a:gd name="adj1" fmla="val -33182"/>
              <a:gd name="adj2" fmla="val 864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这个定义是刻意模糊的。 例如，一个标签可以输出内容，作为控制结构，例如“if”语句或“for”循环从数据库中提取内容，甚至可以访问其他的模板标签。</a:t>
            </a: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常用标签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625" y="1107440"/>
            <a:ext cx="7820660" cy="465836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模板标签的例子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565" y="1953895"/>
            <a:ext cx="4904740" cy="29508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1605" y="1953895"/>
            <a:ext cx="4599940" cy="29000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4565" y="1585595"/>
            <a:ext cx="202692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1.if</a:t>
            </a:r>
            <a:r>
              <a:rPr lang="zh-CN" altLang="en-US" sz="1800" dirty="0"/>
              <a:t>的例子</a:t>
            </a: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6491605" y="1585595"/>
            <a:ext cx="20066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2.for</a:t>
            </a:r>
            <a:r>
              <a:rPr lang="zh-CN" altLang="en-US" sz="1800" dirty="0"/>
              <a:t>的例子</a:t>
            </a:r>
            <a:endParaRPr lang="zh-CN" altLang="en-US" sz="18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模板标签的例子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585595"/>
            <a:ext cx="36195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3.url</a:t>
            </a:r>
            <a:r>
              <a:rPr lang="zh-CN" altLang="en-US" sz="1800" dirty="0"/>
              <a:t>页面转换的例子</a:t>
            </a: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565" y="3065780"/>
            <a:ext cx="6114415" cy="1724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565" y="1953895"/>
            <a:ext cx="8221345" cy="111188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7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模板标签的例子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35760" y="1319530"/>
            <a:ext cx="36195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4.with</a:t>
            </a:r>
            <a:r>
              <a:rPr lang="zh-CN" altLang="en-US" sz="1800" dirty="0"/>
              <a:t>的使用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" y="1687830"/>
            <a:ext cx="4310380" cy="1793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35760" y="3754755"/>
            <a:ext cx="36195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5.autoescape</a:t>
            </a:r>
            <a:r>
              <a:rPr lang="zh-CN" altLang="en-US" sz="1800" dirty="0"/>
              <a:t>的使用</a:t>
            </a: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760" y="4123055"/>
            <a:ext cx="4507865" cy="21710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56780" y="1319530"/>
            <a:ext cx="36195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6.</a:t>
            </a:r>
            <a:r>
              <a:rPr lang="zh-CN" altLang="en-US" sz="1800" dirty="0"/>
              <a:t>注释标签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8525" y="1659255"/>
            <a:ext cx="4053840" cy="219011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模板的继承与引用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2235835" y="1736725"/>
            <a:ext cx="7068820" cy="2592705"/>
          </a:xfrm>
          <a:prstGeom prst="round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/>
              <a:t>Django模版引擎中最强大也是最复杂的部分就是模版继承了。 模版继承可以让你创建一个基本的“骨架”模版，它包含您站点中的全部元素，并且可以定义能够被子模版覆盖的 blocks 。</a:t>
            </a:r>
            <a:endParaRPr lang="zh-CN" altLang="en-US" sz="2400" b="1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7.xml><?xml version="1.0" encoding="utf-8"?>
<p:tagLst xmlns:p="http://schemas.openxmlformats.org/presentationml/2006/main">
  <p:tag name="THINKCELLSHAPEDONOTDELETE" val="pKOZHO13yzUCaepRpRzBw5w"/>
</p:tagLst>
</file>

<file path=ppt/tags/tag68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WPS 演示</Application>
  <PresentationFormat>宽屏</PresentationFormat>
  <Paragraphs>142</Paragraphs>
  <Slides>17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Kozuka Gothic Pr6N B</vt:lpstr>
      <vt:lpstr>Calibri</vt:lpstr>
      <vt:lpstr>Adobe Gothic Std B</vt:lpstr>
      <vt:lpstr>Arial Unicode MS</vt:lpstr>
      <vt:lpstr>Calibri Light</vt:lpstr>
      <vt:lpstr>Arial Unicode MS</vt:lpstr>
      <vt:lpstr>黑体</vt:lpstr>
      <vt:lpstr>Arial Narrow</vt:lpstr>
      <vt:lpstr>Calibri</vt:lpstr>
      <vt:lpstr>Narkisim</vt:lpstr>
      <vt:lpstr>Yu Gothic UI Semibold</vt:lpstr>
      <vt:lpstr>Segoe Print</vt:lpstr>
      <vt:lpstr>Office 主题</vt:lpstr>
      <vt:lpstr>Django框架</vt:lpstr>
      <vt:lpstr>知识回顾:</vt:lpstr>
      <vt:lpstr>PowerPoint 演示文稿</vt:lpstr>
      <vt:lpstr>模板标签:</vt:lpstr>
      <vt:lpstr>常用标签:</vt:lpstr>
      <vt:lpstr>模板标签的例子:</vt:lpstr>
      <vt:lpstr>模板标签的例子:</vt:lpstr>
      <vt:lpstr>模板标签的例子:</vt:lpstr>
      <vt:lpstr>模板的继承与引用:</vt:lpstr>
      <vt:lpstr>模板的继承的例子:</vt:lpstr>
      <vt:lpstr>模板的继承的例子:</vt:lpstr>
      <vt:lpstr>模板的继承的例子:</vt:lpstr>
      <vt:lpstr>模板的继承的例子:</vt:lpstr>
      <vt:lpstr>模板的继承的总结: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塔卡老师</cp:lastModifiedBy>
  <cp:revision>152</cp:revision>
  <dcterms:created xsi:type="dcterms:W3CDTF">2016-11-22T14:17:00Z</dcterms:created>
  <dcterms:modified xsi:type="dcterms:W3CDTF">2018-11-02T10:08:50Z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