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423" r:id="rId5"/>
    <p:sldId id="383" r:id="rId6"/>
    <p:sldId id="381" r:id="rId7"/>
    <p:sldId id="477" r:id="rId8"/>
    <p:sldId id="478" r:id="rId9"/>
    <p:sldId id="309" r:id="rId10"/>
    <p:sldId id="424" r:id="rId11"/>
    <p:sldId id="340" r:id="rId12"/>
    <p:sldId id="463" r:id="rId13"/>
    <p:sldId id="364" r:id="rId14"/>
    <p:sldId id="479" r:id="rId15"/>
    <p:sldId id="448" r:id="rId16"/>
    <p:sldId id="403" r:id="rId17"/>
    <p:sldId id="472" r:id="rId18"/>
    <p:sldId id="473" r:id="rId19"/>
    <p:sldId id="419" r:id="rId20"/>
    <p:sldId id="418" r:id="rId21"/>
    <p:sldId id="38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6861"/>
    <a:srgbClr val="E5AB74"/>
    <a:srgbClr val="5BA78C"/>
    <a:srgbClr val="3F5361"/>
    <a:srgbClr val="F9F6E7"/>
    <a:srgbClr val="E9737E"/>
    <a:srgbClr val="E86E7A"/>
    <a:srgbClr val="DEDDC9"/>
    <a:srgbClr val="FCE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64"/>
      </p:cViewPr>
      <p:guideLst>
        <p:guide orient="horz" pos="219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BC222-821E-4E63-8AA5-B71CF09815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694" y="2095501"/>
            <a:ext cx="5865255" cy="1786520"/>
          </a:xfr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4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882020"/>
            <a:ext cx="5865254" cy="44132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41221" r="8469"/>
          <a:stretch>
            <a:fillRect/>
          </a:stretch>
        </p:blipFill>
        <p:spPr>
          <a:xfrm>
            <a:off x="5920152" y="0"/>
            <a:ext cx="6271848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675744"/>
            <a:ext cx="7162800" cy="1502910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1" y="4283999"/>
            <a:ext cx="7162800" cy="4524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31501" r="7311" b="49954"/>
          <a:stretch>
            <a:fillRect/>
          </a:stretch>
        </p:blipFill>
        <p:spPr>
          <a:xfrm>
            <a:off x="4965527" y="0"/>
            <a:ext cx="7226473" cy="30670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9988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58591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40982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58591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40982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342616"/>
            <a:ext cx="11239500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32034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56266"/>
            <a:ext cx="10515600" cy="469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45.xml"/><Relationship Id="rId7" Type="http://schemas.openxmlformats.org/officeDocument/2006/relationships/image" Target="../media/image8.png"/><Relationship Id="rId6" Type="http://schemas.openxmlformats.org/officeDocument/2006/relationships/image" Target="../media/image3.png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0" Type="http://schemas.openxmlformats.org/officeDocument/2006/relationships/notesSlide" Target="../notesSlides/notesSlide11.xml"/><Relationship Id="rId1" Type="http://schemas.openxmlformats.org/officeDocument/2006/relationships/tags" Target="../tags/tag40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51.xml"/><Relationship Id="rId7" Type="http://schemas.openxmlformats.org/officeDocument/2006/relationships/image" Target="../media/image9.png"/><Relationship Id="rId6" Type="http://schemas.openxmlformats.org/officeDocument/2006/relationships/image" Target="../media/image3.png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0" Type="http://schemas.openxmlformats.org/officeDocument/2006/relationships/notesSlide" Target="../notesSlides/notesSlide12.xml"/><Relationship Id="rId1" Type="http://schemas.openxmlformats.org/officeDocument/2006/relationships/tags" Target="../tags/tag4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67.xml"/><Relationship Id="rId6" Type="http://schemas.openxmlformats.org/officeDocument/2006/relationships/image" Target="../media/image3.png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0" Type="http://schemas.openxmlformats.org/officeDocument/2006/relationships/notesSlide" Target="../notesSlides/notesSlide15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image" Target="../media/image3.png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1" Type="http://schemas.openxmlformats.org/officeDocument/2006/relationships/notesSlide" Target="../notesSlides/notesSlide17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7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7.png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1254" y="1898016"/>
            <a:ext cx="5865255" cy="17865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Django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996320"/>
            <a:ext cx="5865254" cy="441321"/>
          </a:xfrm>
        </p:spPr>
        <p:txBody>
          <a:bodyPr/>
          <a:lstStyle/>
          <a:p>
            <a:r>
              <a:rPr lang="zh-CN" altLang="en-US" dirty="0"/>
              <a:t>讲师：塔卡       时间：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81323" y="6586104"/>
            <a:ext cx="766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免责声明：如果本课程内有任何内容侵害了您的权益，请您及时联系我们    潭州教育全球教学服务中心热线：</a:t>
            </a:r>
            <a:r>
              <a:rPr kumimoji="1" lang="en-US" altLang="zh-CN" sz="1100" dirty="0"/>
              <a:t>4001567315</a:t>
            </a:r>
            <a:endParaRPr kumimoji="1" lang="zh-CN" altLang="en-US" sz="1100" dirty="0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注册自定义过滤器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 dirty="0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65275" y="1520825"/>
            <a:ext cx="9193530" cy="43522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django.template.Library.filter()</a:t>
            </a:r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Library.filter()方法需要两个参数：</a:t>
            </a:r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a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 过滤器的名称（一个字符串对象）</a:t>
            </a:r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b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 编译的函数 – 一个Python函数（不要把函数名写成字符串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可以把register.filter()用作装饰器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;</a:t>
            </a:r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3.没有声明 name 参数，Django将使用函数名作为过滤器的名字。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144760" y="2829879"/>
            <a:ext cx="1144588" cy="11445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2"/>
            </p:custDataLst>
          </p:nvPr>
        </p:nvSpPr>
        <p:spPr>
          <a:xfrm>
            <a:off x="10717849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3"/>
            </p:custDataLst>
          </p:nvPr>
        </p:nvSpPr>
        <p:spPr>
          <a:xfrm flipH="1">
            <a:off x="10717849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4"/>
            </p:custDataLst>
          </p:nvPr>
        </p:nvSpPr>
        <p:spPr>
          <a:xfrm>
            <a:off x="9533574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5"/>
            </p:custDataLst>
          </p:nvPr>
        </p:nvSpPr>
        <p:spPr>
          <a:xfrm>
            <a:off x="9533574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8510" y="1548130"/>
            <a:ext cx="6699885" cy="376174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注册自定义过滤器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 dirty="0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144760" y="2829879"/>
            <a:ext cx="1144588" cy="11445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2"/>
            </p:custDataLst>
          </p:nvPr>
        </p:nvSpPr>
        <p:spPr>
          <a:xfrm>
            <a:off x="10717849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3"/>
            </p:custDataLst>
          </p:nvPr>
        </p:nvSpPr>
        <p:spPr>
          <a:xfrm flipH="1">
            <a:off x="10717849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4"/>
            </p:custDataLst>
          </p:nvPr>
        </p:nvSpPr>
        <p:spPr>
          <a:xfrm>
            <a:off x="9533574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5"/>
            </p:custDataLst>
          </p:nvPr>
        </p:nvSpPr>
        <p:spPr>
          <a:xfrm>
            <a:off x="9533574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76250" y="342616"/>
            <a:ext cx="11239500" cy="9683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使用自定义过滤器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 dirty="0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29765" y="1311275"/>
            <a:ext cx="6631305" cy="92202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 altLang="en-US"/>
              <a:t>在模板中使用自定义的过滤器</a:t>
            </a:r>
            <a:endParaRPr lang="zh-CN" altLang="en-US"/>
          </a:p>
          <a:p>
            <a:r>
              <a:rPr lang="zh-CN" altLang="en-US"/>
              <a:t>需要使用</a:t>
            </a:r>
            <a:r>
              <a:rPr lang="en-US" altLang="zh-CN"/>
              <a:t>{% load %}标签</a:t>
            </a:r>
            <a:r>
              <a:rPr lang="zh-CN" altLang="en-US"/>
              <a:t>将我们的自定义模块加载进来</a:t>
            </a:r>
            <a:endParaRPr lang="zh-CN" altLang="en-US"/>
          </a:p>
          <a:p>
            <a:r>
              <a:rPr lang="zh-CN" altLang="en-US"/>
              <a:t>{% load %} 声明将会载入给定模块名中的标签/过滤器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7690" y="2552700"/>
            <a:ext cx="5990590" cy="343789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自定义标签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 dirty="0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813560" y="1311275"/>
            <a:ext cx="7957185" cy="2009775"/>
          </a:xfrm>
          <a:prstGeom prst="roundRect">
            <a:avLst/>
          </a:prstGeom>
          <a:solidFill>
            <a:srgbClr val="5BA78C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简单标签django.template.Library.simple_tag()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包含标签django.template.Library.inclusion_tag()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813560" y="3321050"/>
            <a:ext cx="7957185" cy="266382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tag()方法有两个参数：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模板标记的名称 - 字符串。 如果省略，将使用编译函数的名称。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编译的函数 – 一个Python函数（不要把函数名写成字符串）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与过滤器注册一样，也可以将其用作装饰器。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自定义简单标签的例子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9930" y="1713230"/>
            <a:ext cx="548132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1.</a:t>
            </a:r>
            <a:r>
              <a:rPr lang="zh-CN" altLang="en-US" sz="1800" dirty="0"/>
              <a:t>定义一个显示当前时间的简单标签</a:t>
            </a:r>
            <a:r>
              <a:rPr lang="en-US" altLang="zh-CN" sz="1800" dirty="0"/>
              <a:t>,</a:t>
            </a:r>
            <a:r>
              <a:rPr lang="zh-CN" altLang="en-US" sz="1800" dirty="0"/>
              <a:t>需传入时间格式</a:t>
            </a:r>
            <a:endParaRPr lang="zh-CN" altLang="en-US" sz="1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930" y="2081530"/>
            <a:ext cx="5480685" cy="1402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9295" y="3907155"/>
            <a:ext cx="5480050" cy="64516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2.注册标签时使用takes_context 参数,</a:t>
            </a:r>
            <a:r>
              <a:rPr lang="zh-CN" altLang="en-US" sz="1800" dirty="0"/>
              <a:t>则可以使用从上下文中传入的参数</a:t>
            </a:r>
            <a:r>
              <a:rPr lang="en-US" altLang="zh-CN" sz="1800" dirty="0"/>
              <a:t>.</a:t>
            </a:r>
            <a:endParaRPr lang="zh-CN" altLang="en-US" sz="1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295" y="4552315"/>
            <a:ext cx="5481320" cy="13144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69075" y="1574165"/>
            <a:ext cx="510095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3.</a:t>
            </a:r>
            <a:r>
              <a:rPr lang="zh-CN" altLang="en-US" sz="1800" dirty="0"/>
              <a:t>模板中使用自定义的标签</a:t>
            </a:r>
            <a:r>
              <a:rPr lang="en-US" altLang="zh-CN" sz="1800" dirty="0"/>
              <a:t>.</a:t>
            </a:r>
            <a:endParaRPr lang="en-US" altLang="zh-CN" sz="1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9075" y="1942465"/>
            <a:ext cx="5100320" cy="39243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144760" y="2829879"/>
            <a:ext cx="1144588" cy="11445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2"/>
            </p:custDataLst>
          </p:nvPr>
        </p:nvSpPr>
        <p:spPr>
          <a:xfrm>
            <a:off x="10717849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3"/>
            </p:custDataLst>
          </p:nvPr>
        </p:nvSpPr>
        <p:spPr>
          <a:xfrm flipH="1">
            <a:off x="10717849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4"/>
            </p:custDataLst>
          </p:nvPr>
        </p:nvSpPr>
        <p:spPr>
          <a:xfrm>
            <a:off x="9533574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5"/>
            </p:custDataLst>
          </p:nvPr>
        </p:nvSpPr>
        <p:spPr>
          <a:xfrm>
            <a:off x="9533574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自定义包含标签的例子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93800" y="1986915"/>
            <a:ext cx="7975600" cy="398780"/>
          </a:xfrm>
          <a:prstGeom prst="rect">
            <a:avLst/>
          </a:prstGeom>
          <a:solidFill>
            <a:srgbClr val="5BA78C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包含标签的功能是可以通过渲染另外一个模板来显示一些数据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93800" y="2385695"/>
            <a:ext cx="7975600" cy="25533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例如很多地方都可能会用到下面这几行代码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除了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choices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这个变量不一样之外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其他的都是格式都一样时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那么我们就可以把这部分代码封装在一个包含标签中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&lt;ul&gt;</a:t>
            </a:r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{% for i in choices %}</a:t>
            </a:r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&lt;li&gt;{{ i }}&lt;/li&gt;</a:t>
            </a:r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{% endfor %}</a:t>
            </a:r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&lt;/ul&gt;</a:t>
            </a:r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76250" y="223871"/>
            <a:ext cx="11239500" cy="968375"/>
          </a:xfrm>
        </p:spPr>
        <p:txBody>
          <a:bodyPr/>
          <a:lstStyle/>
          <a:p>
            <a:r>
              <a:rPr lang="zh-CN" altLang="en-US"/>
              <a:t>自定义包含标签的例子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300480" y="1192530"/>
            <a:ext cx="6049645" cy="368300"/>
          </a:xfrm>
          <a:prstGeom prst="rect">
            <a:avLst/>
          </a:prstGeom>
          <a:solidFill>
            <a:srgbClr val="3F536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chemeClr val="bg1"/>
                </a:solidFill>
              </a:rPr>
              <a:t>1.</a:t>
            </a:r>
            <a:r>
              <a:rPr lang="zh-CN" altLang="en-US" sz="1800" dirty="0">
                <a:solidFill>
                  <a:schemeClr val="bg1"/>
                </a:solidFill>
              </a:rPr>
              <a:t>定义一个名为</a:t>
            </a:r>
            <a:r>
              <a:rPr lang="en-US" altLang="zh-CN" sz="1800" dirty="0">
                <a:solidFill>
                  <a:schemeClr val="bg1"/>
                </a:solidFill>
              </a:rPr>
              <a:t>show_tag.html</a:t>
            </a:r>
            <a:r>
              <a:rPr lang="zh-CN" altLang="en-US" sz="1800" dirty="0">
                <a:solidFill>
                  <a:schemeClr val="bg1"/>
                </a:solidFill>
              </a:rPr>
              <a:t>文件来存放功能代码</a:t>
            </a:r>
            <a:r>
              <a:rPr lang="en-US" altLang="zh-CN" sz="1800" dirty="0">
                <a:solidFill>
                  <a:schemeClr val="bg1"/>
                </a:solidFill>
              </a:rPr>
              <a:t>.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480" y="1560830"/>
            <a:ext cx="6049645" cy="20053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00480" y="3964940"/>
            <a:ext cx="6049645" cy="368300"/>
          </a:xfrm>
          <a:prstGeom prst="rect">
            <a:avLst/>
          </a:prstGeom>
          <a:solidFill>
            <a:srgbClr val="3F536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chemeClr val="bg1"/>
                </a:solidFill>
              </a:rPr>
              <a:t>2.</a:t>
            </a:r>
            <a:r>
              <a:rPr lang="zh-CN" altLang="en-US" sz="1800" dirty="0">
                <a:solidFill>
                  <a:schemeClr val="bg1"/>
                </a:solidFill>
              </a:rPr>
              <a:t>定义包含标签</a:t>
            </a:r>
            <a:r>
              <a:rPr lang="en-US" altLang="zh-CN" sz="1800" dirty="0">
                <a:solidFill>
                  <a:schemeClr val="bg1"/>
                </a:solidFill>
              </a:rPr>
              <a:t>.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0480" y="4333240"/>
            <a:ext cx="6141720" cy="1315720"/>
          </a:xfrm>
          <a:prstGeom prst="rect">
            <a:avLst/>
          </a:prstGeom>
        </p:spPr>
      </p:pic>
      <p:sp>
        <p:nvSpPr>
          <p:cNvPr id="227" name=" 227"/>
          <p:cNvSpPr/>
          <p:nvPr/>
        </p:nvSpPr>
        <p:spPr>
          <a:xfrm>
            <a:off x="6485890" y="3032125"/>
            <a:ext cx="4698365" cy="1113155"/>
          </a:xfrm>
          <a:prstGeom prst="wedgeEllipseCallout">
            <a:avLst>
              <a:gd name="adj1" fmla="val -58947"/>
              <a:gd name="adj2" fmla="val 7302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这里传入的是我们显示数据的模板文件路径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5" name=" 227"/>
          <p:cNvSpPr/>
          <p:nvPr/>
        </p:nvSpPr>
        <p:spPr>
          <a:xfrm rot="20580000" flipV="1">
            <a:off x="4069080" y="5407660"/>
            <a:ext cx="2506345" cy="1306830"/>
          </a:xfrm>
          <a:prstGeom prst="wedgeEllipseCallout">
            <a:avLst>
              <a:gd name="adj1" fmla="val -40667"/>
              <a:gd name="adj2" fmla="val 69219"/>
            </a:avLst>
          </a:prstGeom>
          <a:solidFill>
            <a:srgbClr val="E5A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544695" y="576580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这里返回的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是个字典对象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3" name="MH_SubTitle_3"/>
          <p:cNvSpPr/>
          <p:nvPr/>
        </p:nvSpPr>
        <p:spPr>
          <a:xfrm>
            <a:off x="3274060" y="2416810"/>
            <a:ext cx="1617980" cy="1539240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6 h 1575299"/>
              <a:gd name="connsiteX9" fmla="*/ 1215890 w 1575300"/>
              <a:gd name="connsiteY9" fmla="*/ 1336740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6"/>
                </a:lnTo>
                <a:lnTo>
                  <a:pt x="1215890" y="1336740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定义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MH_SubTitle_1"/>
          <p:cNvSpPr/>
          <p:nvPr/>
        </p:nvSpPr>
        <p:spPr>
          <a:xfrm>
            <a:off x="1052920" y="2416925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7 h 1575299"/>
              <a:gd name="connsiteX9" fmla="*/ 1215890 w 1575300"/>
              <a:gd name="connsiteY9" fmla="*/ 1336741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7"/>
                </a:lnTo>
                <a:lnTo>
                  <a:pt x="1215890" y="1336741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设置文件的路径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MH_SubTitle_4"/>
          <p:cNvSpPr/>
          <p:nvPr/>
        </p:nvSpPr>
        <p:spPr>
          <a:xfrm>
            <a:off x="8716468" y="3540966"/>
            <a:ext cx="1539140" cy="1539140"/>
          </a:xfrm>
          <a:custGeom>
            <a:avLst/>
            <a:gdLst>
              <a:gd name="connsiteX0" fmla="*/ 787650 w 1575299"/>
              <a:gd name="connsiteY0" fmla="*/ 0 h 1575300"/>
              <a:gd name="connsiteX1" fmla="*/ 921070 w 1575299"/>
              <a:gd name="connsiteY1" fmla="*/ 55265 h 1575300"/>
              <a:gd name="connsiteX2" fmla="*/ 1520035 w 1575299"/>
              <a:gd name="connsiteY2" fmla="*/ 654230 h 1575300"/>
              <a:gd name="connsiteX3" fmla="*/ 1520035 w 1575299"/>
              <a:gd name="connsiteY3" fmla="*/ 921071 h 1575300"/>
              <a:gd name="connsiteX4" fmla="*/ 921070 w 1575299"/>
              <a:gd name="connsiteY4" fmla="*/ 1520035 h 1575300"/>
              <a:gd name="connsiteX5" fmla="*/ 654229 w 1575299"/>
              <a:gd name="connsiteY5" fmla="*/ 1520035 h 1575300"/>
              <a:gd name="connsiteX6" fmla="*/ 55265 w 1575299"/>
              <a:gd name="connsiteY6" fmla="*/ 921071 h 1575300"/>
              <a:gd name="connsiteX7" fmla="*/ 55265 w 1575299"/>
              <a:gd name="connsiteY7" fmla="*/ 654230 h 1575300"/>
              <a:gd name="connsiteX8" fmla="*/ 654229 w 1575299"/>
              <a:gd name="connsiteY8" fmla="*/ 55265 h 1575300"/>
              <a:gd name="connsiteX9" fmla="*/ 787650 w 1575299"/>
              <a:gd name="connsiteY9" fmla="*/ 0 h 1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299" h="1575300">
                <a:moveTo>
                  <a:pt x="787650" y="0"/>
                </a:moveTo>
                <a:cubicBezTo>
                  <a:pt x="835939" y="0"/>
                  <a:pt x="884227" y="18422"/>
                  <a:pt x="921070" y="55265"/>
                </a:cubicBezTo>
                <a:lnTo>
                  <a:pt x="1520035" y="654230"/>
                </a:lnTo>
                <a:cubicBezTo>
                  <a:pt x="1593721" y="727916"/>
                  <a:pt x="1593721" y="847385"/>
                  <a:pt x="1520035" y="921071"/>
                </a:cubicBezTo>
                <a:lnTo>
                  <a:pt x="921070" y="1520035"/>
                </a:lnTo>
                <a:cubicBezTo>
                  <a:pt x="847384" y="1593722"/>
                  <a:pt x="727915" y="1593722"/>
                  <a:pt x="654229" y="1520035"/>
                </a:cubicBezTo>
                <a:lnTo>
                  <a:pt x="55265" y="921071"/>
                </a:lnTo>
                <a:cubicBezTo>
                  <a:pt x="-18422" y="847385"/>
                  <a:pt x="-18422" y="727916"/>
                  <a:pt x="55265" y="654230"/>
                </a:cubicBezTo>
                <a:lnTo>
                  <a:pt x="654229" y="55265"/>
                </a:lnTo>
                <a:cubicBezTo>
                  <a:pt x="691072" y="18422"/>
                  <a:pt x="739361" y="0"/>
                  <a:pt x="78765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完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MH_SubTitle_3"/>
          <p:cNvSpPr/>
          <p:nvPr/>
        </p:nvSpPr>
        <p:spPr>
          <a:xfrm>
            <a:off x="5489575" y="2416810"/>
            <a:ext cx="1701165" cy="1539240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6 h 1575299"/>
              <a:gd name="connsiteX9" fmla="*/ 1215890 w 1575300"/>
              <a:gd name="connsiteY9" fmla="*/ 1336740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6"/>
                </a:lnTo>
                <a:lnTo>
                  <a:pt x="1215890" y="1336740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注册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" name="MH_SubTitle_1"/>
          <p:cNvSpPr/>
          <p:nvPr/>
        </p:nvSpPr>
        <p:spPr>
          <a:xfrm>
            <a:off x="7696290" y="2333105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7 h 1575299"/>
              <a:gd name="connsiteX9" fmla="*/ 1215890 w 1575300"/>
              <a:gd name="connsiteY9" fmla="*/ 1336741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7"/>
                </a:lnTo>
                <a:lnTo>
                  <a:pt x="1215890" y="1336741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rgbClr val="E5A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使用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作业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6" name="AutoShape 4"/>
          <p:cNvSpPr>
            <a:spLocks noChangeArrowheads="1"/>
          </p:cNvSpPr>
          <p:nvPr>
            <p:custDataLst>
              <p:tags r:id="rId8"/>
            </p:custDataLst>
          </p:nvPr>
        </p:nvSpPr>
        <p:spPr bwMode="white">
          <a:xfrm>
            <a:off x="918210" y="2240915"/>
            <a:ext cx="9558020" cy="2911475"/>
          </a:xfrm>
          <a:prstGeom prst="roundRect">
            <a:avLst>
              <a:gd name="adj" fmla="val 7012"/>
            </a:avLst>
          </a:prstGeom>
          <a:noFill/>
          <a:ln w="38100" cap="flat" cmpd="sng" algn="ctr">
            <a:solidFill>
              <a:srgbClr val="E9737E"/>
            </a:solidFill>
            <a:prstDash val="solid"/>
          </a:ln>
          <a:effectLst/>
        </p:spPr>
        <p:txBody>
          <a:bodyPr anchor="ctr"/>
          <a:lstStyle/>
          <a:p>
            <a:pPr marL="0" lvl="2" algn="ctr" defTabSz="913765" eaLnBrk="0" fontAlgn="ctr" hangingPunct="0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5890" algn="l"/>
              </a:tabLst>
              <a:defRPr/>
            </a:pPr>
            <a:endParaRPr lang="zh-CN" altLang="en-US" sz="1865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300454" y="1966715"/>
            <a:ext cx="3482805" cy="671705"/>
          </a:xfrm>
          <a:prstGeom prst="roundRect">
            <a:avLst/>
          </a:prstGeom>
          <a:solidFill>
            <a:srgbClr val="E9737E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3765" eaLnBrk="0" fontAlgn="ctr" hangingPunct="0">
              <a:buClr>
                <a:srgbClr val="FF0000"/>
              </a:buClr>
              <a:buSzPct val="70000"/>
              <a:defRPr/>
            </a:pPr>
            <a:endParaRPr lang="zh-CN" altLang="zh-CN" sz="2135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15581" y="2638215"/>
            <a:ext cx="513397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400" dirty="0"/>
              <a:t>熟悉下自定义的过滤器及标签的过程</a:t>
            </a:r>
            <a:r>
              <a:rPr lang="en-US" altLang="zh-CN" sz="2400" dirty="0"/>
              <a:t>.</a:t>
            </a:r>
            <a:endParaRPr lang="zh-CN" altLang="en-US" sz="2400" dirty="0"/>
          </a:p>
          <a:p>
            <a:pPr algn="l" fontAlgn="auto"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将课堂上的例子自己敲一遍</a:t>
            </a:r>
            <a:r>
              <a:rPr lang="en-US" altLang="zh-CN" sz="2400" dirty="0">
                <a:sym typeface="+mn-ea"/>
              </a:rPr>
              <a:t>.</a:t>
            </a:r>
            <a:endParaRPr lang="en-US" altLang="zh-CN" sz="2400" dirty="0"/>
          </a:p>
          <a:p>
            <a:pPr algn="l" fontAlgn="auto">
              <a:lnSpc>
                <a:spcPct val="150000"/>
              </a:lnSpc>
            </a:pPr>
            <a:endParaRPr lang="en-US" altLang="zh-CN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049750" y="5586383"/>
            <a:ext cx="95751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注</a:t>
            </a:r>
            <a:r>
              <a:rPr lang="en-US" altLang="zh-CN" sz="2000" dirty="0" smtClean="0"/>
              <a:t>: </a:t>
            </a:r>
            <a:r>
              <a:rPr lang="zh-CN" altLang="en-US" sz="2000" dirty="0"/>
              <a:t>作</a:t>
            </a:r>
            <a:r>
              <a:rPr lang="zh-CN" altLang="en-US" sz="2000" dirty="0" smtClean="0"/>
              <a:t>业会在潭州客户端发布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大家讲自己的作业截图提交到潭州客户端的作业系统上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31501" t="25179" r="7311" b="49953"/>
          <a:stretch>
            <a:fillRect/>
          </a:stretch>
        </p:blipFill>
        <p:spPr>
          <a:xfrm>
            <a:off x="4965527" y="0"/>
            <a:ext cx="7226473" cy="152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31501" t="24557" r="7311" b="49953"/>
          <a:stretch>
            <a:fillRect/>
          </a:stretch>
        </p:blipFill>
        <p:spPr>
          <a:xfrm flipH="1">
            <a:off x="-1" y="5295900"/>
            <a:ext cx="7226473" cy="1562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47825" y="2828836"/>
            <a:ext cx="8896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THANK </a:t>
            </a:r>
            <a:r>
              <a:rPr lang="en-US" altLang="zh-CN" sz="7200" dirty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YOU!</a:t>
            </a:r>
            <a:endParaRPr lang="zh-CN" altLang="en-US" sz="7200" dirty="0">
              <a:solidFill>
                <a:schemeClr val="accent2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知识回顾</a:t>
            </a:r>
            <a:r>
              <a:rPr lang="en-US" altLang="zh-CN" dirty="0"/>
              <a:t>:</a:t>
            </a:r>
            <a:endParaRPr lang="en-US" altLang="zh-CN" dirty="0"/>
          </a:p>
        </p:txBody>
      </p:sp>
      <p:grpSp>
        <p:nvGrpSpPr>
          <p:cNvPr id="14" name="Group 7"/>
          <p:cNvGrpSpPr/>
          <p:nvPr/>
        </p:nvGrpSpPr>
        <p:grpSpPr bwMode="auto">
          <a:xfrm>
            <a:off x="546832" y="1747207"/>
            <a:ext cx="2176463" cy="2198688"/>
            <a:chOff x="567" y="754"/>
            <a:chExt cx="1371" cy="1385"/>
          </a:xfrm>
          <a:solidFill>
            <a:schemeClr val="accent1"/>
          </a:solidFill>
        </p:grpSpPr>
        <p:sp>
          <p:nvSpPr>
            <p:cNvPr id="16" name="Freeform 8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" name="Group 4"/>
          <p:cNvGrpSpPr/>
          <p:nvPr/>
        </p:nvGrpSpPr>
        <p:grpSpPr bwMode="auto">
          <a:xfrm>
            <a:off x="1153175" y="2915917"/>
            <a:ext cx="1846263" cy="1839913"/>
            <a:chOff x="884" y="2387"/>
            <a:chExt cx="1163" cy="1159"/>
          </a:xfrm>
          <a:solidFill>
            <a:schemeClr val="accent2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1429" y="2387"/>
              <a:ext cx="618" cy="1156"/>
            </a:xfrm>
            <a:custGeom>
              <a:avLst/>
              <a:gdLst>
                <a:gd name="T0" fmla="*/ 112 w 618"/>
                <a:gd name="T1" fmla="*/ 1084 h 1156"/>
                <a:gd name="T2" fmla="*/ 367 w 618"/>
                <a:gd name="T3" fmla="*/ 974 h 1156"/>
                <a:gd name="T4" fmla="*/ 517 w 618"/>
                <a:gd name="T5" fmla="*/ 748 h 1156"/>
                <a:gd name="T6" fmla="*/ 544 w 618"/>
                <a:gd name="T7" fmla="*/ 506 h 1156"/>
                <a:gd name="T8" fmla="*/ 434 w 618"/>
                <a:gd name="T9" fmla="*/ 251 h 1156"/>
                <a:gd name="T10" fmla="*/ 227 w 618"/>
                <a:gd name="T11" fmla="*/ 104 h 1156"/>
                <a:gd name="T12" fmla="*/ 0 w 618"/>
                <a:gd name="T13" fmla="*/ 74 h 1156"/>
                <a:gd name="T14" fmla="*/ 50 w 618"/>
                <a:gd name="T15" fmla="*/ 160 h 1156"/>
                <a:gd name="T16" fmla="*/ 77 w 618"/>
                <a:gd name="T17" fmla="*/ 162 h 1156"/>
                <a:gd name="T18" fmla="*/ 97 w 618"/>
                <a:gd name="T19" fmla="*/ 164 h 1156"/>
                <a:gd name="T20" fmla="*/ 117 w 618"/>
                <a:gd name="T21" fmla="*/ 169 h 1156"/>
                <a:gd name="T22" fmla="*/ 139 w 618"/>
                <a:gd name="T23" fmla="*/ 174 h 1156"/>
                <a:gd name="T24" fmla="*/ 160 w 618"/>
                <a:gd name="T25" fmla="*/ 179 h 1156"/>
                <a:gd name="T26" fmla="*/ 184 w 618"/>
                <a:gd name="T27" fmla="*/ 187 h 1156"/>
                <a:gd name="T28" fmla="*/ 209 w 618"/>
                <a:gd name="T29" fmla="*/ 195 h 1156"/>
                <a:gd name="T30" fmla="*/ 232 w 618"/>
                <a:gd name="T31" fmla="*/ 207 h 1156"/>
                <a:gd name="T32" fmla="*/ 257 w 618"/>
                <a:gd name="T33" fmla="*/ 221 h 1156"/>
                <a:gd name="T34" fmla="*/ 280 w 618"/>
                <a:gd name="T35" fmla="*/ 237 h 1156"/>
                <a:gd name="T36" fmla="*/ 304 w 618"/>
                <a:gd name="T37" fmla="*/ 256 h 1156"/>
                <a:gd name="T38" fmla="*/ 325 w 618"/>
                <a:gd name="T39" fmla="*/ 277 h 1156"/>
                <a:gd name="T40" fmla="*/ 344 w 618"/>
                <a:gd name="T41" fmla="*/ 296 h 1156"/>
                <a:gd name="T42" fmla="*/ 361 w 618"/>
                <a:gd name="T43" fmla="*/ 314 h 1156"/>
                <a:gd name="T44" fmla="*/ 376 w 618"/>
                <a:gd name="T45" fmla="*/ 332 h 1156"/>
                <a:gd name="T46" fmla="*/ 389 w 618"/>
                <a:gd name="T47" fmla="*/ 351 h 1156"/>
                <a:gd name="T48" fmla="*/ 401 w 618"/>
                <a:gd name="T49" fmla="*/ 371 h 1156"/>
                <a:gd name="T50" fmla="*/ 411 w 618"/>
                <a:gd name="T51" fmla="*/ 391 h 1156"/>
                <a:gd name="T52" fmla="*/ 421 w 618"/>
                <a:gd name="T53" fmla="*/ 411 h 1156"/>
                <a:gd name="T54" fmla="*/ 429 w 618"/>
                <a:gd name="T55" fmla="*/ 431 h 1156"/>
                <a:gd name="T56" fmla="*/ 436 w 618"/>
                <a:gd name="T57" fmla="*/ 451 h 1156"/>
                <a:gd name="T58" fmla="*/ 441 w 618"/>
                <a:gd name="T59" fmla="*/ 469 h 1156"/>
                <a:gd name="T60" fmla="*/ 444 w 618"/>
                <a:gd name="T61" fmla="*/ 489 h 1156"/>
                <a:gd name="T62" fmla="*/ 449 w 618"/>
                <a:gd name="T63" fmla="*/ 509 h 1156"/>
                <a:gd name="T64" fmla="*/ 452 w 618"/>
                <a:gd name="T65" fmla="*/ 526 h 1156"/>
                <a:gd name="T66" fmla="*/ 454 w 618"/>
                <a:gd name="T67" fmla="*/ 544 h 1156"/>
                <a:gd name="T68" fmla="*/ 457 w 618"/>
                <a:gd name="T69" fmla="*/ 573 h 1156"/>
                <a:gd name="T70" fmla="*/ 457 w 618"/>
                <a:gd name="T71" fmla="*/ 591 h 1156"/>
                <a:gd name="T72" fmla="*/ 456 w 618"/>
                <a:gd name="T73" fmla="*/ 616 h 1156"/>
                <a:gd name="T74" fmla="*/ 449 w 618"/>
                <a:gd name="T75" fmla="*/ 645 h 1156"/>
                <a:gd name="T76" fmla="*/ 446 w 618"/>
                <a:gd name="T77" fmla="*/ 663 h 1156"/>
                <a:gd name="T78" fmla="*/ 441 w 618"/>
                <a:gd name="T79" fmla="*/ 683 h 1156"/>
                <a:gd name="T80" fmla="*/ 436 w 618"/>
                <a:gd name="T81" fmla="*/ 705 h 1156"/>
                <a:gd name="T82" fmla="*/ 427 w 618"/>
                <a:gd name="T83" fmla="*/ 725 h 1156"/>
                <a:gd name="T84" fmla="*/ 419 w 618"/>
                <a:gd name="T85" fmla="*/ 748 h 1156"/>
                <a:gd name="T86" fmla="*/ 409 w 618"/>
                <a:gd name="T87" fmla="*/ 771 h 1156"/>
                <a:gd name="T88" fmla="*/ 397 w 618"/>
                <a:gd name="T89" fmla="*/ 793 h 1156"/>
                <a:gd name="T90" fmla="*/ 384 w 618"/>
                <a:gd name="T91" fmla="*/ 815 h 1156"/>
                <a:gd name="T92" fmla="*/ 367 w 618"/>
                <a:gd name="T93" fmla="*/ 837 h 1156"/>
                <a:gd name="T94" fmla="*/ 351 w 618"/>
                <a:gd name="T95" fmla="*/ 858 h 1156"/>
                <a:gd name="T96" fmla="*/ 334 w 618"/>
                <a:gd name="T97" fmla="*/ 873 h 1156"/>
                <a:gd name="T98" fmla="*/ 320 w 618"/>
                <a:gd name="T99" fmla="*/ 885 h 1156"/>
                <a:gd name="T100" fmla="*/ 299 w 618"/>
                <a:gd name="T101" fmla="*/ 903 h 1156"/>
                <a:gd name="T102" fmla="*/ 269 w 618"/>
                <a:gd name="T103" fmla="*/ 925 h 1156"/>
                <a:gd name="T104" fmla="*/ 245 w 618"/>
                <a:gd name="T105" fmla="*/ 940 h 1156"/>
                <a:gd name="T106" fmla="*/ 225 w 618"/>
                <a:gd name="T107" fmla="*/ 950 h 1156"/>
                <a:gd name="T108" fmla="*/ 200 w 618"/>
                <a:gd name="T109" fmla="*/ 962 h 1156"/>
                <a:gd name="T110" fmla="*/ 175 w 618"/>
                <a:gd name="T111" fmla="*/ 970 h 1156"/>
                <a:gd name="T112" fmla="*/ 145 w 618"/>
                <a:gd name="T113" fmla="*/ 979 h 1156"/>
                <a:gd name="T114" fmla="*/ 115 w 618"/>
                <a:gd name="T115" fmla="*/ 987 h 1156"/>
                <a:gd name="T116" fmla="*/ 80 w 618"/>
                <a:gd name="T117" fmla="*/ 992 h 1156"/>
                <a:gd name="T118" fmla="*/ 45 w 618"/>
                <a:gd name="T119" fmla="*/ 995 h 11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18"/>
                <a:gd name="T181" fmla="*/ 0 h 1156"/>
                <a:gd name="T182" fmla="*/ 618 w 618"/>
                <a:gd name="T183" fmla="*/ 1156 h 115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18" h="1156">
                  <a:moveTo>
                    <a:pt x="37" y="997"/>
                  </a:moveTo>
                  <a:lnTo>
                    <a:pt x="40" y="1156"/>
                  </a:lnTo>
                  <a:lnTo>
                    <a:pt x="82" y="1152"/>
                  </a:lnTo>
                  <a:lnTo>
                    <a:pt x="112" y="1084"/>
                  </a:lnTo>
                  <a:lnTo>
                    <a:pt x="220" y="1054"/>
                  </a:lnTo>
                  <a:lnTo>
                    <a:pt x="312" y="1090"/>
                  </a:lnTo>
                  <a:lnTo>
                    <a:pt x="357" y="1062"/>
                  </a:lnTo>
                  <a:lnTo>
                    <a:pt x="367" y="974"/>
                  </a:lnTo>
                  <a:lnTo>
                    <a:pt x="434" y="907"/>
                  </a:lnTo>
                  <a:lnTo>
                    <a:pt x="519" y="903"/>
                  </a:lnTo>
                  <a:lnTo>
                    <a:pt x="558" y="845"/>
                  </a:lnTo>
                  <a:lnTo>
                    <a:pt x="517" y="748"/>
                  </a:lnTo>
                  <a:lnTo>
                    <a:pt x="548" y="655"/>
                  </a:lnTo>
                  <a:lnTo>
                    <a:pt x="614" y="608"/>
                  </a:lnTo>
                  <a:lnTo>
                    <a:pt x="618" y="543"/>
                  </a:lnTo>
                  <a:lnTo>
                    <a:pt x="544" y="506"/>
                  </a:lnTo>
                  <a:lnTo>
                    <a:pt x="514" y="399"/>
                  </a:lnTo>
                  <a:lnTo>
                    <a:pt x="551" y="302"/>
                  </a:lnTo>
                  <a:lnTo>
                    <a:pt x="527" y="264"/>
                  </a:lnTo>
                  <a:lnTo>
                    <a:pt x="434" y="251"/>
                  </a:lnTo>
                  <a:lnTo>
                    <a:pt x="372" y="192"/>
                  </a:lnTo>
                  <a:lnTo>
                    <a:pt x="367" y="97"/>
                  </a:lnTo>
                  <a:lnTo>
                    <a:pt x="315" y="65"/>
                  </a:lnTo>
                  <a:lnTo>
                    <a:pt x="227" y="104"/>
                  </a:lnTo>
                  <a:lnTo>
                    <a:pt x="115" y="72"/>
                  </a:lnTo>
                  <a:lnTo>
                    <a:pt x="103" y="2"/>
                  </a:lnTo>
                  <a:lnTo>
                    <a:pt x="35" y="0"/>
                  </a:lnTo>
                  <a:lnTo>
                    <a:pt x="0" y="74"/>
                  </a:lnTo>
                  <a:lnTo>
                    <a:pt x="40" y="160"/>
                  </a:lnTo>
                  <a:lnTo>
                    <a:pt x="42" y="160"/>
                  </a:lnTo>
                  <a:lnTo>
                    <a:pt x="47" y="160"/>
                  </a:lnTo>
                  <a:lnTo>
                    <a:pt x="50" y="160"/>
                  </a:lnTo>
                  <a:lnTo>
                    <a:pt x="57" y="160"/>
                  </a:lnTo>
                  <a:lnTo>
                    <a:pt x="62" y="160"/>
                  </a:lnTo>
                  <a:lnTo>
                    <a:pt x="68" y="162"/>
                  </a:lnTo>
                  <a:lnTo>
                    <a:pt x="77" y="162"/>
                  </a:lnTo>
                  <a:lnTo>
                    <a:pt x="83" y="162"/>
                  </a:lnTo>
                  <a:lnTo>
                    <a:pt x="88" y="162"/>
                  </a:lnTo>
                  <a:lnTo>
                    <a:pt x="93" y="164"/>
                  </a:lnTo>
                  <a:lnTo>
                    <a:pt x="97" y="164"/>
                  </a:lnTo>
                  <a:lnTo>
                    <a:pt x="102" y="165"/>
                  </a:lnTo>
                  <a:lnTo>
                    <a:pt x="107" y="165"/>
                  </a:lnTo>
                  <a:lnTo>
                    <a:pt x="112" y="167"/>
                  </a:lnTo>
                  <a:lnTo>
                    <a:pt x="117" y="169"/>
                  </a:lnTo>
                  <a:lnTo>
                    <a:pt x="122" y="170"/>
                  </a:lnTo>
                  <a:lnTo>
                    <a:pt x="127" y="170"/>
                  </a:lnTo>
                  <a:lnTo>
                    <a:pt x="132" y="172"/>
                  </a:lnTo>
                  <a:lnTo>
                    <a:pt x="139" y="174"/>
                  </a:lnTo>
                  <a:lnTo>
                    <a:pt x="144" y="175"/>
                  </a:lnTo>
                  <a:lnTo>
                    <a:pt x="149" y="175"/>
                  </a:lnTo>
                  <a:lnTo>
                    <a:pt x="155" y="177"/>
                  </a:lnTo>
                  <a:lnTo>
                    <a:pt x="160" y="179"/>
                  </a:lnTo>
                  <a:lnTo>
                    <a:pt x="167" y="180"/>
                  </a:lnTo>
                  <a:lnTo>
                    <a:pt x="172" y="182"/>
                  </a:lnTo>
                  <a:lnTo>
                    <a:pt x="179" y="185"/>
                  </a:lnTo>
                  <a:lnTo>
                    <a:pt x="184" y="187"/>
                  </a:lnTo>
                  <a:lnTo>
                    <a:pt x="190" y="190"/>
                  </a:lnTo>
                  <a:lnTo>
                    <a:pt x="195" y="192"/>
                  </a:lnTo>
                  <a:lnTo>
                    <a:pt x="202" y="194"/>
                  </a:lnTo>
                  <a:lnTo>
                    <a:pt x="209" y="195"/>
                  </a:lnTo>
                  <a:lnTo>
                    <a:pt x="214" y="199"/>
                  </a:lnTo>
                  <a:lnTo>
                    <a:pt x="220" y="202"/>
                  </a:lnTo>
                  <a:lnTo>
                    <a:pt x="227" y="204"/>
                  </a:lnTo>
                  <a:lnTo>
                    <a:pt x="232" y="207"/>
                  </a:lnTo>
                  <a:lnTo>
                    <a:pt x="240" y="212"/>
                  </a:lnTo>
                  <a:lnTo>
                    <a:pt x="245" y="214"/>
                  </a:lnTo>
                  <a:lnTo>
                    <a:pt x="252" y="217"/>
                  </a:lnTo>
                  <a:lnTo>
                    <a:pt x="257" y="221"/>
                  </a:lnTo>
                  <a:lnTo>
                    <a:pt x="264" y="226"/>
                  </a:lnTo>
                  <a:lnTo>
                    <a:pt x="269" y="227"/>
                  </a:lnTo>
                  <a:lnTo>
                    <a:pt x="275" y="232"/>
                  </a:lnTo>
                  <a:lnTo>
                    <a:pt x="280" y="237"/>
                  </a:lnTo>
                  <a:lnTo>
                    <a:pt x="287" y="242"/>
                  </a:lnTo>
                  <a:lnTo>
                    <a:pt x="292" y="246"/>
                  </a:lnTo>
                  <a:lnTo>
                    <a:pt x="299" y="251"/>
                  </a:lnTo>
                  <a:lnTo>
                    <a:pt x="304" y="256"/>
                  </a:lnTo>
                  <a:lnTo>
                    <a:pt x="309" y="261"/>
                  </a:lnTo>
                  <a:lnTo>
                    <a:pt x="314" y="266"/>
                  </a:lnTo>
                  <a:lnTo>
                    <a:pt x="320" y="271"/>
                  </a:lnTo>
                  <a:lnTo>
                    <a:pt x="325" y="277"/>
                  </a:lnTo>
                  <a:lnTo>
                    <a:pt x="332" y="282"/>
                  </a:lnTo>
                  <a:lnTo>
                    <a:pt x="336" y="287"/>
                  </a:lnTo>
                  <a:lnTo>
                    <a:pt x="341" y="291"/>
                  </a:lnTo>
                  <a:lnTo>
                    <a:pt x="344" y="296"/>
                  </a:lnTo>
                  <a:lnTo>
                    <a:pt x="349" y="299"/>
                  </a:lnTo>
                  <a:lnTo>
                    <a:pt x="354" y="304"/>
                  </a:lnTo>
                  <a:lnTo>
                    <a:pt x="357" y="309"/>
                  </a:lnTo>
                  <a:lnTo>
                    <a:pt x="361" y="314"/>
                  </a:lnTo>
                  <a:lnTo>
                    <a:pt x="366" y="317"/>
                  </a:lnTo>
                  <a:lnTo>
                    <a:pt x="369" y="322"/>
                  </a:lnTo>
                  <a:lnTo>
                    <a:pt x="372" y="327"/>
                  </a:lnTo>
                  <a:lnTo>
                    <a:pt x="376" y="332"/>
                  </a:lnTo>
                  <a:lnTo>
                    <a:pt x="379" y="337"/>
                  </a:lnTo>
                  <a:lnTo>
                    <a:pt x="382" y="342"/>
                  </a:lnTo>
                  <a:lnTo>
                    <a:pt x="386" y="346"/>
                  </a:lnTo>
                  <a:lnTo>
                    <a:pt x="389" y="351"/>
                  </a:lnTo>
                  <a:lnTo>
                    <a:pt x="392" y="356"/>
                  </a:lnTo>
                  <a:lnTo>
                    <a:pt x="396" y="361"/>
                  </a:lnTo>
                  <a:lnTo>
                    <a:pt x="399" y="366"/>
                  </a:lnTo>
                  <a:lnTo>
                    <a:pt x="401" y="371"/>
                  </a:lnTo>
                  <a:lnTo>
                    <a:pt x="404" y="376"/>
                  </a:lnTo>
                  <a:lnTo>
                    <a:pt x="407" y="381"/>
                  </a:lnTo>
                  <a:lnTo>
                    <a:pt x="409" y="386"/>
                  </a:lnTo>
                  <a:lnTo>
                    <a:pt x="411" y="391"/>
                  </a:lnTo>
                  <a:lnTo>
                    <a:pt x="414" y="396"/>
                  </a:lnTo>
                  <a:lnTo>
                    <a:pt x="416" y="401"/>
                  </a:lnTo>
                  <a:lnTo>
                    <a:pt x="419" y="406"/>
                  </a:lnTo>
                  <a:lnTo>
                    <a:pt x="421" y="411"/>
                  </a:lnTo>
                  <a:lnTo>
                    <a:pt x="424" y="416"/>
                  </a:lnTo>
                  <a:lnTo>
                    <a:pt x="424" y="421"/>
                  </a:lnTo>
                  <a:lnTo>
                    <a:pt x="427" y="426"/>
                  </a:lnTo>
                  <a:lnTo>
                    <a:pt x="429" y="431"/>
                  </a:lnTo>
                  <a:lnTo>
                    <a:pt x="431" y="436"/>
                  </a:lnTo>
                  <a:lnTo>
                    <a:pt x="432" y="441"/>
                  </a:lnTo>
                  <a:lnTo>
                    <a:pt x="434" y="446"/>
                  </a:lnTo>
                  <a:lnTo>
                    <a:pt x="436" y="451"/>
                  </a:lnTo>
                  <a:lnTo>
                    <a:pt x="437" y="456"/>
                  </a:lnTo>
                  <a:lnTo>
                    <a:pt x="437" y="461"/>
                  </a:lnTo>
                  <a:lnTo>
                    <a:pt x="439" y="466"/>
                  </a:lnTo>
                  <a:lnTo>
                    <a:pt x="441" y="469"/>
                  </a:lnTo>
                  <a:lnTo>
                    <a:pt x="442" y="476"/>
                  </a:lnTo>
                  <a:lnTo>
                    <a:pt x="444" y="481"/>
                  </a:lnTo>
                  <a:lnTo>
                    <a:pt x="444" y="484"/>
                  </a:lnTo>
                  <a:lnTo>
                    <a:pt x="444" y="489"/>
                  </a:lnTo>
                  <a:lnTo>
                    <a:pt x="446" y="494"/>
                  </a:lnTo>
                  <a:lnTo>
                    <a:pt x="447" y="499"/>
                  </a:lnTo>
                  <a:lnTo>
                    <a:pt x="447" y="504"/>
                  </a:lnTo>
                  <a:lnTo>
                    <a:pt x="449" y="509"/>
                  </a:lnTo>
                  <a:lnTo>
                    <a:pt x="451" y="514"/>
                  </a:lnTo>
                  <a:lnTo>
                    <a:pt x="451" y="518"/>
                  </a:lnTo>
                  <a:lnTo>
                    <a:pt x="451" y="523"/>
                  </a:lnTo>
                  <a:lnTo>
                    <a:pt x="452" y="526"/>
                  </a:lnTo>
                  <a:lnTo>
                    <a:pt x="452" y="531"/>
                  </a:lnTo>
                  <a:lnTo>
                    <a:pt x="452" y="536"/>
                  </a:lnTo>
                  <a:lnTo>
                    <a:pt x="454" y="539"/>
                  </a:lnTo>
                  <a:lnTo>
                    <a:pt x="454" y="544"/>
                  </a:lnTo>
                  <a:lnTo>
                    <a:pt x="456" y="549"/>
                  </a:lnTo>
                  <a:lnTo>
                    <a:pt x="456" y="556"/>
                  </a:lnTo>
                  <a:lnTo>
                    <a:pt x="457" y="566"/>
                  </a:lnTo>
                  <a:lnTo>
                    <a:pt x="457" y="573"/>
                  </a:lnTo>
                  <a:lnTo>
                    <a:pt x="457" y="581"/>
                  </a:lnTo>
                  <a:lnTo>
                    <a:pt x="457" y="584"/>
                  </a:lnTo>
                  <a:lnTo>
                    <a:pt x="457" y="588"/>
                  </a:lnTo>
                  <a:lnTo>
                    <a:pt x="457" y="591"/>
                  </a:lnTo>
                  <a:lnTo>
                    <a:pt x="457" y="598"/>
                  </a:lnTo>
                  <a:lnTo>
                    <a:pt x="457" y="603"/>
                  </a:lnTo>
                  <a:lnTo>
                    <a:pt x="456" y="610"/>
                  </a:lnTo>
                  <a:lnTo>
                    <a:pt x="456" y="616"/>
                  </a:lnTo>
                  <a:lnTo>
                    <a:pt x="454" y="625"/>
                  </a:lnTo>
                  <a:lnTo>
                    <a:pt x="452" y="631"/>
                  </a:lnTo>
                  <a:lnTo>
                    <a:pt x="451" y="640"/>
                  </a:lnTo>
                  <a:lnTo>
                    <a:pt x="449" y="645"/>
                  </a:lnTo>
                  <a:lnTo>
                    <a:pt x="449" y="650"/>
                  </a:lnTo>
                  <a:lnTo>
                    <a:pt x="447" y="655"/>
                  </a:lnTo>
                  <a:lnTo>
                    <a:pt x="447" y="658"/>
                  </a:lnTo>
                  <a:lnTo>
                    <a:pt x="446" y="663"/>
                  </a:lnTo>
                  <a:lnTo>
                    <a:pt x="446" y="668"/>
                  </a:lnTo>
                  <a:lnTo>
                    <a:pt x="444" y="673"/>
                  </a:lnTo>
                  <a:lnTo>
                    <a:pt x="444" y="678"/>
                  </a:lnTo>
                  <a:lnTo>
                    <a:pt x="441" y="683"/>
                  </a:lnTo>
                  <a:lnTo>
                    <a:pt x="441" y="690"/>
                  </a:lnTo>
                  <a:lnTo>
                    <a:pt x="439" y="695"/>
                  </a:lnTo>
                  <a:lnTo>
                    <a:pt x="439" y="700"/>
                  </a:lnTo>
                  <a:lnTo>
                    <a:pt x="436" y="705"/>
                  </a:lnTo>
                  <a:lnTo>
                    <a:pt x="434" y="710"/>
                  </a:lnTo>
                  <a:lnTo>
                    <a:pt x="432" y="715"/>
                  </a:lnTo>
                  <a:lnTo>
                    <a:pt x="431" y="721"/>
                  </a:lnTo>
                  <a:lnTo>
                    <a:pt x="427" y="725"/>
                  </a:lnTo>
                  <a:lnTo>
                    <a:pt x="427" y="731"/>
                  </a:lnTo>
                  <a:lnTo>
                    <a:pt x="424" y="736"/>
                  </a:lnTo>
                  <a:lnTo>
                    <a:pt x="422" y="743"/>
                  </a:lnTo>
                  <a:lnTo>
                    <a:pt x="419" y="748"/>
                  </a:lnTo>
                  <a:lnTo>
                    <a:pt x="417" y="755"/>
                  </a:lnTo>
                  <a:lnTo>
                    <a:pt x="414" y="758"/>
                  </a:lnTo>
                  <a:lnTo>
                    <a:pt x="412" y="765"/>
                  </a:lnTo>
                  <a:lnTo>
                    <a:pt x="409" y="771"/>
                  </a:lnTo>
                  <a:lnTo>
                    <a:pt x="407" y="777"/>
                  </a:lnTo>
                  <a:lnTo>
                    <a:pt x="404" y="782"/>
                  </a:lnTo>
                  <a:lnTo>
                    <a:pt x="401" y="788"/>
                  </a:lnTo>
                  <a:lnTo>
                    <a:pt x="397" y="793"/>
                  </a:lnTo>
                  <a:lnTo>
                    <a:pt x="394" y="798"/>
                  </a:lnTo>
                  <a:lnTo>
                    <a:pt x="391" y="805"/>
                  </a:lnTo>
                  <a:lnTo>
                    <a:pt x="387" y="810"/>
                  </a:lnTo>
                  <a:lnTo>
                    <a:pt x="384" y="815"/>
                  </a:lnTo>
                  <a:lnTo>
                    <a:pt x="379" y="822"/>
                  </a:lnTo>
                  <a:lnTo>
                    <a:pt x="376" y="827"/>
                  </a:lnTo>
                  <a:lnTo>
                    <a:pt x="372" y="832"/>
                  </a:lnTo>
                  <a:lnTo>
                    <a:pt x="367" y="837"/>
                  </a:lnTo>
                  <a:lnTo>
                    <a:pt x="364" y="843"/>
                  </a:lnTo>
                  <a:lnTo>
                    <a:pt x="359" y="847"/>
                  </a:lnTo>
                  <a:lnTo>
                    <a:pt x="356" y="853"/>
                  </a:lnTo>
                  <a:lnTo>
                    <a:pt x="351" y="858"/>
                  </a:lnTo>
                  <a:lnTo>
                    <a:pt x="346" y="862"/>
                  </a:lnTo>
                  <a:lnTo>
                    <a:pt x="341" y="867"/>
                  </a:lnTo>
                  <a:lnTo>
                    <a:pt x="336" y="873"/>
                  </a:lnTo>
                  <a:lnTo>
                    <a:pt x="334" y="873"/>
                  </a:lnTo>
                  <a:lnTo>
                    <a:pt x="331" y="877"/>
                  </a:lnTo>
                  <a:lnTo>
                    <a:pt x="327" y="880"/>
                  </a:lnTo>
                  <a:lnTo>
                    <a:pt x="325" y="882"/>
                  </a:lnTo>
                  <a:lnTo>
                    <a:pt x="320" y="885"/>
                  </a:lnTo>
                  <a:lnTo>
                    <a:pt x="317" y="890"/>
                  </a:lnTo>
                  <a:lnTo>
                    <a:pt x="310" y="893"/>
                  </a:lnTo>
                  <a:lnTo>
                    <a:pt x="305" y="898"/>
                  </a:lnTo>
                  <a:lnTo>
                    <a:pt x="299" y="903"/>
                  </a:lnTo>
                  <a:lnTo>
                    <a:pt x="294" y="910"/>
                  </a:lnTo>
                  <a:lnTo>
                    <a:pt x="285" y="913"/>
                  </a:lnTo>
                  <a:lnTo>
                    <a:pt x="277" y="920"/>
                  </a:lnTo>
                  <a:lnTo>
                    <a:pt x="269" y="925"/>
                  </a:lnTo>
                  <a:lnTo>
                    <a:pt x="260" y="932"/>
                  </a:lnTo>
                  <a:lnTo>
                    <a:pt x="255" y="933"/>
                  </a:lnTo>
                  <a:lnTo>
                    <a:pt x="250" y="937"/>
                  </a:lnTo>
                  <a:lnTo>
                    <a:pt x="245" y="940"/>
                  </a:lnTo>
                  <a:lnTo>
                    <a:pt x="242" y="943"/>
                  </a:lnTo>
                  <a:lnTo>
                    <a:pt x="235" y="945"/>
                  </a:lnTo>
                  <a:lnTo>
                    <a:pt x="230" y="947"/>
                  </a:lnTo>
                  <a:lnTo>
                    <a:pt x="225" y="950"/>
                  </a:lnTo>
                  <a:lnTo>
                    <a:pt x="219" y="953"/>
                  </a:lnTo>
                  <a:lnTo>
                    <a:pt x="212" y="957"/>
                  </a:lnTo>
                  <a:lnTo>
                    <a:pt x="207" y="959"/>
                  </a:lnTo>
                  <a:lnTo>
                    <a:pt x="200" y="962"/>
                  </a:lnTo>
                  <a:lnTo>
                    <a:pt x="194" y="964"/>
                  </a:lnTo>
                  <a:lnTo>
                    <a:pt x="187" y="965"/>
                  </a:lnTo>
                  <a:lnTo>
                    <a:pt x="180" y="969"/>
                  </a:lnTo>
                  <a:lnTo>
                    <a:pt x="175" y="970"/>
                  </a:lnTo>
                  <a:lnTo>
                    <a:pt x="169" y="974"/>
                  </a:lnTo>
                  <a:lnTo>
                    <a:pt x="160" y="975"/>
                  </a:lnTo>
                  <a:lnTo>
                    <a:pt x="154" y="979"/>
                  </a:lnTo>
                  <a:lnTo>
                    <a:pt x="145" y="979"/>
                  </a:lnTo>
                  <a:lnTo>
                    <a:pt x="139" y="982"/>
                  </a:lnTo>
                  <a:lnTo>
                    <a:pt x="130" y="984"/>
                  </a:lnTo>
                  <a:lnTo>
                    <a:pt x="124" y="985"/>
                  </a:lnTo>
                  <a:lnTo>
                    <a:pt x="115" y="987"/>
                  </a:lnTo>
                  <a:lnTo>
                    <a:pt x="107" y="989"/>
                  </a:lnTo>
                  <a:lnTo>
                    <a:pt x="98" y="989"/>
                  </a:lnTo>
                  <a:lnTo>
                    <a:pt x="90" y="990"/>
                  </a:lnTo>
                  <a:lnTo>
                    <a:pt x="80" y="992"/>
                  </a:lnTo>
                  <a:lnTo>
                    <a:pt x="73" y="994"/>
                  </a:lnTo>
                  <a:lnTo>
                    <a:pt x="63" y="994"/>
                  </a:lnTo>
                  <a:lnTo>
                    <a:pt x="55" y="995"/>
                  </a:lnTo>
                  <a:lnTo>
                    <a:pt x="45" y="995"/>
                  </a:lnTo>
                  <a:lnTo>
                    <a:pt x="37" y="9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884" y="2387"/>
              <a:ext cx="617" cy="1159"/>
            </a:xfrm>
            <a:custGeom>
              <a:avLst/>
              <a:gdLst>
                <a:gd name="T0" fmla="*/ 395 w 617"/>
                <a:gd name="T1" fmla="*/ 102 h 1159"/>
                <a:gd name="T2" fmla="*/ 108 w 617"/>
                <a:gd name="T3" fmla="*/ 232 h 1159"/>
                <a:gd name="T4" fmla="*/ 1 w 617"/>
                <a:gd name="T5" fmla="*/ 519 h 1159"/>
                <a:gd name="T6" fmla="*/ 0 w 617"/>
                <a:gd name="T7" fmla="*/ 556 h 1159"/>
                <a:gd name="T8" fmla="*/ 0 w 617"/>
                <a:gd name="T9" fmla="*/ 593 h 1159"/>
                <a:gd name="T10" fmla="*/ 0 w 617"/>
                <a:gd name="T11" fmla="*/ 630 h 1159"/>
                <a:gd name="T12" fmla="*/ 183 w 617"/>
                <a:gd name="T13" fmla="*/ 905 h 1159"/>
                <a:gd name="T14" fmla="*/ 502 w 617"/>
                <a:gd name="T15" fmla="*/ 1084 h 1159"/>
                <a:gd name="T16" fmla="*/ 575 w 617"/>
                <a:gd name="T17" fmla="*/ 997 h 1159"/>
                <a:gd name="T18" fmla="*/ 545 w 617"/>
                <a:gd name="T19" fmla="*/ 995 h 1159"/>
                <a:gd name="T20" fmla="*/ 515 w 617"/>
                <a:gd name="T21" fmla="*/ 990 h 1159"/>
                <a:gd name="T22" fmla="*/ 492 w 617"/>
                <a:gd name="T23" fmla="*/ 985 h 1159"/>
                <a:gd name="T24" fmla="*/ 464 w 617"/>
                <a:gd name="T25" fmla="*/ 979 h 1159"/>
                <a:gd name="T26" fmla="*/ 435 w 617"/>
                <a:gd name="T27" fmla="*/ 970 h 1159"/>
                <a:gd name="T28" fmla="*/ 403 w 617"/>
                <a:gd name="T29" fmla="*/ 959 h 1159"/>
                <a:gd name="T30" fmla="*/ 373 w 617"/>
                <a:gd name="T31" fmla="*/ 943 h 1159"/>
                <a:gd name="T32" fmla="*/ 342 w 617"/>
                <a:gd name="T33" fmla="*/ 925 h 1159"/>
                <a:gd name="T34" fmla="*/ 313 w 617"/>
                <a:gd name="T35" fmla="*/ 903 h 1159"/>
                <a:gd name="T36" fmla="*/ 287 w 617"/>
                <a:gd name="T37" fmla="*/ 877 h 1159"/>
                <a:gd name="T38" fmla="*/ 263 w 617"/>
                <a:gd name="T39" fmla="*/ 855 h 1159"/>
                <a:gd name="T40" fmla="*/ 243 w 617"/>
                <a:gd name="T41" fmla="*/ 832 h 1159"/>
                <a:gd name="T42" fmla="*/ 227 w 617"/>
                <a:gd name="T43" fmla="*/ 808 h 1159"/>
                <a:gd name="T44" fmla="*/ 210 w 617"/>
                <a:gd name="T45" fmla="*/ 783 h 1159"/>
                <a:gd name="T46" fmla="*/ 198 w 617"/>
                <a:gd name="T47" fmla="*/ 758 h 1159"/>
                <a:gd name="T48" fmla="*/ 188 w 617"/>
                <a:gd name="T49" fmla="*/ 733 h 1159"/>
                <a:gd name="T50" fmla="*/ 180 w 617"/>
                <a:gd name="T51" fmla="*/ 708 h 1159"/>
                <a:gd name="T52" fmla="*/ 173 w 617"/>
                <a:gd name="T53" fmla="*/ 683 h 1159"/>
                <a:gd name="T54" fmla="*/ 166 w 617"/>
                <a:gd name="T55" fmla="*/ 660 h 1159"/>
                <a:gd name="T56" fmla="*/ 163 w 617"/>
                <a:gd name="T57" fmla="*/ 636 h 1159"/>
                <a:gd name="T58" fmla="*/ 160 w 617"/>
                <a:gd name="T59" fmla="*/ 605 h 1159"/>
                <a:gd name="T60" fmla="*/ 158 w 617"/>
                <a:gd name="T61" fmla="*/ 569 h 1159"/>
                <a:gd name="T62" fmla="*/ 158 w 617"/>
                <a:gd name="T63" fmla="*/ 544 h 1159"/>
                <a:gd name="T64" fmla="*/ 163 w 617"/>
                <a:gd name="T65" fmla="*/ 509 h 1159"/>
                <a:gd name="T66" fmla="*/ 168 w 617"/>
                <a:gd name="T67" fmla="*/ 484 h 1159"/>
                <a:gd name="T68" fmla="*/ 175 w 617"/>
                <a:gd name="T69" fmla="*/ 461 h 1159"/>
                <a:gd name="T70" fmla="*/ 183 w 617"/>
                <a:gd name="T71" fmla="*/ 434 h 1159"/>
                <a:gd name="T72" fmla="*/ 193 w 617"/>
                <a:gd name="T73" fmla="*/ 404 h 1159"/>
                <a:gd name="T74" fmla="*/ 206 w 617"/>
                <a:gd name="T75" fmla="*/ 377 h 1159"/>
                <a:gd name="T76" fmla="*/ 223 w 617"/>
                <a:gd name="T77" fmla="*/ 349 h 1159"/>
                <a:gd name="T78" fmla="*/ 242 w 617"/>
                <a:gd name="T79" fmla="*/ 324 h 1159"/>
                <a:gd name="T80" fmla="*/ 265 w 617"/>
                <a:gd name="T81" fmla="*/ 299 h 1159"/>
                <a:gd name="T82" fmla="*/ 285 w 617"/>
                <a:gd name="T83" fmla="*/ 281 h 1159"/>
                <a:gd name="T84" fmla="*/ 303 w 617"/>
                <a:gd name="T85" fmla="*/ 261 h 1159"/>
                <a:gd name="T86" fmla="*/ 337 w 617"/>
                <a:gd name="T87" fmla="*/ 236 h 1159"/>
                <a:gd name="T88" fmla="*/ 358 w 617"/>
                <a:gd name="T89" fmla="*/ 222 h 1159"/>
                <a:gd name="T90" fmla="*/ 383 w 617"/>
                <a:gd name="T91" fmla="*/ 207 h 1159"/>
                <a:gd name="T92" fmla="*/ 413 w 617"/>
                <a:gd name="T93" fmla="*/ 192 h 1159"/>
                <a:gd name="T94" fmla="*/ 447 w 617"/>
                <a:gd name="T95" fmla="*/ 182 h 1159"/>
                <a:gd name="T96" fmla="*/ 484 w 617"/>
                <a:gd name="T97" fmla="*/ 170 h 1159"/>
                <a:gd name="T98" fmla="*/ 525 w 617"/>
                <a:gd name="T99" fmla="*/ 164 h 1159"/>
                <a:gd name="T100" fmla="*/ 569 w 617"/>
                <a:gd name="T101" fmla="*/ 160 h 11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17"/>
                <a:gd name="T154" fmla="*/ 0 h 1159"/>
                <a:gd name="T155" fmla="*/ 617 w 617"/>
                <a:gd name="T156" fmla="*/ 1159 h 115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17" h="1159">
                  <a:moveTo>
                    <a:pt x="579" y="160"/>
                  </a:moveTo>
                  <a:lnTo>
                    <a:pt x="577" y="0"/>
                  </a:lnTo>
                  <a:lnTo>
                    <a:pt x="524" y="0"/>
                  </a:lnTo>
                  <a:lnTo>
                    <a:pt x="504" y="72"/>
                  </a:lnTo>
                  <a:lnTo>
                    <a:pt x="395" y="102"/>
                  </a:lnTo>
                  <a:lnTo>
                    <a:pt x="323" y="52"/>
                  </a:lnTo>
                  <a:lnTo>
                    <a:pt x="245" y="100"/>
                  </a:lnTo>
                  <a:lnTo>
                    <a:pt x="248" y="182"/>
                  </a:lnTo>
                  <a:lnTo>
                    <a:pt x="190" y="246"/>
                  </a:lnTo>
                  <a:lnTo>
                    <a:pt x="108" y="232"/>
                  </a:lnTo>
                  <a:lnTo>
                    <a:pt x="55" y="322"/>
                  </a:lnTo>
                  <a:lnTo>
                    <a:pt x="101" y="389"/>
                  </a:lnTo>
                  <a:lnTo>
                    <a:pt x="70" y="503"/>
                  </a:lnTo>
                  <a:lnTo>
                    <a:pt x="1" y="514"/>
                  </a:lnTo>
                  <a:lnTo>
                    <a:pt x="1" y="519"/>
                  </a:lnTo>
                  <a:lnTo>
                    <a:pt x="0" y="528"/>
                  </a:lnTo>
                  <a:lnTo>
                    <a:pt x="0" y="534"/>
                  </a:lnTo>
                  <a:lnTo>
                    <a:pt x="0" y="541"/>
                  </a:lnTo>
                  <a:lnTo>
                    <a:pt x="0" y="549"/>
                  </a:lnTo>
                  <a:lnTo>
                    <a:pt x="0" y="556"/>
                  </a:lnTo>
                  <a:lnTo>
                    <a:pt x="0" y="563"/>
                  </a:lnTo>
                  <a:lnTo>
                    <a:pt x="0" y="571"/>
                  </a:lnTo>
                  <a:lnTo>
                    <a:pt x="0" y="578"/>
                  </a:lnTo>
                  <a:lnTo>
                    <a:pt x="0" y="586"/>
                  </a:lnTo>
                  <a:lnTo>
                    <a:pt x="0" y="593"/>
                  </a:lnTo>
                  <a:lnTo>
                    <a:pt x="0" y="600"/>
                  </a:lnTo>
                  <a:lnTo>
                    <a:pt x="0" y="606"/>
                  </a:lnTo>
                  <a:lnTo>
                    <a:pt x="0" y="615"/>
                  </a:lnTo>
                  <a:lnTo>
                    <a:pt x="0" y="621"/>
                  </a:lnTo>
                  <a:lnTo>
                    <a:pt x="0" y="630"/>
                  </a:lnTo>
                  <a:lnTo>
                    <a:pt x="71" y="650"/>
                  </a:lnTo>
                  <a:lnTo>
                    <a:pt x="101" y="758"/>
                  </a:lnTo>
                  <a:lnTo>
                    <a:pt x="60" y="842"/>
                  </a:lnTo>
                  <a:lnTo>
                    <a:pt x="83" y="887"/>
                  </a:lnTo>
                  <a:lnTo>
                    <a:pt x="183" y="905"/>
                  </a:lnTo>
                  <a:lnTo>
                    <a:pt x="243" y="964"/>
                  </a:lnTo>
                  <a:lnTo>
                    <a:pt x="252" y="1060"/>
                  </a:lnTo>
                  <a:lnTo>
                    <a:pt x="300" y="1090"/>
                  </a:lnTo>
                  <a:lnTo>
                    <a:pt x="388" y="1052"/>
                  </a:lnTo>
                  <a:lnTo>
                    <a:pt x="502" y="1084"/>
                  </a:lnTo>
                  <a:lnTo>
                    <a:pt x="547" y="1159"/>
                  </a:lnTo>
                  <a:lnTo>
                    <a:pt x="580" y="1156"/>
                  </a:lnTo>
                  <a:lnTo>
                    <a:pt x="617" y="1082"/>
                  </a:lnTo>
                  <a:lnTo>
                    <a:pt x="577" y="997"/>
                  </a:lnTo>
                  <a:lnTo>
                    <a:pt x="575" y="997"/>
                  </a:lnTo>
                  <a:lnTo>
                    <a:pt x="569" y="997"/>
                  </a:lnTo>
                  <a:lnTo>
                    <a:pt x="562" y="997"/>
                  </a:lnTo>
                  <a:lnTo>
                    <a:pt x="559" y="997"/>
                  </a:lnTo>
                  <a:lnTo>
                    <a:pt x="552" y="995"/>
                  </a:lnTo>
                  <a:lnTo>
                    <a:pt x="545" y="995"/>
                  </a:lnTo>
                  <a:lnTo>
                    <a:pt x="539" y="994"/>
                  </a:lnTo>
                  <a:lnTo>
                    <a:pt x="530" y="992"/>
                  </a:lnTo>
                  <a:lnTo>
                    <a:pt x="525" y="992"/>
                  </a:lnTo>
                  <a:lnTo>
                    <a:pt x="520" y="990"/>
                  </a:lnTo>
                  <a:lnTo>
                    <a:pt x="515" y="990"/>
                  </a:lnTo>
                  <a:lnTo>
                    <a:pt x="512" y="990"/>
                  </a:lnTo>
                  <a:lnTo>
                    <a:pt x="507" y="989"/>
                  </a:lnTo>
                  <a:lnTo>
                    <a:pt x="502" y="987"/>
                  </a:lnTo>
                  <a:lnTo>
                    <a:pt x="495" y="987"/>
                  </a:lnTo>
                  <a:lnTo>
                    <a:pt x="492" y="985"/>
                  </a:lnTo>
                  <a:lnTo>
                    <a:pt x="485" y="984"/>
                  </a:lnTo>
                  <a:lnTo>
                    <a:pt x="480" y="984"/>
                  </a:lnTo>
                  <a:lnTo>
                    <a:pt x="475" y="982"/>
                  </a:lnTo>
                  <a:lnTo>
                    <a:pt x="470" y="980"/>
                  </a:lnTo>
                  <a:lnTo>
                    <a:pt x="464" y="979"/>
                  </a:lnTo>
                  <a:lnTo>
                    <a:pt x="459" y="977"/>
                  </a:lnTo>
                  <a:lnTo>
                    <a:pt x="452" y="975"/>
                  </a:lnTo>
                  <a:lnTo>
                    <a:pt x="447" y="974"/>
                  </a:lnTo>
                  <a:lnTo>
                    <a:pt x="440" y="972"/>
                  </a:lnTo>
                  <a:lnTo>
                    <a:pt x="435" y="970"/>
                  </a:lnTo>
                  <a:lnTo>
                    <a:pt x="429" y="967"/>
                  </a:lnTo>
                  <a:lnTo>
                    <a:pt x="423" y="965"/>
                  </a:lnTo>
                  <a:lnTo>
                    <a:pt x="417" y="962"/>
                  </a:lnTo>
                  <a:lnTo>
                    <a:pt x="410" y="960"/>
                  </a:lnTo>
                  <a:lnTo>
                    <a:pt x="403" y="959"/>
                  </a:lnTo>
                  <a:lnTo>
                    <a:pt x="398" y="955"/>
                  </a:lnTo>
                  <a:lnTo>
                    <a:pt x="392" y="952"/>
                  </a:lnTo>
                  <a:lnTo>
                    <a:pt x="385" y="948"/>
                  </a:lnTo>
                  <a:lnTo>
                    <a:pt x="378" y="945"/>
                  </a:lnTo>
                  <a:lnTo>
                    <a:pt x="373" y="943"/>
                  </a:lnTo>
                  <a:lnTo>
                    <a:pt x="367" y="940"/>
                  </a:lnTo>
                  <a:lnTo>
                    <a:pt x="360" y="937"/>
                  </a:lnTo>
                  <a:lnTo>
                    <a:pt x="355" y="932"/>
                  </a:lnTo>
                  <a:lnTo>
                    <a:pt x="348" y="928"/>
                  </a:lnTo>
                  <a:lnTo>
                    <a:pt x="342" y="925"/>
                  </a:lnTo>
                  <a:lnTo>
                    <a:pt x="337" y="920"/>
                  </a:lnTo>
                  <a:lnTo>
                    <a:pt x="330" y="917"/>
                  </a:lnTo>
                  <a:lnTo>
                    <a:pt x="325" y="912"/>
                  </a:lnTo>
                  <a:lnTo>
                    <a:pt x="318" y="908"/>
                  </a:lnTo>
                  <a:lnTo>
                    <a:pt x="313" y="903"/>
                  </a:lnTo>
                  <a:lnTo>
                    <a:pt x="307" y="898"/>
                  </a:lnTo>
                  <a:lnTo>
                    <a:pt x="303" y="893"/>
                  </a:lnTo>
                  <a:lnTo>
                    <a:pt x="297" y="888"/>
                  </a:lnTo>
                  <a:lnTo>
                    <a:pt x="292" y="883"/>
                  </a:lnTo>
                  <a:lnTo>
                    <a:pt x="287" y="877"/>
                  </a:lnTo>
                  <a:lnTo>
                    <a:pt x="282" y="873"/>
                  </a:lnTo>
                  <a:lnTo>
                    <a:pt x="277" y="868"/>
                  </a:lnTo>
                  <a:lnTo>
                    <a:pt x="273" y="863"/>
                  </a:lnTo>
                  <a:lnTo>
                    <a:pt x="268" y="858"/>
                  </a:lnTo>
                  <a:lnTo>
                    <a:pt x="263" y="855"/>
                  </a:lnTo>
                  <a:lnTo>
                    <a:pt x="258" y="850"/>
                  </a:lnTo>
                  <a:lnTo>
                    <a:pt x="255" y="845"/>
                  </a:lnTo>
                  <a:lnTo>
                    <a:pt x="252" y="842"/>
                  </a:lnTo>
                  <a:lnTo>
                    <a:pt x="248" y="837"/>
                  </a:lnTo>
                  <a:lnTo>
                    <a:pt x="243" y="832"/>
                  </a:lnTo>
                  <a:lnTo>
                    <a:pt x="240" y="827"/>
                  </a:lnTo>
                  <a:lnTo>
                    <a:pt x="237" y="823"/>
                  </a:lnTo>
                  <a:lnTo>
                    <a:pt x="233" y="818"/>
                  </a:lnTo>
                  <a:lnTo>
                    <a:pt x="230" y="813"/>
                  </a:lnTo>
                  <a:lnTo>
                    <a:pt x="227" y="808"/>
                  </a:lnTo>
                  <a:lnTo>
                    <a:pt x="223" y="803"/>
                  </a:lnTo>
                  <a:lnTo>
                    <a:pt x="222" y="798"/>
                  </a:lnTo>
                  <a:lnTo>
                    <a:pt x="217" y="793"/>
                  </a:lnTo>
                  <a:lnTo>
                    <a:pt x="213" y="788"/>
                  </a:lnTo>
                  <a:lnTo>
                    <a:pt x="210" y="783"/>
                  </a:lnTo>
                  <a:lnTo>
                    <a:pt x="208" y="778"/>
                  </a:lnTo>
                  <a:lnTo>
                    <a:pt x="206" y="773"/>
                  </a:lnTo>
                  <a:lnTo>
                    <a:pt x="203" y="768"/>
                  </a:lnTo>
                  <a:lnTo>
                    <a:pt x="201" y="763"/>
                  </a:lnTo>
                  <a:lnTo>
                    <a:pt x="198" y="758"/>
                  </a:lnTo>
                  <a:lnTo>
                    <a:pt x="196" y="753"/>
                  </a:lnTo>
                  <a:lnTo>
                    <a:pt x="193" y="748"/>
                  </a:lnTo>
                  <a:lnTo>
                    <a:pt x="191" y="743"/>
                  </a:lnTo>
                  <a:lnTo>
                    <a:pt x="190" y="738"/>
                  </a:lnTo>
                  <a:lnTo>
                    <a:pt x="188" y="733"/>
                  </a:lnTo>
                  <a:lnTo>
                    <a:pt x="186" y="728"/>
                  </a:lnTo>
                  <a:lnTo>
                    <a:pt x="185" y="723"/>
                  </a:lnTo>
                  <a:lnTo>
                    <a:pt x="183" y="720"/>
                  </a:lnTo>
                  <a:lnTo>
                    <a:pt x="181" y="713"/>
                  </a:lnTo>
                  <a:lnTo>
                    <a:pt x="180" y="708"/>
                  </a:lnTo>
                  <a:lnTo>
                    <a:pt x="178" y="703"/>
                  </a:lnTo>
                  <a:lnTo>
                    <a:pt x="176" y="698"/>
                  </a:lnTo>
                  <a:lnTo>
                    <a:pt x="175" y="693"/>
                  </a:lnTo>
                  <a:lnTo>
                    <a:pt x="175" y="688"/>
                  </a:lnTo>
                  <a:lnTo>
                    <a:pt x="173" y="683"/>
                  </a:lnTo>
                  <a:lnTo>
                    <a:pt x="171" y="678"/>
                  </a:lnTo>
                  <a:lnTo>
                    <a:pt x="170" y="673"/>
                  </a:lnTo>
                  <a:lnTo>
                    <a:pt x="170" y="670"/>
                  </a:lnTo>
                  <a:lnTo>
                    <a:pt x="168" y="665"/>
                  </a:lnTo>
                  <a:lnTo>
                    <a:pt x="166" y="660"/>
                  </a:lnTo>
                  <a:lnTo>
                    <a:pt x="166" y="655"/>
                  </a:lnTo>
                  <a:lnTo>
                    <a:pt x="165" y="650"/>
                  </a:lnTo>
                  <a:lnTo>
                    <a:pt x="165" y="645"/>
                  </a:lnTo>
                  <a:lnTo>
                    <a:pt x="165" y="641"/>
                  </a:lnTo>
                  <a:lnTo>
                    <a:pt x="163" y="636"/>
                  </a:lnTo>
                  <a:lnTo>
                    <a:pt x="161" y="631"/>
                  </a:lnTo>
                  <a:lnTo>
                    <a:pt x="161" y="626"/>
                  </a:lnTo>
                  <a:lnTo>
                    <a:pt x="161" y="621"/>
                  </a:lnTo>
                  <a:lnTo>
                    <a:pt x="160" y="613"/>
                  </a:lnTo>
                  <a:lnTo>
                    <a:pt x="160" y="605"/>
                  </a:lnTo>
                  <a:lnTo>
                    <a:pt x="158" y="596"/>
                  </a:lnTo>
                  <a:lnTo>
                    <a:pt x="158" y="588"/>
                  </a:lnTo>
                  <a:lnTo>
                    <a:pt x="158" y="581"/>
                  </a:lnTo>
                  <a:lnTo>
                    <a:pt x="158" y="574"/>
                  </a:lnTo>
                  <a:lnTo>
                    <a:pt x="158" y="569"/>
                  </a:lnTo>
                  <a:lnTo>
                    <a:pt x="158" y="566"/>
                  </a:lnTo>
                  <a:lnTo>
                    <a:pt x="158" y="561"/>
                  </a:lnTo>
                  <a:lnTo>
                    <a:pt x="158" y="556"/>
                  </a:lnTo>
                  <a:lnTo>
                    <a:pt x="158" y="551"/>
                  </a:lnTo>
                  <a:lnTo>
                    <a:pt x="158" y="544"/>
                  </a:lnTo>
                  <a:lnTo>
                    <a:pt x="160" y="538"/>
                  </a:lnTo>
                  <a:lnTo>
                    <a:pt x="161" y="531"/>
                  </a:lnTo>
                  <a:lnTo>
                    <a:pt x="161" y="521"/>
                  </a:lnTo>
                  <a:lnTo>
                    <a:pt x="163" y="514"/>
                  </a:lnTo>
                  <a:lnTo>
                    <a:pt x="163" y="509"/>
                  </a:lnTo>
                  <a:lnTo>
                    <a:pt x="165" y="504"/>
                  </a:lnTo>
                  <a:lnTo>
                    <a:pt x="165" y="499"/>
                  </a:lnTo>
                  <a:lnTo>
                    <a:pt x="166" y="496"/>
                  </a:lnTo>
                  <a:lnTo>
                    <a:pt x="166" y="489"/>
                  </a:lnTo>
                  <a:lnTo>
                    <a:pt x="168" y="484"/>
                  </a:lnTo>
                  <a:lnTo>
                    <a:pt x="170" y="481"/>
                  </a:lnTo>
                  <a:lnTo>
                    <a:pt x="171" y="476"/>
                  </a:lnTo>
                  <a:lnTo>
                    <a:pt x="171" y="469"/>
                  </a:lnTo>
                  <a:lnTo>
                    <a:pt x="173" y="466"/>
                  </a:lnTo>
                  <a:lnTo>
                    <a:pt x="175" y="461"/>
                  </a:lnTo>
                  <a:lnTo>
                    <a:pt x="176" y="456"/>
                  </a:lnTo>
                  <a:lnTo>
                    <a:pt x="178" y="449"/>
                  </a:lnTo>
                  <a:lnTo>
                    <a:pt x="180" y="444"/>
                  </a:lnTo>
                  <a:lnTo>
                    <a:pt x="181" y="438"/>
                  </a:lnTo>
                  <a:lnTo>
                    <a:pt x="183" y="434"/>
                  </a:lnTo>
                  <a:lnTo>
                    <a:pt x="185" y="428"/>
                  </a:lnTo>
                  <a:lnTo>
                    <a:pt x="186" y="423"/>
                  </a:lnTo>
                  <a:lnTo>
                    <a:pt x="190" y="416"/>
                  </a:lnTo>
                  <a:lnTo>
                    <a:pt x="191" y="411"/>
                  </a:lnTo>
                  <a:lnTo>
                    <a:pt x="193" y="404"/>
                  </a:lnTo>
                  <a:lnTo>
                    <a:pt x="196" y="399"/>
                  </a:lnTo>
                  <a:lnTo>
                    <a:pt x="198" y="394"/>
                  </a:lnTo>
                  <a:lnTo>
                    <a:pt x="201" y="389"/>
                  </a:lnTo>
                  <a:lnTo>
                    <a:pt x="203" y="382"/>
                  </a:lnTo>
                  <a:lnTo>
                    <a:pt x="206" y="377"/>
                  </a:lnTo>
                  <a:lnTo>
                    <a:pt x="210" y="372"/>
                  </a:lnTo>
                  <a:lnTo>
                    <a:pt x="213" y="367"/>
                  </a:lnTo>
                  <a:lnTo>
                    <a:pt x="217" y="361"/>
                  </a:lnTo>
                  <a:lnTo>
                    <a:pt x="220" y="356"/>
                  </a:lnTo>
                  <a:lnTo>
                    <a:pt x="223" y="349"/>
                  </a:lnTo>
                  <a:lnTo>
                    <a:pt x="227" y="346"/>
                  </a:lnTo>
                  <a:lnTo>
                    <a:pt x="230" y="339"/>
                  </a:lnTo>
                  <a:lnTo>
                    <a:pt x="233" y="334"/>
                  </a:lnTo>
                  <a:lnTo>
                    <a:pt x="238" y="329"/>
                  </a:lnTo>
                  <a:lnTo>
                    <a:pt x="242" y="324"/>
                  </a:lnTo>
                  <a:lnTo>
                    <a:pt x="247" y="317"/>
                  </a:lnTo>
                  <a:lnTo>
                    <a:pt x="250" y="314"/>
                  </a:lnTo>
                  <a:lnTo>
                    <a:pt x="255" y="309"/>
                  </a:lnTo>
                  <a:lnTo>
                    <a:pt x="260" y="304"/>
                  </a:lnTo>
                  <a:lnTo>
                    <a:pt x="265" y="299"/>
                  </a:lnTo>
                  <a:lnTo>
                    <a:pt x="270" y="294"/>
                  </a:lnTo>
                  <a:lnTo>
                    <a:pt x="275" y="289"/>
                  </a:lnTo>
                  <a:lnTo>
                    <a:pt x="280" y="286"/>
                  </a:lnTo>
                  <a:lnTo>
                    <a:pt x="282" y="284"/>
                  </a:lnTo>
                  <a:lnTo>
                    <a:pt x="285" y="281"/>
                  </a:lnTo>
                  <a:lnTo>
                    <a:pt x="287" y="277"/>
                  </a:lnTo>
                  <a:lnTo>
                    <a:pt x="290" y="274"/>
                  </a:lnTo>
                  <a:lnTo>
                    <a:pt x="293" y="269"/>
                  </a:lnTo>
                  <a:lnTo>
                    <a:pt x="298" y="266"/>
                  </a:lnTo>
                  <a:lnTo>
                    <a:pt x="303" y="261"/>
                  </a:lnTo>
                  <a:lnTo>
                    <a:pt x="308" y="257"/>
                  </a:lnTo>
                  <a:lnTo>
                    <a:pt x="315" y="251"/>
                  </a:lnTo>
                  <a:lnTo>
                    <a:pt x="322" y="246"/>
                  </a:lnTo>
                  <a:lnTo>
                    <a:pt x="328" y="241"/>
                  </a:lnTo>
                  <a:lnTo>
                    <a:pt x="337" y="236"/>
                  </a:lnTo>
                  <a:lnTo>
                    <a:pt x="340" y="232"/>
                  </a:lnTo>
                  <a:lnTo>
                    <a:pt x="345" y="229"/>
                  </a:lnTo>
                  <a:lnTo>
                    <a:pt x="350" y="227"/>
                  </a:lnTo>
                  <a:lnTo>
                    <a:pt x="355" y="226"/>
                  </a:lnTo>
                  <a:lnTo>
                    <a:pt x="358" y="222"/>
                  </a:lnTo>
                  <a:lnTo>
                    <a:pt x="363" y="219"/>
                  </a:lnTo>
                  <a:lnTo>
                    <a:pt x="368" y="216"/>
                  </a:lnTo>
                  <a:lnTo>
                    <a:pt x="373" y="212"/>
                  </a:lnTo>
                  <a:lnTo>
                    <a:pt x="378" y="210"/>
                  </a:lnTo>
                  <a:lnTo>
                    <a:pt x="383" y="207"/>
                  </a:lnTo>
                  <a:lnTo>
                    <a:pt x="390" y="204"/>
                  </a:lnTo>
                  <a:lnTo>
                    <a:pt x="395" y="202"/>
                  </a:lnTo>
                  <a:lnTo>
                    <a:pt x="402" y="199"/>
                  </a:lnTo>
                  <a:lnTo>
                    <a:pt x="407" y="195"/>
                  </a:lnTo>
                  <a:lnTo>
                    <a:pt x="413" y="192"/>
                  </a:lnTo>
                  <a:lnTo>
                    <a:pt x="420" y="190"/>
                  </a:lnTo>
                  <a:lnTo>
                    <a:pt x="425" y="189"/>
                  </a:lnTo>
                  <a:lnTo>
                    <a:pt x="434" y="185"/>
                  </a:lnTo>
                  <a:lnTo>
                    <a:pt x="440" y="184"/>
                  </a:lnTo>
                  <a:lnTo>
                    <a:pt x="447" y="182"/>
                  </a:lnTo>
                  <a:lnTo>
                    <a:pt x="454" y="179"/>
                  </a:lnTo>
                  <a:lnTo>
                    <a:pt x="460" y="177"/>
                  </a:lnTo>
                  <a:lnTo>
                    <a:pt x="469" y="175"/>
                  </a:lnTo>
                  <a:lnTo>
                    <a:pt x="475" y="174"/>
                  </a:lnTo>
                  <a:lnTo>
                    <a:pt x="484" y="170"/>
                  </a:lnTo>
                  <a:lnTo>
                    <a:pt x="492" y="169"/>
                  </a:lnTo>
                  <a:lnTo>
                    <a:pt x="499" y="167"/>
                  </a:lnTo>
                  <a:lnTo>
                    <a:pt x="509" y="167"/>
                  </a:lnTo>
                  <a:lnTo>
                    <a:pt x="515" y="164"/>
                  </a:lnTo>
                  <a:lnTo>
                    <a:pt x="525" y="164"/>
                  </a:lnTo>
                  <a:lnTo>
                    <a:pt x="532" y="162"/>
                  </a:lnTo>
                  <a:lnTo>
                    <a:pt x="542" y="162"/>
                  </a:lnTo>
                  <a:lnTo>
                    <a:pt x="550" y="160"/>
                  </a:lnTo>
                  <a:lnTo>
                    <a:pt x="559" y="160"/>
                  </a:lnTo>
                  <a:lnTo>
                    <a:pt x="569" y="160"/>
                  </a:lnTo>
                  <a:lnTo>
                    <a:pt x="579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" name="Group 10"/>
          <p:cNvGrpSpPr/>
          <p:nvPr/>
        </p:nvGrpSpPr>
        <p:grpSpPr bwMode="auto">
          <a:xfrm>
            <a:off x="141827" y="3590186"/>
            <a:ext cx="2176463" cy="2198688"/>
            <a:chOff x="567" y="754"/>
            <a:chExt cx="1371" cy="1385"/>
          </a:xfrm>
          <a:solidFill>
            <a:schemeClr val="accent3"/>
          </a:solidFill>
        </p:grpSpPr>
        <p:sp>
          <p:nvSpPr>
            <p:cNvPr id="8" name="Freeform 11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12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4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235372" y="2039494"/>
            <a:ext cx="0" cy="2879946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grpSp>
        <p:nvGrpSpPr>
          <p:cNvPr id="11" name="组合 10"/>
          <p:cNvGrpSpPr/>
          <p:nvPr/>
        </p:nvGrpSpPr>
        <p:grpSpPr>
          <a:xfrm>
            <a:off x="4929378" y="1683033"/>
            <a:ext cx="611989" cy="611989"/>
            <a:chOff x="3714631" y="870654"/>
            <a:chExt cx="612068" cy="612068"/>
          </a:xfrm>
          <a:solidFill>
            <a:srgbClr val="E5AB74"/>
          </a:solidFill>
        </p:grpSpPr>
        <p:sp>
          <p:nvSpPr>
            <p:cNvPr id="15" name="椭圆 14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TextBox 50"/>
            <p:cNvSpPr txBox="1"/>
            <p:nvPr/>
          </p:nvSpPr>
          <p:spPr>
            <a:xfrm>
              <a:off x="3817696" y="1022799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929378" y="2643015"/>
            <a:ext cx="611989" cy="611989"/>
            <a:chOff x="3707904" y="1851670"/>
            <a:chExt cx="612068" cy="612068"/>
          </a:xfrm>
          <a:solidFill>
            <a:srgbClr val="5BA78C"/>
          </a:solidFill>
        </p:grpSpPr>
        <p:sp>
          <p:nvSpPr>
            <p:cNvPr id="24" name="椭圆 23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TextBox 53"/>
            <p:cNvSpPr txBox="1"/>
            <p:nvPr/>
          </p:nvSpPr>
          <p:spPr>
            <a:xfrm>
              <a:off x="3810969" y="2003815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929378" y="3602997"/>
            <a:ext cx="611989" cy="611989"/>
            <a:chOff x="3701177" y="2832686"/>
            <a:chExt cx="612068" cy="612068"/>
          </a:xfrm>
          <a:solidFill>
            <a:srgbClr val="3F5361"/>
          </a:solidFill>
        </p:grpSpPr>
        <p:sp>
          <p:nvSpPr>
            <p:cNvPr id="27" name="椭圆 26"/>
            <p:cNvSpPr/>
            <p:nvPr/>
          </p:nvSpPr>
          <p:spPr>
            <a:xfrm>
              <a:off x="3701177" y="2832686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8" name="TextBox 56"/>
            <p:cNvSpPr txBox="1"/>
            <p:nvPr/>
          </p:nvSpPr>
          <p:spPr>
            <a:xfrm>
              <a:off x="3804242" y="2984831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929379" y="4562978"/>
            <a:ext cx="611989" cy="611989"/>
            <a:chOff x="3694450" y="3813702"/>
            <a:chExt cx="612068" cy="612068"/>
          </a:xfrm>
          <a:solidFill>
            <a:srgbClr val="E76861"/>
          </a:solidFill>
        </p:grpSpPr>
        <p:sp>
          <p:nvSpPr>
            <p:cNvPr id="30" name="椭圆 29"/>
            <p:cNvSpPr/>
            <p:nvPr/>
          </p:nvSpPr>
          <p:spPr>
            <a:xfrm>
              <a:off x="3694450" y="3813702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1" name="TextBox 59"/>
            <p:cNvSpPr txBox="1"/>
            <p:nvPr/>
          </p:nvSpPr>
          <p:spPr>
            <a:xfrm>
              <a:off x="3797516" y="3965847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704840" y="4700905"/>
            <a:ext cx="2188845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静态文件加载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704840" y="3755390"/>
            <a:ext cx="28206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模板模板的继承与引用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704557" y="2795521"/>
            <a:ext cx="1557355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页面跳转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704740" y="183483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条件循环语句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/>
        </p:nvSpPr>
        <p:spPr>
          <a:xfrm>
            <a:off x="2314079" y="754936"/>
            <a:ext cx="7040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000" dirty="0">
                <a:solidFill>
                  <a:schemeClr val="accent2"/>
                </a:solidFill>
                <a:latin typeface="Adobe Gothic Std B" panose="020B0800000000000000" pitchFamily="34" charset="-128"/>
              </a:rPr>
              <a:t>自定义过滤器及标签</a:t>
            </a:r>
            <a:endParaRPr lang="zh-CN" altLang="en-US" sz="6000" dirty="0">
              <a:solidFill>
                <a:schemeClr val="accent2"/>
              </a:solidFill>
              <a:latin typeface="Adobe Gothic Std B" panose="020B0800000000000000" pitchFamily="34" charset="-128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138574" y="2427099"/>
            <a:ext cx="5758026" cy="646331"/>
            <a:chOff x="5138574" y="2427099"/>
            <a:chExt cx="5758026" cy="646331"/>
          </a:xfrm>
        </p:grpSpPr>
        <p:sp>
          <p:nvSpPr>
            <p:cNvPr id="9" name="文本框 11"/>
            <p:cNvSpPr txBox="1"/>
            <p:nvPr/>
          </p:nvSpPr>
          <p:spPr>
            <a:xfrm>
              <a:off x="5138574" y="242709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65467" y="242709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关于自定义</a:t>
              </a:r>
              <a:endPara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38574" y="4410879"/>
            <a:ext cx="5758026" cy="646331"/>
            <a:chOff x="5138574" y="4512479"/>
            <a:chExt cx="5758026" cy="646331"/>
          </a:xfrm>
        </p:grpSpPr>
        <p:sp>
          <p:nvSpPr>
            <p:cNvPr id="12" name="文本框 11"/>
            <p:cNvSpPr txBox="1"/>
            <p:nvPr/>
          </p:nvSpPr>
          <p:spPr>
            <a:xfrm>
              <a:off x="5138574" y="451247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165467" y="451247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自定义过滤器</a:t>
              </a:r>
              <a:endPara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/>
          <a:srcRect l="41221" r="36750"/>
          <a:stretch>
            <a:fillRect/>
          </a:stretch>
        </p:blipFill>
        <p:spPr>
          <a:xfrm flipH="1">
            <a:off x="92075" y="0"/>
            <a:ext cx="2746344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138575" y="3418989"/>
            <a:ext cx="5758029" cy="646331"/>
            <a:chOff x="5138575" y="3469789"/>
            <a:chExt cx="5758029" cy="646331"/>
          </a:xfrm>
        </p:grpSpPr>
        <p:sp>
          <p:nvSpPr>
            <p:cNvPr id="6" name="文本框 14"/>
            <p:cNvSpPr txBox="1"/>
            <p:nvPr/>
          </p:nvSpPr>
          <p:spPr>
            <a:xfrm>
              <a:off x="5138575" y="3469789"/>
              <a:ext cx="697627" cy="64633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文件路径配置</a:t>
              </a:r>
              <a:endPara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141949" y="5437019"/>
            <a:ext cx="5754655" cy="646331"/>
            <a:chOff x="5141949" y="3469789"/>
            <a:chExt cx="5754655" cy="646331"/>
          </a:xfrm>
        </p:grpSpPr>
        <p:sp>
          <p:nvSpPr>
            <p:cNvPr id="20" name="文本框 14"/>
            <p:cNvSpPr txBox="1"/>
            <p:nvPr/>
          </p:nvSpPr>
          <p:spPr>
            <a:xfrm>
              <a:off x="5141949" y="3470374"/>
              <a:ext cx="690880" cy="64516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自定义标签</a:t>
              </a:r>
              <a:endPara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476250" y="249906"/>
            <a:ext cx="11239500" cy="968375"/>
          </a:xfrm>
        </p:spPr>
        <p:txBody>
          <a:bodyPr/>
          <a:lstStyle/>
          <a:p>
            <a:r>
              <a:rPr lang="zh-CN" altLang="en-US"/>
              <a:t>自定义的引入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2" name="同侧圆角矩形 1"/>
          <p:cNvSpPr/>
          <p:nvPr/>
        </p:nvSpPr>
        <p:spPr>
          <a:xfrm>
            <a:off x="3099435" y="1548130"/>
            <a:ext cx="1460500" cy="592455"/>
          </a:xfrm>
          <a:prstGeom prst="round2Same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内置函数</a:t>
            </a:r>
            <a:endParaRPr lang="zh-CN" altLang="en-US" b="1"/>
          </a:p>
        </p:txBody>
      </p:sp>
      <p:sp>
        <p:nvSpPr>
          <p:cNvPr id="3" name="同侧圆角矩形 2"/>
          <p:cNvSpPr/>
          <p:nvPr/>
        </p:nvSpPr>
        <p:spPr>
          <a:xfrm>
            <a:off x="5819775" y="1548130"/>
            <a:ext cx="2171065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自定义函数</a:t>
            </a:r>
            <a:endParaRPr lang="zh-CN" altLang="en-US" b="1"/>
          </a:p>
        </p:txBody>
      </p:sp>
      <p:sp>
        <p:nvSpPr>
          <p:cNvPr id="4" name="同侧圆角矩形 3"/>
          <p:cNvSpPr/>
          <p:nvPr/>
        </p:nvSpPr>
        <p:spPr>
          <a:xfrm>
            <a:off x="3099435" y="2555240"/>
            <a:ext cx="1460500" cy="592455"/>
          </a:xfrm>
          <a:prstGeom prst="round2Same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内置模块</a:t>
            </a:r>
            <a:endParaRPr lang="zh-CN" altLang="en-US" b="1"/>
          </a:p>
        </p:txBody>
      </p:sp>
      <p:sp>
        <p:nvSpPr>
          <p:cNvPr id="5" name="同侧圆角矩形 4"/>
          <p:cNvSpPr/>
          <p:nvPr/>
        </p:nvSpPr>
        <p:spPr>
          <a:xfrm>
            <a:off x="5819775" y="2555240"/>
            <a:ext cx="2251075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自定义模块</a:t>
            </a:r>
            <a:endParaRPr lang="zh-CN" altLang="en-US" b="1"/>
          </a:p>
        </p:txBody>
      </p:sp>
      <p:sp>
        <p:nvSpPr>
          <p:cNvPr id="6" name="同侧圆角矩形 5"/>
          <p:cNvSpPr/>
          <p:nvPr/>
        </p:nvSpPr>
        <p:spPr>
          <a:xfrm>
            <a:off x="3099435" y="3577590"/>
            <a:ext cx="1460500" cy="592455"/>
          </a:xfrm>
          <a:prstGeom prst="round2Same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内置过滤器</a:t>
            </a:r>
            <a:endParaRPr lang="zh-CN" altLang="en-US" b="1"/>
          </a:p>
        </p:txBody>
      </p:sp>
      <p:sp>
        <p:nvSpPr>
          <p:cNvPr id="7" name="同侧圆角矩形 6"/>
          <p:cNvSpPr/>
          <p:nvPr/>
        </p:nvSpPr>
        <p:spPr>
          <a:xfrm>
            <a:off x="5819775" y="3577590"/>
            <a:ext cx="2251075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自定义过滤器</a:t>
            </a:r>
            <a:endParaRPr lang="zh-CN" altLang="en-US" b="1"/>
          </a:p>
        </p:txBody>
      </p:sp>
      <p:sp>
        <p:nvSpPr>
          <p:cNvPr id="8" name="同侧圆角矩形 7"/>
          <p:cNvSpPr/>
          <p:nvPr/>
        </p:nvSpPr>
        <p:spPr>
          <a:xfrm>
            <a:off x="3099435" y="4547235"/>
            <a:ext cx="1460500" cy="592455"/>
          </a:xfrm>
          <a:prstGeom prst="round2Same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内置标签</a:t>
            </a:r>
            <a:endParaRPr lang="zh-CN" altLang="en-US" b="1"/>
          </a:p>
        </p:txBody>
      </p:sp>
      <p:sp>
        <p:nvSpPr>
          <p:cNvPr id="10" name="同侧圆角矩形 9"/>
          <p:cNvSpPr/>
          <p:nvPr/>
        </p:nvSpPr>
        <p:spPr>
          <a:xfrm>
            <a:off x="5819775" y="4547235"/>
            <a:ext cx="2251075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自定义标签</a:t>
            </a:r>
            <a:endParaRPr lang="zh-CN" altLang="en-US" b="1"/>
          </a:p>
        </p:txBody>
      </p:sp>
      <p:sp>
        <p:nvSpPr>
          <p:cNvPr id="11" name="燕尾形箭头 10"/>
          <p:cNvSpPr/>
          <p:nvPr/>
        </p:nvSpPr>
        <p:spPr>
          <a:xfrm>
            <a:off x="4731385" y="1664970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燕尾形箭头 11"/>
          <p:cNvSpPr/>
          <p:nvPr/>
        </p:nvSpPr>
        <p:spPr>
          <a:xfrm>
            <a:off x="4731385" y="2726055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燕尾形箭头 12"/>
          <p:cNvSpPr/>
          <p:nvPr/>
        </p:nvSpPr>
        <p:spPr>
          <a:xfrm>
            <a:off x="4731385" y="3840480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燕尾形箭头 13"/>
          <p:cNvSpPr/>
          <p:nvPr/>
        </p:nvSpPr>
        <p:spPr>
          <a:xfrm>
            <a:off x="4731385" y="4889500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MH_SubTitle_1"/>
          <p:cNvSpPr/>
          <p:nvPr>
            <p:custDataLst>
              <p:tags r:id="rId1"/>
            </p:custDataLst>
          </p:nvPr>
        </p:nvSpPr>
        <p:spPr>
          <a:xfrm>
            <a:off x="4708526" y="2308228"/>
            <a:ext cx="1425575" cy="1427163"/>
          </a:xfrm>
          <a:custGeom>
            <a:avLst/>
            <a:gdLst>
              <a:gd name="connsiteX0" fmla="*/ 713459 w 1426918"/>
              <a:gd name="connsiteY0" fmla="*/ 0 h 1426918"/>
              <a:gd name="connsiteX1" fmla="*/ 713459 w 1426918"/>
              <a:gd name="connsiteY1" fmla="*/ 1 h 1426918"/>
              <a:gd name="connsiteX2" fmla="*/ 1426918 w 1426918"/>
              <a:gd name="connsiteY2" fmla="*/ 713460 h 1426918"/>
              <a:gd name="connsiteX3" fmla="*/ 1426918 w 1426918"/>
              <a:gd name="connsiteY3" fmla="*/ 1426918 h 1426918"/>
              <a:gd name="connsiteX4" fmla="*/ 713459 w 1426918"/>
              <a:gd name="connsiteY4" fmla="*/ 1426918 h 1426918"/>
              <a:gd name="connsiteX5" fmla="*/ 0 w 1426918"/>
              <a:gd name="connsiteY5" fmla="*/ 713459 h 1426918"/>
              <a:gd name="connsiteX6" fmla="*/ 713459 w 1426918"/>
              <a:gd name="connsiteY6" fmla="*/ 0 h 14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6918" h="1426918">
                <a:moveTo>
                  <a:pt x="713459" y="0"/>
                </a:moveTo>
                <a:lnTo>
                  <a:pt x="713459" y="1"/>
                </a:lnTo>
                <a:cubicBezTo>
                  <a:pt x="1107492" y="1"/>
                  <a:pt x="1426918" y="319427"/>
                  <a:pt x="1426918" y="713460"/>
                </a:cubicBezTo>
                <a:lnTo>
                  <a:pt x="1426918" y="1426918"/>
                </a:lnTo>
                <a:lnTo>
                  <a:pt x="713459" y="1426918"/>
                </a:lnTo>
                <a:cubicBezTo>
                  <a:pt x="319426" y="1426918"/>
                  <a:pt x="0" y="1107492"/>
                  <a:pt x="0" y="713459"/>
                </a:cubicBezTo>
                <a:cubicBezTo>
                  <a:pt x="0" y="319426"/>
                  <a:pt x="319426" y="0"/>
                  <a:pt x="7134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600" b="1" dirty="0">
                <a:solidFill>
                  <a:srgbClr val="FFFFFF"/>
                </a:solidFill>
                <a:cs typeface="Times New Roman" panose="02020603050405020304" pitchFamily="18" charset="0"/>
              </a:rPr>
              <a:t>what</a:t>
            </a:r>
            <a:endParaRPr lang="en-US" altLang="zh-CN" sz="3600" b="1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33" name="MH_SubTitle_2"/>
          <p:cNvSpPr/>
          <p:nvPr>
            <p:custDataLst>
              <p:tags r:id="rId2"/>
            </p:custDataLst>
          </p:nvPr>
        </p:nvSpPr>
        <p:spPr>
          <a:xfrm>
            <a:off x="6134101" y="2308228"/>
            <a:ext cx="1427163" cy="1427163"/>
          </a:xfrm>
          <a:custGeom>
            <a:avLst/>
            <a:gdLst>
              <a:gd name="connsiteX0" fmla="*/ 713459 w 1426918"/>
              <a:gd name="connsiteY0" fmla="*/ 0 h 1426918"/>
              <a:gd name="connsiteX1" fmla="*/ 1426918 w 1426918"/>
              <a:gd name="connsiteY1" fmla="*/ 713459 h 1426918"/>
              <a:gd name="connsiteX2" fmla="*/ 1426917 w 1426918"/>
              <a:gd name="connsiteY2" fmla="*/ 713459 h 1426918"/>
              <a:gd name="connsiteX3" fmla="*/ 713458 w 1426918"/>
              <a:gd name="connsiteY3" fmla="*/ 1426918 h 1426918"/>
              <a:gd name="connsiteX4" fmla="*/ 0 w 1426918"/>
              <a:gd name="connsiteY4" fmla="*/ 1426918 h 1426918"/>
              <a:gd name="connsiteX5" fmla="*/ 0 w 1426918"/>
              <a:gd name="connsiteY5" fmla="*/ 713459 h 1426918"/>
              <a:gd name="connsiteX6" fmla="*/ 713459 w 1426918"/>
              <a:gd name="connsiteY6" fmla="*/ 0 h 14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6918" h="1426918">
                <a:moveTo>
                  <a:pt x="713459" y="0"/>
                </a:moveTo>
                <a:cubicBezTo>
                  <a:pt x="1107492" y="0"/>
                  <a:pt x="1426918" y="319426"/>
                  <a:pt x="1426918" y="713459"/>
                </a:cubicBezTo>
                <a:lnTo>
                  <a:pt x="1426917" y="713459"/>
                </a:lnTo>
                <a:cubicBezTo>
                  <a:pt x="1426917" y="1107492"/>
                  <a:pt x="1107491" y="1426918"/>
                  <a:pt x="713458" y="1426918"/>
                </a:cubicBezTo>
                <a:lnTo>
                  <a:pt x="0" y="1426918"/>
                </a:lnTo>
                <a:lnTo>
                  <a:pt x="0" y="713459"/>
                </a:lnTo>
                <a:cubicBezTo>
                  <a:pt x="0" y="319426"/>
                  <a:pt x="319426" y="0"/>
                  <a:pt x="71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600" b="1" dirty="0">
                <a:solidFill>
                  <a:srgbClr val="FFFFFF"/>
                </a:solidFill>
                <a:cs typeface="Times New Roman" panose="02020603050405020304" pitchFamily="18" charset="0"/>
              </a:rPr>
              <a:t>where</a:t>
            </a:r>
            <a:endParaRPr lang="en-US" altLang="zh-CN" sz="3600" b="1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38" name="MH_SubTitle_3"/>
          <p:cNvSpPr/>
          <p:nvPr>
            <p:custDataLst>
              <p:tags r:id="rId3"/>
            </p:custDataLst>
          </p:nvPr>
        </p:nvSpPr>
        <p:spPr>
          <a:xfrm>
            <a:off x="4708526" y="3735390"/>
            <a:ext cx="1425575" cy="1427162"/>
          </a:xfrm>
          <a:custGeom>
            <a:avLst/>
            <a:gdLst>
              <a:gd name="connsiteX0" fmla="*/ 713460 w 1426918"/>
              <a:gd name="connsiteY0" fmla="*/ 0 h 1426918"/>
              <a:gd name="connsiteX1" fmla="*/ 1426918 w 1426918"/>
              <a:gd name="connsiteY1" fmla="*/ 0 h 1426918"/>
              <a:gd name="connsiteX2" fmla="*/ 1426918 w 1426918"/>
              <a:gd name="connsiteY2" fmla="*/ 713459 h 1426918"/>
              <a:gd name="connsiteX3" fmla="*/ 713459 w 1426918"/>
              <a:gd name="connsiteY3" fmla="*/ 1426918 h 1426918"/>
              <a:gd name="connsiteX4" fmla="*/ 0 w 1426918"/>
              <a:gd name="connsiteY4" fmla="*/ 713459 h 1426918"/>
              <a:gd name="connsiteX5" fmla="*/ 1 w 1426918"/>
              <a:gd name="connsiteY5" fmla="*/ 713459 h 1426918"/>
              <a:gd name="connsiteX6" fmla="*/ 713460 w 1426918"/>
              <a:gd name="connsiteY6" fmla="*/ 0 h 14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6918" h="1426918">
                <a:moveTo>
                  <a:pt x="713460" y="0"/>
                </a:moveTo>
                <a:lnTo>
                  <a:pt x="1426918" y="0"/>
                </a:lnTo>
                <a:lnTo>
                  <a:pt x="1426918" y="713459"/>
                </a:lnTo>
                <a:cubicBezTo>
                  <a:pt x="1426918" y="1107492"/>
                  <a:pt x="1107492" y="1426918"/>
                  <a:pt x="713459" y="1426918"/>
                </a:cubicBezTo>
                <a:cubicBezTo>
                  <a:pt x="319426" y="1426918"/>
                  <a:pt x="0" y="1107492"/>
                  <a:pt x="0" y="713459"/>
                </a:cubicBezTo>
                <a:lnTo>
                  <a:pt x="1" y="713459"/>
                </a:lnTo>
                <a:cubicBezTo>
                  <a:pt x="1" y="319426"/>
                  <a:pt x="319427" y="0"/>
                  <a:pt x="71346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600" b="1" dirty="0">
                <a:solidFill>
                  <a:srgbClr val="FFFFFF"/>
                </a:solidFill>
                <a:cs typeface="Times New Roman" panose="02020603050405020304" pitchFamily="18" charset="0"/>
              </a:rPr>
              <a:t>why</a:t>
            </a:r>
            <a:endParaRPr lang="en-US" altLang="zh-CN" sz="3600" b="1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41" name="MH_SubTitle_4"/>
          <p:cNvSpPr/>
          <p:nvPr>
            <p:custDataLst>
              <p:tags r:id="rId4"/>
            </p:custDataLst>
          </p:nvPr>
        </p:nvSpPr>
        <p:spPr>
          <a:xfrm>
            <a:off x="6134101" y="3735390"/>
            <a:ext cx="1427163" cy="1427162"/>
          </a:xfrm>
          <a:custGeom>
            <a:avLst/>
            <a:gdLst>
              <a:gd name="connsiteX0" fmla="*/ 0 w 1426918"/>
              <a:gd name="connsiteY0" fmla="*/ 0 h 1426918"/>
              <a:gd name="connsiteX1" fmla="*/ 713459 w 1426918"/>
              <a:gd name="connsiteY1" fmla="*/ 0 h 1426918"/>
              <a:gd name="connsiteX2" fmla="*/ 1426918 w 1426918"/>
              <a:gd name="connsiteY2" fmla="*/ 713459 h 1426918"/>
              <a:gd name="connsiteX3" fmla="*/ 713459 w 1426918"/>
              <a:gd name="connsiteY3" fmla="*/ 1426918 h 1426918"/>
              <a:gd name="connsiteX4" fmla="*/ 713459 w 1426918"/>
              <a:gd name="connsiteY4" fmla="*/ 1426917 h 1426918"/>
              <a:gd name="connsiteX5" fmla="*/ 0 w 1426918"/>
              <a:gd name="connsiteY5" fmla="*/ 713458 h 14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26918" h="1426918">
                <a:moveTo>
                  <a:pt x="0" y="0"/>
                </a:moveTo>
                <a:lnTo>
                  <a:pt x="713459" y="0"/>
                </a:lnTo>
                <a:cubicBezTo>
                  <a:pt x="1107492" y="0"/>
                  <a:pt x="1426918" y="319426"/>
                  <a:pt x="1426918" y="713459"/>
                </a:cubicBezTo>
                <a:cubicBezTo>
                  <a:pt x="1426918" y="1107492"/>
                  <a:pt x="1107492" y="1426918"/>
                  <a:pt x="713459" y="1426918"/>
                </a:cubicBezTo>
                <a:lnTo>
                  <a:pt x="713459" y="1426917"/>
                </a:lnTo>
                <a:cubicBezTo>
                  <a:pt x="319426" y="1426917"/>
                  <a:pt x="0" y="1107491"/>
                  <a:pt x="0" y="71345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600" b="1" dirty="0">
                <a:solidFill>
                  <a:srgbClr val="FFFFFF"/>
                </a:solidFill>
                <a:cs typeface="Times New Roman" panose="02020603050405020304" pitchFamily="18" charset="0"/>
              </a:rPr>
              <a:t>how</a:t>
            </a:r>
            <a:endParaRPr lang="en-US" altLang="zh-CN" sz="3600" b="1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2055" name="MH_Text_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531536" y="1917702"/>
            <a:ext cx="20288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  <a:defRPr/>
            </a:pPr>
            <a:r>
              <a:rPr lang="zh-CN" altLang="en-US" dirty="0">
                <a:latin typeface="+mn-lt"/>
                <a:ea typeface="+mn-ea"/>
              </a:rPr>
              <a:t>根据一定规则</a:t>
            </a:r>
            <a:r>
              <a:rPr lang="en-US" altLang="zh-CN" dirty="0">
                <a:latin typeface="+mn-lt"/>
                <a:ea typeface="+mn-ea"/>
              </a:rPr>
              <a:t>,</a:t>
            </a:r>
            <a:r>
              <a:rPr lang="zh-CN" altLang="en-US" dirty="0">
                <a:latin typeface="+mn-lt"/>
                <a:ea typeface="+mn-ea"/>
              </a:rPr>
              <a:t>自己定义出符合需求功能的</a:t>
            </a:r>
            <a:r>
              <a:rPr lang="en-US" altLang="zh-CN" dirty="0">
                <a:latin typeface="+mn-lt"/>
                <a:ea typeface="+mn-ea"/>
              </a:rPr>
              <a:t>.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2056" name="MH_Text_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531536" y="3779840"/>
            <a:ext cx="2028825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因为内置的满足不了我们的需求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7" name="MH_Text_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696729" y="1637667"/>
            <a:ext cx="20288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用在任何你有需求的地方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58" name="MH_Text_4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696729" y="3779840"/>
            <a:ext cx="2028825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不同的东西有不同的定义规则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关于自定义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749935" y="1146810"/>
            <a:ext cx="10374630" cy="23069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目前最最重要的就是</a:t>
            </a:r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HOW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zh-C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掌握自定义的规则</a:t>
            </a:r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!!!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38" grpId="0" animBg="1"/>
      <p:bldP spid="41" grpId="0" animBg="1"/>
      <p:bldP spid="2055" grpId="0"/>
      <p:bldP spid="2056" grpId="0"/>
      <p:bldP spid="2057" grpId="0"/>
      <p:bldP spid="2058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6186805" y="2160905"/>
            <a:ext cx="2638425" cy="97853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/>
              <a:t>templatetags</a:t>
            </a:r>
            <a:endParaRPr lang="en-US" altLang="zh-CN" sz="2400" b="1"/>
          </a:p>
        </p:txBody>
      </p:sp>
      <p:sp>
        <p:nvSpPr>
          <p:cNvPr id="12" name="文本框 11"/>
          <p:cNvSpPr txBox="1"/>
          <p:nvPr/>
        </p:nvSpPr>
        <p:spPr>
          <a:xfrm>
            <a:off x="6843783" y="3284025"/>
            <a:ext cx="1543180" cy="982566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b="1" dirty="0">
                <a:solidFill>
                  <a:schemeClr val="accent3"/>
                </a:solidFill>
              </a:rPr>
              <a:t>存放自定义标签及过滤器的目录</a:t>
            </a:r>
            <a:endParaRPr lang="zh-CN" altLang="en-US" b="1" dirty="0">
              <a:solidFill>
                <a:schemeClr val="accent3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494915" y="2305685"/>
            <a:ext cx="2159000" cy="9785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/>
              <a:t>templates</a:t>
            </a:r>
            <a:endParaRPr lang="en-US" altLang="zh-CN" sz="2400" b="1"/>
          </a:p>
        </p:txBody>
      </p:sp>
      <p:sp>
        <p:nvSpPr>
          <p:cNvPr id="18" name="文本框 17"/>
          <p:cNvSpPr txBox="1"/>
          <p:nvPr/>
        </p:nvSpPr>
        <p:spPr>
          <a:xfrm>
            <a:off x="2592555" y="3412131"/>
            <a:ext cx="1543180" cy="98256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存放模板的目录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文件路径配置</a:t>
            </a:r>
            <a:r>
              <a:rPr lang="en-US" altLang="zh-CN" dirty="0"/>
              <a:t>:</a:t>
            </a:r>
            <a:endParaRPr lang="en-US" altLang="zh-CN" dirty="0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目录结构</a:t>
            </a:r>
            <a:r>
              <a:rPr lang="en-US" altLang="zh-CN" dirty="0"/>
              <a:t>: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3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6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30605" y="1427480"/>
            <a:ext cx="3302635" cy="64516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1.</a:t>
            </a:r>
            <a:r>
              <a:rPr lang="zh-CN" altLang="en-US" sz="1800" dirty="0"/>
              <a:t>在项目目录下 创建个名为</a:t>
            </a:r>
            <a:r>
              <a:rPr lang="en-US" altLang="zh-CN" sz="1800" dirty="0"/>
              <a:t>common</a:t>
            </a:r>
            <a:r>
              <a:rPr lang="zh-CN" altLang="en-US" sz="1800" dirty="0"/>
              <a:t>的</a:t>
            </a:r>
            <a:r>
              <a:rPr lang="en-US" altLang="zh-CN" sz="1800" dirty="0"/>
              <a:t>Python</a:t>
            </a:r>
            <a:r>
              <a:rPr lang="zh-CN" altLang="en-US" sz="1800" dirty="0"/>
              <a:t>包</a:t>
            </a:r>
            <a:endParaRPr lang="zh-CN" altLang="en-US" sz="1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605" y="2056765"/>
            <a:ext cx="3302000" cy="29870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92955" y="1427480"/>
            <a:ext cx="3382645" cy="64516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2.</a:t>
            </a:r>
            <a:r>
              <a:rPr lang="zh-CN" altLang="en-US" sz="1800" dirty="0"/>
              <a:t>将</a:t>
            </a:r>
            <a:r>
              <a:rPr lang="en-US" altLang="zh-CN" sz="1800" dirty="0"/>
              <a:t>common</a:t>
            </a:r>
            <a:r>
              <a:rPr lang="zh-CN" altLang="en-US" sz="1800" dirty="0"/>
              <a:t>加入到</a:t>
            </a:r>
            <a:r>
              <a:rPr lang="en-US" altLang="zh-CN" sz="1800" dirty="0"/>
              <a:t>settings</a:t>
            </a:r>
            <a:r>
              <a:rPr lang="zh-CN" altLang="en-US" sz="1800" dirty="0"/>
              <a:t>文件</a:t>
            </a:r>
            <a:endParaRPr lang="zh-CN" altLang="en-US" sz="1800" dirty="0"/>
          </a:p>
          <a:p>
            <a:r>
              <a:rPr lang="zh-CN" altLang="en-US" sz="1800" dirty="0"/>
              <a:t>中的</a:t>
            </a:r>
            <a:r>
              <a:rPr lang="en-US" altLang="zh-CN" sz="1800" dirty="0"/>
              <a:t>INSTALLED_APP</a:t>
            </a:r>
            <a:r>
              <a:rPr lang="zh-CN" altLang="en-US" sz="1800" dirty="0"/>
              <a:t>列表中</a:t>
            </a:r>
            <a:endParaRPr lang="zh-CN" altLang="en-US" sz="18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2955" y="2072640"/>
            <a:ext cx="3382645" cy="29724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235315" y="1377928"/>
            <a:ext cx="3382645" cy="92202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3.</a:t>
            </a:r>
            <a:r>
              <a:rPr lang="zh-CN" altLang="en-US" sz="1800" dirty="0"/>
              <a:t>在</a:t>
            </a:r>
            <a:r>
              <a:rPr lang="en-US" altLang="zh-CN" sz="1800" dirty="0"/>
              <a:t>common</a:t>
            </a:r>
            <a:r>
              <a:rPr lang="zh-CN" altLang="en-US" sz="1800" dirty="0"/>
              <a:t>里面创建</a:t>
            </a:r>
            <a:r>
              <a:rPr lang="zh-CN" altLang="en-US" sz="1800" dirty="0">
                <a:sym typeface="+mn-ea"/>
              </a:rPr>
              <a:t>目录</a:t>
            </a:r>
            <a:r>
              <a:rPr lang="en-US" altLang="zh-CN" sz="1800" dirty="0" smtClean="0"/>
              <a:t>templatetags</a:t>
            </a:r>
            <a:r>
              <a:rPr lang="en-US" altLang="zh-CN" sz="1800" dirty="0"/>
              <a:t>,</a:t>
            </a:r>
            <a:r>
              <a:rPr lang="zh-CN" altLang="en-US" sz="1800" dirty="0"/>
              <a:t>在目录里面</a:t>
            </a:r>
            <a:endParaRPr lang="zh-CN" altLang="en-US" sz="1800" dirty="0"/>
          </a:p>
          <a:p>
            <a:r>
              <a:rPr lang="zh-CN" altLang="en-US" sz="1800" dirty="0"/>
              <a:t>创建自定义过滤器及标签文件</a:t>
            </a:r>
            <a:r>
              <a:rPr lang="en-US" altLang="zh-CN" sz="1800" dirty="0"/>
              <a:t>.</a:t>
            </a:r>
            <a:endParaRPr lang="en-US" altLang="zh-CN" sz="18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4525" y="2349500"/>
            <a:ext cx="3382645" cy="269494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709420" y="5877560"/>
            <a:ext cx="7621270" cy="711200"/>
          </a:xfrm>
          <a:prstGeom prst="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/>
              <a:t>注意</a:t>
            </a:r>
            <a:r>
              <a:rPr lang="en-US" altLang="zh-CN"/>
              <a:t>:</a:t>
            </a:r>
            <a:r>
              <a:rPr lang="en-US" altLang="zh-CN" b="1"/>
              <a:t>templatetags</a:t>
            </a:r>
            <a:r>
              <a:rPr lang="zh-CN" altLang="en-US" b="1"/>
              <a:t>这个目录名字是固定的</a:t>
            </a:r>
            <a:r>
              <a:rPr lang="en-US" altLang="zh-CN" b="1"/>
              <a:t>,</a:t>
            </a:r>
            <a:r>
              <a:rPr lang="zh-CN" altLang="en-US" b="1"/>
              <a:t>而里面的模块名是自定义的</a:t>
            </a:r>
            <a:r>
              <a:rPr lang="en-US" altLang="zh-CN" b="1"/>
              <a:t>.</a:t>
            </a:r>
            <a:endParaRPr lang="en-US" altLang="zh-CN" b="1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82270" y="242921"/>
            <a:ext cx="11239500" cy="968375"/>
          </a:xfrm>
        </p:spPr>
        <p:txBody>
          <a:bodyPr/>
          <a:lstStyle/>
          <a:p>
            <a:r>
              <a:rPr lang="zh-CN" altLang="en-US"/>
              <a:t>模板过滤器的分析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1485265" y="3680460"/>
            <a:ext cx="8693150" cy="1918970"/>
          </a:xfrm>
          <a:prstGeom prst="roundRect">
            <a:avLst/>
          </a:prstGeom>
          <a:solidFill>
            <a:srgbClr val="3F5361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>
                <a:sym typeface="+mn-ea"/>
              </a:rPr>
              <a:t>自定义过滤器就是一个带有一个或两个参数的Python 函数：</a:t>
            </a:r>
            <a:endParaRPr lang="zh-CN" altLang="en-US" sz="2000"/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>
                <a:sym typeface="+mn-ea"/>
              </a:rPr>
              <a:t>- （输入的）变量的值 —— 不一定是字符串形式。</a:t>
            </a:r>
            <a:endParaRPr lang="zh-CN" altLang="en-US" sz="2000"/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>
                <a:sym typeface="+mn-ea"/>
              </a:rPr>
              <a:t>- 参数的值 —— 可以有一个初始值，或者完全不要这个参数。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9880" y="1645285"/>
            <a:ext cx="5200015" cy="723900"/>
          </a:xfrm>
          <a:prstGeom prst="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sym typeface="+mn-ea"/>
              </a:rPr>
              <a:t>{{ var|foo:"bar" }}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99230" y="2750185"/>
            <a:ext cx="828675" cy="368300"/>
          </a:xfrm>
          <a:prstGeom prst="rect">
            <a:avLst/>
          </a:prstGeom>
          <a:solidFill>
            <a:srgbClr val="E76861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变量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618355" y="2171700"/>
            <a:ext cx="26035" cy="55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015230" y="843280"/>
            <a:ext cx="868680" cy="368300"/>
          </a:xfrm>
          <a:prstGeom prst="rect">
            <a:avLst/>
          </a:prstGeom>
          <a:solidFill>
            <a:srgbClr val="E76861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过滤器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236845" y="1211580"/>
            <a:ext cx="15240" cy="577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587365" y="2750185"/>
            <a:ext cx="828675" cy="368300"/>
          </a:xfrm>
          <a:prstGeom prst="rect">
            <a:avLst/>
          </a:prstGeom>
          <a:solidFill>
            <a:srgbClr val="E76861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参数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6083300" y="2171700"/>
            <a:ext cx="26035" cy="55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自定义过滤器的例子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 dirty="0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1070" y="2082165"/>
            <a:ext cx="6966585" cy="26130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10435" y="1713865"/>
            <a:ext cx="696722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在</a:t>
            </a:r>
            <a:r>
              <a:rPr lang="en-US" altLang="zh-CN" sz="1800" dirty="0"/>
              <a:t>common_extras.py</a:t>
            </a:r>
            <a:r>
              <a:rPr lang="zh-CN" altLang="en-US" sz="1800" dirty="0"/>
              <a:t>文件中自定义</a:t>
            </a:r>
            <a:r>
              <a:rPr lang="en-US" altLang="zh-CN" sz="1800" dirty="0"/>
              <a:t>cut</a:t>
            </a:r>
            <a:r>
              <a:rPr lang="zh-CN" altLang="en-US" sz="1800" dirty="0"/>
              <a:t>和</a:t>
            </a:r>
            <a:r>
              <a:rPr lang="en-US" altLang="zh-CN" sz="1800" dirty="0"/>
              <a:t>lower</a:t>
            </a:r>
            <a:r>
              <a:rPr lang="zh-CN" altLang="en-US" sz="1800" dirty="0"/>
              <a:t>的过滤器功能</a:t>
            </a:r>
            <a:endParaRPr lang="en-US" altLang="zh-CN" sz="1800" dirty="0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1.xml><?xml version="1.0" encoding="utf-8"?>
<p:tagLst xmlns:p="http://schemas.openxmlformats.org/presentationml/2006/main">
  <p:tag name="MH" val="20160929232046"/>
  <p:tag name="MH_LIBRARY" val="GRAPHIC"/>
  <p:tag name="MH_TYPE" val="SubTitle"/>
  <p:tag name="MH_ORDER" val="1"/>
</p:tagLst>
</file>

<file path=ppt/tags/tag12.xml><?xml version="1.0" encoding="utf-8"?>
<p:tagLst xmlns:p="http://schemas.openxmlformats.org/presentationml/2006/main">
  <p:tag name="MH" val="20160929232046"/>
  <p:tag name="MH_LIBRARY" val="GRAPHIC"/>
  <p:tag name="MH_TYPE" val="SubTitle"/>
  <p:tag name="MH_ORDER" val="2"/>
</p:tagLst>
</file>

<file path=ppt/tags/tag13.xml><?xml version="1.0" encoding="utf-8"?>
<p:tagLst xmlns:p="http://schemas.openxmlformats.org/presentationml/2006/main">
  <p:tag name="MH" val="20160929232046"/>
  <p:tag name="MH_LIBRARY" val="GRAPHIC"/>
  <p:tag name="MH_TYPE" val="SubTitle"/>
  <p:tag name="MH_ORDER" val="3"/>
</p:tagLst>
</file>

<file path=ppt/tags/tag14.xml><?xml version="1.0" encoding="utf-8"?>
<p:tagLst xmlns:p="http://schemas.openxmlformats.org/presentationml/2006/main">
  <p:tag name="MH" val="20160929232046"/>
  <p:tag name="MH_LIBRARY" val="GRAPHIC"/>
  <p:tag name="MH_TYPE" val="SubTitle"/>
  <p:tag name="MH_ORDER" val="4"/>
</p:tagLst>
</file>

<file path=ppt/tags/tag15.xml><?xml version="1.0" encoding="utf-8"?>
<p:tagLst xmlns:p="http://schemas.openxmlformats.org/presentationml/2006/main">
  <p:tag name="MH" val="20160929232046"/>
  <p:tag name="MH_LIBRARY" val="GRAPHIC"/>
  <p:tag name="MH_TYPE" val="Text"/>
  <p:tag name="MH_ORDER" val="1"/>
</p:tagLst>
</file>

<file path=ppt/tags/tag16.xml><?xml version="1.0" encoding="utf-8"?>
<p:tagLst xmlns:p="http://schemas.openxmlformats.org/presentationml/2006/main">
  <p:tag name="MH" val="20160929232046"/>
  <p:tag name="MH_LIBRARY" val="GRAPHIC"/>
  <p:tag name="MH_TYPE" val="Text"/>
  <p:tag name="MH_ORDER" val="3"/>
</p:tagLst>
</file>

<file path=ppt/tags/tag17.xml><?xml version="1.0" encoding="utf-8"?>
<p:tagLst xmlns:p="http://schemas.openxmlformats.org/presentationml/2006/main">
  <p:tag name="MH" val="20160929232046"/>
  <p:tag name="MH_LIBRARY" val="GRAPHIC"/>
  <p:tag name="MH_TYPE" val="Text"/>
  <p:tag name="MH_ORDER" val="2"/>
</p:tagLst>
</file>

<file path=ppt/tags/tag18.xml><?xml version="1.0" encoding="utf-8"?>
<p:tagLst xmlns:p="http://schemas.openxmlformats.org/presentationml/2006/main">
  <p:tag name="MH" val="20160929232046"/>
  <p:tag name="MH_LIBRARY" val="GRAPHIC"/>
  <p:tag name="MH_TYPE" val="Text"/>
  <p:tag name="MH_ORDER" val="4"/>
</p:tagLst>
</file>

<file path=ppt/tags/tag19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0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21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2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23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24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25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26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7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28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29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0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31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32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3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34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35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36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37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8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39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0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41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42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43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4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45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4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4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4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4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1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52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53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54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55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56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7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58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59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0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61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62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3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64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65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66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67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68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9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70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71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72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73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74.xml><?xml version="1.0" encoding="utf-8"?>
<p:tagLst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75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76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77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78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79.xml><?xml version="1.0" encoding="utf-8"?>
<p:tagLst xmlns:p="http://schemas.openxmlformats.org/presentationml/2006/main">
  <p:tag name="THINKCELLSHAPEDONOTDELETE" val="pKOZHO13yzUCaepRpRzBw5w"/>
</p:tagLst>
</file>

<file path=ppt/tags/tag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80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Office 主题">
  <a:themeElements>
    <a:clrScheme name="自定义 45">
      <a:dk1>
        <a:srgbClr val="3F3F3F"/>
      </a:dk1>
      <a:lt1>
        <a:srgbClr val="FFFFFF"/>
      </a:lt1>
      <a:dk2>
        <a:srgbClr val="44546A"/>
      </a:dk2>
      <a:lt2>
        <a:srgbClr val="E7E6E6"/>
      </a:lt2>
      <a:accent1>
        <a:srgbClr val="E76861"/>
      </a:accent1>
      <a:accent2>
        <a:srgbClr val="3F5361"/>
      </a:accent2>
      <a:accent3>
        <a:srgbClr val="5BA78C"/>
      </a:accent3>
      <a:accent4>
        <a:srgbClr val="E5AB74"/>
      </a:accent4>
      <a:accent5>
        <a:srgbClr val="3C8BA7"/>
      </a:accent5>
      <a:accent6>
        <a:srgbClr val="7FC481"/>
      </a:accent6>
      <a:hlink>
        <a:srgbClr val="85B5BC"/>
      </a:hlink>
      <a:folHlink>
        <a:srgbClr val="954F72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1686</Words>
  <Application>WPS 演示</Application>
  <PresentationFormat>宽屏</PresentationFormat>
  <Paragraphs>226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Kozuka Gothic Pr6N B</vt:lpstr>
      <vt:lpstr>Calibri</vt:lpstr>
      <vt:lpstr>Adobe Gothic Std B</vt:lpstr>
      <vt:lpstr>Arial Unicode MS</vt:lpstr>
      <vt:lpstr>Times New Roman</vt:lpstr>
      <vt:lpstr>Calibri</vt:lpstr>
      <vt:lpstr>Arial Narrow</vt:lpstr>
      <vt:lpstr>黑体</vt:lpstr>
      <vt:lpstr>Narkisim</vt:lpstr>
      <vt:lpstr>Calibri Light</vt:lpstr>
      <vt:lpstr>Arial Unicode MS</vt:lpstr>
      <vt:lpstr>Yu Gothic UI Semibold</vt:lpstr>
      <vt:lpstr>Segoe Print</vt:lpstr>
      <vt:lpstr>Office 主题</vt:lpstr>
      <vt:lpstr>Django框架</vt:lpstr>
      <vt:lpstr>知识回顾:</vt:lpstr>
      <vt:lpstr>PowerPoint 演示文稿</vt:lpstr>
      <vt:lpstr>自定义的引入:</vt:lpstr>
      <vt:lpstr>关于自定义:</vt:lpstr>
      <vt:lpstr>文件路径配置:</vt:lpstr>
      <vt:lpstr>目录结构:</vt:lpstr>
      <vt:lpstr>模板过滤器的分析:</vt:lpstr>
      <vt:lpstr>自定义过滤器的例子:</vt:lpstr>
      <vt:lpstr>注册自定义过滤器:</vt:lpstr>
      <vt:lpstr>注册自定义过滤器:</vt:lpstr>
      <vt:lpstr>使用自定义过滤器:</vt:lpstr>
      <vt:lpstr>自定义标签:</vt:lpstr>
      <vt:lpstr>自定义简单标签的例子:</vt:lpstr>
      <vt:lpstr>自定义包含标签的例子:</vt:lpstr>
      <vt:lpstr>自定义包含标签的例子:</vt:lpstr>
      <vt:lpstr>总结</vt:lpstr>
      <vt:lpstr>作业: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</dc:title>
  <dc:creator>Admin</dc:creator>
  <cp:lastModifiedBy>塔卡老师</cp:lastModifiedBy>
  <cp:revision>174</cp:revision>
  <dcterms:created xsi:type="dcterms:W3CDTF">2016-11-22T14:17:00Z</dcterms:created>
  <dcterms:modified xsi:type="dcterms:W3CDTF">2018-11-01T12:08:37Z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