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383" r:id="rId5"/>
    <p:sldId id="379" r:id="rId6"/>
    <p:sldId id="381" r:id="rId7"/>
    <p:sldId id="380" r:id="rId8"/>
    <p:sldId id="404" r:id="rId9"/>
    <p:sldId id="403" r:id="rId10"/>
    <p:sldId id="3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61"/>
    <a:srgbClr val="E5AB74"/>
    <a:srgbClr val="5BA78C"/>
    <a:srgbClr val="FFFFFF"/>
    <a:srgbClr val="E768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周</a:t>
          </a:r>
          <a:r>
            <a:rPr lang="en-US" altLang="zh-CN" sz="2400" dirty="0"/>
            <a:t>12</a:t>
          </a:r>
          <a:r>
            <a:rPr lang="zh-CN" altLang="en-US" sz="2400" dirty="0"/>
            <a:t>，</a:t>
          </a:r>
          <a:r>
            <a:rPr lang="en-US" altLang="zh-CN" sz="2400" dirty="0"/>
            <a:t>45</a:t>
          </a:r>
          <a:r>
            <a:rPr lang="en-US" altLang="zh-CN" sz="2400" dirty="0"/>
            <a:t/>
          </a:r>
          <a:endParaRPr lang="en-US" altLang="zh-CN" sz="2400" dirty="0"/>
        </a:p>
      </dgm:t>
    </dgm:pt>
    <dgm:pt modelId="{47F679EA-EA08-4864-923C-97BD92EA5B64}" cxnId="{1333F272-F954-47B8-AFE4-D52AFDBFADA3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1333F272-F954-47B8-AFE4-D52AFDBFADA3}" type="sibTrans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818A8227-C105-4983-AD1F-97D9F3C1C7E6}" cxnId="{9A30C288-41A5-4C67-8AE6-CBC6B2B9B554}" type="parTrans">
      <dgm:prSet/>
      <dgm:spPr/>
      <dgm:t>
        <a:bodyPr/>
        <a:lstStyle/>
        <a:p>
          <a:endParaRPr lang="zh-CN" altLang="en-US"/>
        </a:p>
      </dgm:t>
    </dgm:pt>
    <dgm:pt modelId="{E5B79695-8507-4D80-8E77-29ABBEE03D90}" cxnId="{9A30C288-41A5-4C67-8AE6-CBC6B2B9B554}" type="sibTrans">
      <dgm:prSet/>
      <dgm:spPr/>
      <dgm:t>
        <a:bodyPr/>
        <a:lstStyle/>
        <a:p>
          <a:endParaRPr lang="zh-CN" altLang="en-US"/>
        </a:p>
      </dgm:t>
    </dgm:pt>
    <dgm:pt modelId="{73410272-4B1B-4F25-A0ED-7401F29C874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dirty="0">
              <a:solidFill>
                <a:schemeClr val="accent1">
                  <a:lumMod val="50000"/>
                </a:schemeClr>
              </a:solidFill>
            </a:rPr>
            <a:t>解答</a:t>
          </a:r>
        </a:p>
      </dgm:t>
    </dgm:pt>
    <dgm:pt modelId="{2D60EDB3-4B26-4828-9664-1C952DD3C785}" cxnId="{995F5C69-F42B-47D3-A6FA-BB93FF30F13F}" type="parTrans">
      <dgm:prSet/>
      <dgm:spPr/>
    </dgm:pt>
    <dgm:pt modelId="{37ACFB2B-3231-4F12-96B1-9EB980374298}" cxnId="{995F5C69-F42B-47D3-A6FA-BB93FF30F13F}" type="sibTrans">
      <dgm:prSet/>
      <dgm:spPr/>
    </dgm:pt>
    <dgm:pt modelId="{07CCA9CB-B8F6-4538-A621-1C360B473DBA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gm:t>
    </dgm:pt>
    <dgm:pt modelId="{5B89C5F3-7963-4562-9F67-0FDA0EB5BE4C}" cxnId="{976D2F50-C860-4E6D-8398-84909E403845}" type="parTrans">
      <dgm:prSet/>
      <dgm:spPr/>
    </dgm:pt>
    <dgm:pt modelId="{B06FE964-CDD7-4431-986E-633563078CDE}" cxnId="{976D2F50-C860-4E6D-8398-84909E403845}" type="sibTrans">
      <dgm:prSet/>
      <dgm:spPr/>
    </dgm:pt>
    <dgm:pt modelId="{BE8A32D2-195C-408F-978C-ABC520359328}">
      <dgm:prSet phldr="0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周</a:t>
          </a:r>
          <a:r>
            <a:rPr lang="en-US" altLang="zh-CN" sz="2400" dirty="0"/>
            <a:t>3</a:t>
          </a:r>
          <a:r>
            <a:rPr lang="zh-CN" altLang="en-US" sz="2400" dirty="0"/>
            <a:t>，</a:t>
          </a:r>
          <a:r>
            <a:rPr lang="en-US" altLang="zh-CN" sz="2400" dirty="0"/>
            <a:t>6</a:t>
          </a:r>
          <a:r>
            <a:rPr lang="en-US" altLang="zh-CN" sz="2400" dirty="0"/>
            <a:t/>
          </a:r>
          <a:endParaRPr lang="en-US" altLang="zh-CN" sz="2400" dirty="0"/>
        </a:p>
      </dgm:t>
    </dgm:pt>
    <dgm:pt modelId="{F0A52C0E-FC71-47F0-936E-DC1A2BB07A88}" cxnId="{1E687655-95E7-424D-B8C9-EC8C25238A0D}" type="parTrans">
      <dgm:prSet/>
      <dgm:spPr/>
      <dgm:t>
        <a:bodyPr/>
        <a:lstStyle/>
        <a:p>
          <a:endParaRPr lang="zh-CN" altLang="en-US"/>
        </a:p>
      </dgm:t>
    </dgm:pt>
    <dgm:pt modelId="{66BF58A1-4CAB-41F9-8967-901A4F40C8C1}" cxnId="{1E687655-95E7-424D-B8C9-EC8C25238A0D}" type="sibTrans">
      <dgm:prSet/>
      <dgm:spPr/>
      <dgm:t>
        <a:bodyPr/>
        <a:lstStyle/>
        <a:p>
          <a:endParaRPr lang="zh-CN" altLang="en-US"/>
        </a:p>
      </dgm:t>
    </dgm:pt>
    <dgm:pt modelId="{DF371908-07D6-49A0-982B-42CDDE492DA6}">
      <dgm:prSet phldr="0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endParaRPr lang="en-US" sz="2000" dirty="0">
            <a:solidFill>
              <a:schemeClr val="accent2">
                <a:lumMod val="50000"/>
              </a:schemeClr>
            </a:solidFill>
          </a:endParaRPr>
        </a:p>
      </dgm:t>
    </dgm:pt>
    <dgm:pt modelId="{3AAADA07-6752-4A4D-9029-E579FA0EAB8C}" cxnId="{B2041EDC-330D-4B1E-B1D3-5F47F4EE6B0B}" type="parTrans">
      <dgm:prSet/>
      <dgm:spPr/>
      <dgm:t>
        <a:bodyPr/>
        <a:lstStyle/>
        <a:p>
          <a:endParaRPr lang="zh-CN" altLang="en-US"/>
        </a:p>
      </dgm:t>
    </dgm:pt>
    <dgm:pt modelId="{B0B969C9-AC02-41A6-8123-B80032A20742}" cxnId="{B2041EDC-330D-4B1E-B1D3-5F47F4EE6B0B}" type="sibTrans">
      <dgm:prSet/>
      <dgm:spPr/>
      <dgm:t>
        <a:bodyPr/>
        <a:lstStyle/>
        <a:p>
          <a:endParaRPr lang="zh-CN" altLang="en-US"/>
        </a:p>
      </dgm:t>
    </dgm:pt>
    <dgm:pt modelId="{D55A8623-A223-4D5B-BFF1-46064DC3B9E8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sz="2000" dirty="0">
              <a:solidFill>
                <a:schemeClr val="accent2">
                  <a:lumMod val="50000"/>
                </a:schemeClr>
              </a:solidFill>
            </a:rPr>
            <a:t>20:30 </a:t>
          </a:r>
          <a:r>
            <a:rPr lang="zh-CN" altLang="en-US" sz="2000" dirty="0">
              <a:solidFill>
                <a:schemeClr val="accent2">
                  <a:lumMod val="50000"/>
                </a:schemeClr>
              </a:solidFill>
            </a:rPr>
            <a:t>开始解答课</a:t>
          </a:r>
        </a:p>
      </dgm:t>
    </dgm:pt>
    <dgm:pt modelId="{084ECAC9-DE37-4BDC-91D9-90B017129AA0}" cxnId="{4C349138-3BD4-4B44-B85D-6A38525B97A1}" type="parTrans">
      <dgm:prSet/>
      <dgm:spPr/>
    </dgm:pt>
    <dgm:pt modelId="{2A946ACC-055F-4928-A42C-D40505AD78FE}" cxnId="{4C349138-3BD4-4B44-B85D-6A38525B97A1}" type="sibTrans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AC667-87EE-47D8-91EF-B4FE2AB89262}" type="pres">
      <dgm:prSet presAssocID="{D15FA226-08C1-4710-B066-B69B58431A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B3794-59D5-4956-922D-98D4E9647455}" type="pres">
      <dgm:prSet presAssocID="{82D20A5D-33EB-450B-B761-C979ABA6F046}" presName="space" presStyleCnt="0"/>
      <dgm:spPr/>
    </dgm:pt>
    <dgm:pt modelId="{B687EBEF-CF34-4858-8605-C895652D6D7F}" type="pres">
      <dgm:prSet presAssocID="{BE8A32D2-195C-408F-978C-ABC520359328}" presName="composite" presStyleCnt="0"/>
      <dgm:spPr/>
    </dgm:pt>
    <dgm:pt modelId="{24623E5F-8C7A-4B04-9501-36785A493E4E}" type="pres">
      <dgm:prSet presAssocID="{BE8A32D2-195C-408F-978C-ABC520359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3E768-7EAA-4DB8-AE87-296BECE48711}" type="pres">
      <dgm:prSet presAssocID="{BE8A32D2-195C-408F-978C-ABC52035932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33F272-F954-47B8-AFE4-D52AFDBFADA3}" srcId="{86FE8034-B07E-42CD-BE79-A8AB27631EC2}" destId="{D15FA226-08C1-4710-B066-B69B58431A72}" srcOrd="0" destOrd="0" parTransId="{47F679EA-EA08-4864-923C-97BD92EA5B64}" sibTransId="{82D20A5D-33EB-450B-B761-C979ABA6F046}"/>
    <dgm:cxn modelId="{9A30C288-41A5-4C67-8AE6-CBC6B2B9B554}" srcId="{D15FA226-08C1-4710-B066-B69B58431A72}" destId="{B603A55E-959F-435A-AB0B-C301E33B1650}" srcOrd="0" destOrd="0" parTransId="{818A8227-C105-4983-AD1F-97D9F3C1C7E6}" sibTransId="{E5B79695-8507-4D80-8E77-29ABBEE03D90}"/>
    <dgm:cxn modelId="{995F5C69-F42B-47D3-A6FA-BB93FF30F13F}" srcId="{D15FA226-08C1-4710-B066-B69B58431A72}" destId="{73410272-4B1B-4F25-A0ED-7401F29C8744}" srcOrd="1" destOrd="0" parTransId="{2D60EDB3-4B26-4828-9664-1C952DD3C785}" sibTransId="{37ACFB2B-3231-4F12-96B1-9EB980374298}"/>
    <dgm:cxn modelId="{976D2F50-C860-4E6D-8398-84909E403845}" srcId="{D15FA226-08C1-4710-B066-B69B58431A72}" destId="{07CCA9CB-B8F6-4538-A621-1C360B473DBA}" srcOrd="2" destOrd="0" parTransId="{5B89C5F3-7963-4562-9F67-0FDA0EB5BE4C}" sibTransId="{B06FE964-CDD7-4431-986E-633563078CDE}"/>
    <dgm:cxn modelId="{1E687655-95E7-424D-B8C9-EC8C25238A0D}" srcId="{86FE8034-B07E-42CD-BE79-A8AB27631EC2}" destId="{BE8A32D2-195C-408F-978C-ABC520359328}" srcOrd="1" destOrd="0" parTransId="{F0A52C0E-FC71-47F0-936E-DC1A2BB07A88}" sibTransId="{66BF58A1-4CAB-41F9-8967-901A4F40C8C1}"/>
    <dgm:cxn modelId="{B2041EDC-330D-4B1E-B1D3-5F47F4EE6B0B}" srcId="{BE8A32D2-195C-408F-978C-ABC520359328}" destId="{DF371908-07D6-49A0-982B-42CDDE492DA6}" srcOrd="0" destOrd="1" parTransId="{3AAADA07-6752-4A4D-9029-E579FA0EAB8C}" sibTransId="{B0B969C9-AC02-41A6-8123-B80032A20742}"/>
    <dgm:cxn modelId="{4C349138-3BD4-4B44-B85D-6A38525B97A1}" srcId="{BE8A32D2-195C-408F-978C-ABC520359328}" destId="{D55A8623-A223-4D5B-BFF1-46064DC3B9E8}" srcOrd="1" destOrd="1" parTransId="{084ECAC9-DE37-4BDC-91D9-90B017129AA0}" sibTransId="{2A946ACC-055F-4928-A42C-D40505AD78FE}"/>
    <dgm:cxn modelId="{E2A501AF-48B4-4C22-8E68-E1C7D0794892}" type="presOf" srcId="{86FE8034-B07E-42CD-BE79-A8AB27631EC2}" destId="{E7BBDD27-97A6-403D-B527-A359D98C4BBB}" srcOrd="0" destOrd="0" presId="urn:microsoft.com/office/officeart/2005/8/layout/hList1"/>
    <dgm:cxn modelId="{70A47BA3-C9E2-480E-9D7E-D208C1C6DCB4}" type="presParOf" srcId="{E7BBDD27-97A6-403D-B527-A359D98C4BBB}" destId="{896CEACB-67ED-4CC2-BC68-4C46F1392D44}" srcOrd="0" destOrd="0" presId="urn:microsoft.com/office/officeart/2005/8/layout/hList1"/>
    <dgm:cxn modelId="{894DE3C2-A9E3-4D23-AEDA-8EAB76541C24}" type="presParOf" srcId="{896CEACB-67ED-4CC2-BC68-4C46F1392D44}" destId="{C2959BC8-CECF-4B00-B5F2-FD09EF238F7F}" srcOrd="0" destOrd="0" presId="urn:microsoft.com/office/officeart/2005/8/layout/hList1"/>
    <dgm:cxn modelId="{1337A54C-E0DF-4D64-A961-F75A5ECA667B}" type="presOf" srcId="{D15FA226-08C1-4710-B066-B69B58431A72}" destId="{C2959BC8-CECF-4B00-B5F2-FD09EF238F7F}" srcOrd="0" destOrd="0" presId="urn:microsoft.com/office/officeart/2005/8/layout/hList1"/>
    <dgm:cxn modelId="{419ABB54-772A-4A2B-BD97-79993FD3AF46}" type="presParOf" srcId="{896CEACB-67ED-4CC2-BC68-4C46F1392D44}" destId="{A23AC667-87EE-47D8-91EF-B4FE2AB89262}" srcOrd="1" destOrd="0" presId="urn:microsoft.com/office/officeart/2005/8/layout/hList1"/>
    <dgm:cxn modelId="{7B5B4876-8468-4D84-BCF6-D97546C07D0F}" type="presOf" srcId="{B603A55E-959F-435A-AB0B-C301E33B1650}" destId="{A23AC667-87EE-47D8-91EF-B4FE2AB89262}" srcOrd="0" destOrd="0" presId="urn:microsoft.com/office/officeart/2005/8/layout/hList1"/>
    <dgm:cxn modelId="{45E8D492-3987-443B-9B03-8248816D4DEA}" type="presOf" srcId="{73410272-4B1B-4F25-A0ED-7401F29C8744}" destId="{A23AC667-87EE-47D8-91EF-B4FE2AB89262}" srcOrd="0" destOrd="1" presId="urn:microsoft.com/office/officeart/2005/8/layout/hList1"/>
    <dgm:cxn modelId="{DBE4F0D9-D393-4D9A-9DBA-278EBEF5D6EB}" type="presOf" srcId="{07CCA9CB-B8F6-4538-A621-1C360B473DBA}" destId="{A23AC667-87EE-47D8-91EF-B4FE2AB89262}" srcOrd="0" destOrd="2" presId="urn:microsoft.com/office/officeart/2005/8/layout/hList1"/>
    <dgm:cxn modelId="{EED92F58-1C18-4546-8813-D94405F010E0}" type="presParOf" srcId="{E7BBDD27-97A6-403D-B527-A359D98C4BBB}" destId="{1BCB3794-59D5-4956-922D-98D4E9647455}" srcOrd="1" destOrd="0" presId="urn:microsoft.com/office/officeart/2005/8/layout/hList1"/>
    <dgm:cxn modelId="{A124857F-CB6E-4B9D-99FD-5A87B5771882}" type="presParOf" srcId="{E7BBDD27-97A6-403D-B527-A359D98C4BBB}" destId="{B687EBEF-CF34-4858-8605-C895652D6D7F}" srcOrd="2" destOrd="0" presId="urn:microsoft.com/office/officeart/2005/8/layout/hList1"/>
    <dgm:cxn modelId="{99946607-9900-4A5C-A17B-D6BA85967AED}" type="presParOf" srcId="{B687EBEF-CF34-4858-8605-C895652D6D7F}" destId="{24623E5F-8C7A-4B04-9501-36785A493E4E}" srcOrd="0" destOrd="2" presId="urn:microsoft.com/office/officeart/2005/8/layout/hList1"/>
    <dgm:cxn modelId="{DD76946C-BEF8-40D3-A576-0F3D45DE66AB}" type="presOf" srcId="{BE8A32D2-195C-408F-978C-ABC520359328}" destId="{24623E5F-8C7A-4B04-9501-36785A493E4E}" srcOrd="0" destOrd="0" presId="urn:microsoft.com/office/officeart/2005/8/layout/hList1"/>
    <dgm:cxn modelId="{10DCEF2E-5BA7-4D42-9420-4ACF418C6B94}" type="presParOf" srcId="{B687EBEF-CF34-4858-8605-C895652D6D7F}" destId="{D353E768-7EAA-4DB8-AE87-296BECE48711}" srcOrd="1" destOrd="2" presId="urn:microsoft.com/office/officeart/2005/8/layout/hList1"/>
    <dgm:cxn modelId="{4F0F1633-AB70-42D5-8064-A0D6E5C84BA7}" type="presOf" srcId="{DF371908-07D6-49A0-982B-42CDDE492DA6}" destId="{D353E768-7EAA-4DB8-AE87-296BECE48711}" srcOrd="0" destOrd="0" presId="urn:microsoft.com/office/officeart/2005/8/layout/hList1"/>
    <dgm:cxn modelId="{33F1BC22-7C2F-4F9E-9F5C-F7C2D42AD340}" type="presOf" srcId="{D55A8623-A223-4D5B-BFF1-46064DC3B9E8}" destId="{D353E768-7EAA-4DB8-AE87-296BECE48711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35" y="84096"/>
          <a:ext cx="3415317" cy="1366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周一至周四</a:t>
          </a:r>
          <a:endParaRPr lang="en-US" altLang="zh-CN" sz="2400" kern="1200" dirty="0"/>
        </a:p>
      </dsp:txBody>
      <dsp:txXfrm>
        <a:off x="35" y="84096"/>
        <a:ext cx="3415317" cy="1366126"/>
      </dsp:txXfrm>
    </dsp:sp>
    <dsp:sp modelId="{A23AC667-87EE-47D8-91EF-B4FE2AB89262}">
      <dsp:nvSpPr>
        <dsp:cNvPr id="0" name=""/>
        <dsp:cNvSpPr/>
      </dsp:nvSpPr>
      <dsp:spPr>
        <a:xfrm>
          <a:off x="35" y="1450223"/>
          <a:ext cx="341531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解答</a:t>
          </a: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sp:txBody>
      <dsp:txXfrm>
        <a:off x="35" y="1450223"/>
        <a:ext cx="3415317" cy="2854800"/>
      </dsp:txXfrm>
    </dsp:sp>
    <dsp:sp modelId="{24623E5F-8C7A-4B04-9501-36785A493E4E}">
      <dsp:nvSpPr>
        <dsp:cNvPr id="0" name=""/>
        <dsp:cNvSpPr/>
      </dsp:nvSpPr>
      <dsp:spPr>
        <a:xfrm>
          <a:off x="3893497" y="84096"/>
          <a:ext cx="3415317" cy="136612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周五</a:t>
          </a:r>
        </a:p>
      </dsp:txBody>
      <dsp:txXfrm>
        <a:off x="3893497" y="84096"/>
        <a:ext cx="3415317" cy="1366126"/>
      </dsp:txXfrm>
    </dsp:sp>
    <dsp:sp modelId="{D353E768-7EAA-4DB8-AE87-296BECE48711}">
      <dsp:nvSpPr>
        <dsp:cNvPr id="0" name=""/>
        <dsp:cNvSpPr/>
      </dsp:nvSpPr>
      <dsp:spPr>
        <a:xfrm>
          <a:off x="3893497" y="1450223"/>
          <a:ext cx="3415317" cy="28548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n-US" sz="2000" kern="1200" dirty="0">
            <a:solidFill>
              <a:schemeClr val="accent2">
                <a:lumMod val="50000"/>
              </a:schemeClr>
            </a:solidFill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>
              <a:solidFill>
                <a:schemeClr val="accent2">
                  <a:lumMod val="50000"/>
                </a:schemeClr>
              </a:solidFill>
            </a:rPr>
            <a:t>20:30 </a:t>
          </a:r>
          <a:r>
            <a:rPr lang="zh-CN" altLang="en-US" sz="2000" kern="1200" dirty="0">
              <a:solidFill>
                <a:schemeClr val="accent2">
                  <a:lumMod val="50000"/>
                </a:schemeClr>
              </a:solidFill>
            </a:rPr>
            <a:t>开始解答课</a:t>
          </a:r>
        </a:p>
      </dsp:txBody>
      <dsp:txXfrm>
        <a:off x="3893497" y="1450223"/>
        <a:ext cx="341531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框架新班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" y="6280150"/>
            <a:ext cx="1735455" cy="567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34563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1"/>
                </a:solidFill>
                <a:latin typeface="+mn-ea"/>
              </a:rPr>
              <a:t>开班典礼 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课程安排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课程内容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补充说明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  <a:endParaRPr lang="zh-CN" altLang="en-US" dirty="0"/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/>
        </p:nvGraphicFramePr>
        <p:xfrm>
          <a:off x="1856740" y="1551305"/>
          <a:ext cx="730885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框架课程内容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27070" y="5809577"/>
            <a:ext cx="10718800" cy="697865"/>
            <a:chOff x="862819" y="3393955"/>
            <a:chExt cx="10146007" cy="660572"/>
          </a:xfrm>
        </p:grpSpPr>
        <p:sp>
          <p:nvSpPr>
            <p:cNvPr id="3" name="任意多边形 2"/>
            <p:cNvSpPr/>
            <p:nvPr/>
          </p:nvSpPr>
          <p:spPr>
            <a:xfrm>
              <a:off x="862819" y="3393955"/>
              <a:ext cx="1740813" cy="660178"/>
            </a:xfrm>
            <a:custGeom>
              <a:avLst/>
              <a:gdLst>
                <a:gd name="connsiteX0" fmla="*/ 870406 w 1740813"/>
                <a:gd name="connsiteY0" fmla="*/ 0 h 660178"/>
                <a:gd name="connsiteX1" fmla="*/ 1035759 w 1740813"/>
                <a:gd name="connsiteY1" fmla="*/ 210012 h 660178"/>
                <a:gd name="connsiteX2" fmla="*/ 1740813 w 1740813"/>
                <a:gd name="connsiteY2" fmla="*/ 210012 h 660178"/>
                <a:gd name="connsiteX3" fmla="*/ 1740813 w 1740813"/>
                <a:gd name="connsiteY3" fmla="*/ 660178 h 660178"/>
                <a:gd name="connsiteX4" fmla="*/ 225083 w 1740813"/>
                <a:gd name="connsiteY4" fmla="*/ 660178 h 660178"/>
                <a:gd name="connsiteX5" fmla="*/ 0 w 1740813"/>
                <a:gd name="connsiteY5" fmla="*/ 435095 h 660178"/>
                <a:gd name="connsiteX6" fmla="*/ 225083 w 1740813"/>
                <a:gd name="connsiteY6" fmla="*/ 210012 h 660178"/>
                <a:gd name="connsiteX7" fmla="*/ 705053 w 1740813"/>
                <a:gd name="connsiteY7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3" h="660178">
                  <a:moveTo>
                    <a:pt x="870406" y="0"/>
                  </a:moveTo>
                  <a:lnTo>
                    <a:pt x="1035759" y="210012"/>
                  </a:lnTo>
                  <a:lnTo>
                    <a:pt x="1740813" y="210012"/>
                  </a:lnTo>
                  <a:lnTo>
                    <a:pt x="1740813" y="660178"/>
                  </a:lnTo>
                  <a:lnTo>
                    <a:pt x="225083" y="660178"/>
                  </a:lnTo>
                  <a:cubicBezTo>
                    <a:pt x="100773" y="660178"/>
                    <a:pt x="0" y="559405"/>
                    <a:pt x="0" y="435095"/>
                  </a:cubicBezTo>
                  <a:cubicBezTo>
                    <a:pt x="0" y="310785"/>
                    <a:pt x="100773" y="210012"/>
                    <a:pt x="225083" y="210012"/>
                  </a:cubicBezTo>
                  <a:lnTo>
                    <a:pt x="705053" y="210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603745" y="3393955"/>
              <a:ext cx="1689035" cy="660178"/>
            </a:xfrm>
            <a:custGeom>
              <a:avLst/>
              <a:gdLst>
                <a:gd name="connsiteX0" fmla="*/ 844517 w 1689035"/>
                <a:gd name="connsiteY0" fmla="*/ 0 h 660178"/>
                <a:gd name="connsiteX1" fmla="*/ 1009870 w 1689035"/>
                <a:gd name="connsiteY1" fmla="*/ 210012 h 660178"/>
                <a:gd name="connsiteX2" fmla="*/ 1689035 w 1689035"/>
                <a:gd name="connsiteY2" fmla="*/ 210012 h 660178"/>
                <a:gd name="connsiteX3" fmla="*/ 1689035 w 1689035"/>
                <a:gd name="connsiteY3" fmla="*/ 660178 h 660178"/>
                <a:gd name="connsiteX4" fmla="*/ 0 w 1689035"/>
                <a:gd name="connsiteY4" fmla="*/ 660178 h 660178"/>
                <a:gd name="connsiteX5" fmla="*/ 0 w 1689035"/>
                <a:gd name="connsiteY5" fmla="*/ 210012 h 660178"/>
                <a:gd name="connsiteX6" fmla="*/ 679164 w 1689035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5" h="660178">
                  <a:moveTo>
                    <a:pt x="844517" y="0"/>
                  </a:moveTo>
                  <a:lnTo>
                    <a:pt x="1009870" y="210012"/>
                  </a:lnTo>
                  <a:lnTo>
                    <a:pt x="1689035" y="210012"/>
                  </a:lnTo>
                  <a:lnTo>
                    <a:pt x="1689035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4" y="2100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7579526" y="3393955"/>
              <a:ext cx="1689036" cy="660178"/>
            </a:xfrm>
            <a:custGeom>
              <a:avLst/>
              <a:gdLst>
                <a:gd name="connsiteX0" fmla="*/ 844518 w 1689036"/>
                <a:gd name="connsiteY0" fmla="*/ 0 h 660178"/>
                <a:gd name="connsiteX1" fmla="*/ 1009871 w 1689036"/>
                <a:gd name="connsiteY1" fmla="*/ 210012 h 660178"/>
                <a:gd name="connsiteX2" fmla="*/ 1689036 w 1689036"/>
                <a:gd name="connsiteY2" fmla="*/ 210012 h 660178"/>
                <a:gd name="connsiteX3" fmla="*/ 1689036 w 1689036"/>
                <a:gd name="connsiteY3" fmla="*/ 660178 h 660178"/>
                <a:gd name="connsiteX4" fmla="*/ 0 w 1689036"/>
                <a:gd name="connsiteY4" fmla="*/ 660178 h 660178"/>
                <a:gd name="connsiteX5" fmla="*/ 0 w 1689036"/>
                <a:gd name="connsiteY5" fmla="*/ 210012 h 660178"/>
                <a:gd name="connsiteX6" fmla="*/ 679165 w 1689036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6" h="660178">
                  <a:moveTo>
                    <a:pt x="844518" y="0"/>
                  </a:moveTo>
                  <a:lnTo>
                    <a:pt x="1009871" y="210012"/>
                  </a:lnTo>
                  <a:lnTo>
                    <a:pt x="1689036" y="210012"/>
                  </a:lnTo>
                  <a:lnTo>
                    <a:pt x="1689036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5" y="2100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9268137" y="3393955"/>
              <a:ext cx="1740689" cy="660572"/>
            </a:xfrm>
            <a:custGeom>
              <a:avLst/>
              <a:gdLst>
                <a:gd name="connsiteX0" fmla="*/ 0 w 1740814"/>
                <a:gd name="connsiteY0" fmla="*/ 0 h 660178"/>
                <a:gd name="connsiteX1" fmla="*/ 1515731 w 1740814"/>
                <a:gd name="connsiteY1" fmla="*/ 0 h 660178"/>
                <a:gd name="connsiteX2" fmla="*/ 1740814 w 1740814"/>
                <a:gd name="connsiteY2" fmla="*/ 225083 h 660178"/>
                <a:gd name="connsiteX3" fmla="*/ 1515731 w 1740814"/>
                <a:gd name="connsiteY3" fmla="*/ 450166 h 660178"/>
                <a:gd name="connsiteX4" fmla="*/ 1035760 w 1740814"/>
                <a:gd name="connsiteY4" fmla="*/ 450166 h 660178"/>
                <a:gd name="connsiteX5" fmla="*/ 870407 w 1740814"/>
                <a:gd name="connsiteY5" fmla="*/ 660178 h 660178"/>
                <a:gd name="connsiteX6" fmla="*/ 705054 w 1740814"/>
                <a:gd name="connsiteY6" fmla="*/ 450166 h 660178"/>
                <a:gd name="connsiteX7" fmla="*/ 0 w 1740814"/>
                <a:gd name="connsiteY7" fmla="*/ 450166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4" h="660178">
                  <a:moveTo>
                    <a:pt x="0" y="0"/>
                  </a:moveTo>
                  <a:lnTo>
                    <a:pt x="1515731" y="0"/>
                  </a:lnTo>
                  <a:cubicBezTo>
                    <a:pt x="1640041" y="0"/>
                    <a:pt x="1740814" y="100773"/>
                    <a:pt x="1740814" y="225083"/>
                  </a:cubicBezTo>
                  <a:cubicBezTo>
                    <a:pt x="1740814" y="349393"/>
                    <a:pt x="1640041" y="450166"/>
                    <a:pt x="1515731" y="450166"/>
                  </a:cubicBezTo>
                  <a:lnTo>
                    <a:pt x="1035760" y="450166"/>
                  </a:lnTo>
                  <a:lnTo>
                    <a:pt x="870407" y="660178"/>
                  </a:lnTo>
                  <a:lnTo>
                    <a:pt x="705054" y="450166"/>
                  </a:lnTo>
                  <a:lnTo>
                    <a:pt x="0" y="450166"/>
                  </a:lnTo>
                  <a:close/>
                </a:path>
              </a:pathLst>
            </a:custGeom>
            <a:solidFill>
              <a:srgbClr val="E76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65580" y="1501775"/>
            <a:ext cx="3503930" cy="38538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1.开班及环境搭建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2.url路由配置及渲染方式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3.模板变量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4.模板标签</a:t>
            </a: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5.模板过滤器</a:t>
            </a: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6.静态文件加载</a:t>
            </a:r>
            <a:endParaRPr lang="zh-CN" altLang="en-US" b="1" dirty="0">
              <a:solidFill>
                <a:srgbClr val="5BA78C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080" y="1501775"/>
            <a:ext cx="3405505" cy="37947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7.模型基础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8.form表单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9.请求与响应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10.中间件和上下文处理器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11.admin和auth系统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69575" y="5810212"/>
            <a:ext cx="1784390" cy="697449"/>
          </a:xfrm>
          <a:custGeom>
            <a:avLst/>
            <a:gdLst>
              <a:gd name="connsiteX0" fmla="*/ 844517 w 1689035"/>
              <a:gd name="connsiteY0" fmla="*/ 0 h 660178"/>
              <a:gd name="connsiteX1" fmla="*/ 1009870 w 1689035"/>
              <a:gd name="connsiteY1" fmla="*/ 210012 h 660178"/>
              <a:gd name="connsiteX2" fmla="*/ 1689035 w 1689035"/>
              <a:gd name="connsiteY2" fmla="*/ 210012 h 660178"/>
              <a:gd name="connsiteX3" fmla="*/ 1689035 w 1689035"/>
              <a:gd name="connsiteY3" fmla="*/ 660178 h 660178"/>
              <a:gd name="connsiteX4" fmla="*/ 0 w 1689035"/>
              <a:gd name="connsiteY4" fmla="*/ 660178 h 660178"/>
              <a:gd name="connsiteX5" fmla="*/ 0 w 1689035"/>
              <a:gd name="connsiteY5" fmla="*/ 210012 h 660178"/>
              <a:gd name="connsiteX6" fmla="*/ 679164 w 1689035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5" h="660178">
                <a:moveTo>
                  <a:pt x="844517" y="0"/>
                </a:moveTo>
                <a:lnTo>
                  <a:pt x="1009870" y="210012"/>
                </a:lnTo>
                <a:lnTo>
                  <a:pt x="1689035" y="210012"/>
                </a:lnTo>
                <a:lnTo>
                  <a:pt x="1689035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4" y="210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250789" y="5809577"/>
            <a:ext cx="1784391" cy="697449"/>
          </a:xfrm>
          <a:custGeom>
            <a:avLst/>
            <a:gdLst>
              <a:gd name="connsiteX0" fmla="*/ 844518 w 1689036"/>
              <a:gd name="connsiteY0" fmla="*/ 0 h 660178"/>
              <a:gd name="connsiteX1" fmla="*/ 1009871 w 1689036"/>
              <a:gd name="connsiteY1" fmla="*/ 210012 h 660178"/>
              <a:gd name="connsiteX2" fmla="*/ 1689036 w 1689036"/>
              <a:gd name="connsiteY2" fmla="*/ 210012 h 660178"/>
              <a:gd name="connsiteX3" fmla="*/ 1689036 w 1689036"/>
              <a:gd name="connsiteY3" fmla="*/ 660178 h 660178"/>
              <a:gd name="connsiteX4" fmla="*/ 0 w 1689036"/>
              <a:gd name="connsiteY4" fmla="*/ 660178 h 660178"/>
              <a:gd name="connsiteX5" fmla="*/ 0 w 1689036"/>
              <a:gd name="connsiteY5" fmla="*/ 210012 h 660178"/>
              <a:gd name="connsiteX6" fmla="*/ 679165 w 1689036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6" h="660178">
                <a:moveTo>
                  <a:pt x="844518" y="0"/>
                </a:moveTo>
                <a:lnTo>
                  <a:pt x="1009871" y="210012"/>
                </a:lnTo>
                <a:lnTo>
                  <a:pt x="1689036" y="210012"/>
                </a:lnTo>
                <a:lnTo>
                  <a:pt x="1689036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5" y="210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703591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关于作业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720" y="2026920"/>
            <a:ext cx="5354320" cy="274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作业不多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必须交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可以一周交一次!!!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提交到潭州课堂的作业系统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没有无义务的权利，也没有无权力的义务!!!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严格要求自己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6204" y="1790700"/>
            <a:ext cx="4286250" cy="26479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703591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关于解答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720" y="2026920"/>
            <a:ext cx="535432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塔</a:t>
            </a:r>
            <a:r>
              <a:rPr lang="zh-CN" altLang="en-US" dirty="0" smtClean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卡老师</a:t>
            </a:r>
            <a:r>
              <a:rPr lang="en-US" altLang="zh-CN" dirty="0" smtClean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qq:  3002727582</a:t>
            </a:r>
            <a:endParaRPr lang="en-US" altLang="zh-CN" dirty="0" smtClean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不需要问在不在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截图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描述问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课堂上的问题不要问其他老师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先提前装好向日葵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015" y="2026920"/>
            <a:ext cx="4286250" cy="264795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703591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关于视频及资料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00675" y="2263775"/>
            <a:ext cx="5354320" cy="197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潭州客户端看录播很方便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24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期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django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框架资料获取口令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tzpytaka</a:t>
            </a: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学习环境口令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学习环境</a:t>
            </a:r>
            <a:endParaRPr lang="zh-CN" altLang="en-US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858645"/>
            <a:ext cx="3324225" cy="323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Adobe Gothic Std B</vt:lpstr>
      <vt:lpstr>Arial Unicode MS</vt:lpstr>
      <vt:lpstr>Narkisim</vt:lpstr>
      <vt:lpstr>Calibri Light</vt:lpstr>
      <vt:lpstr>Arial Unicode MS</vt:lpstr>
      <vt:lpstr>Calibri</vt:lpstr>
      <vt:lpstr>Yu Gothic UI Semibold</vt:lpstr>
      <vt:lpstr>Segoe Print</vt:lpstr>
      <vt:lpstr>Office 主题</vt:lpstr>
      <vt:lpstr>Django框架新班</vt:lpstr>
      <vt:lpstr>PowerPoint 演示文稿</vt:lpstr>
      <vt:lpstr>课程安排</vt:lpstr>
      <vt:lpstr>Django框架课程内容: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55</cp:revision>
  <dcterms:created xsi:type="dcterms:W3CDTF">2016-11-22T14:17:00Z</dcterms:created>
  <dcterms:modified xsi:type="dcterms:W3CDTF">2018-10-25T12:47:18Z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