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383" r:id="rId5"/>
    <p:sldId id="375" r:id="rId6"/>
    <p:sldId id="403" r:id="rId7"/>
    <p:sldId id="309" r:id="rId8"/>
    <p:sldId id="340" r:id="rId9"/>
    <p:sldId id="381" r:id="rId10"/>
    <p:sldId id="379" r:id="rId11"/>
    <p:sldId id="341" r:id="rId12"/>
    <p:sldId id="405" r:id="rId13"/>
    <p:sldId id="406" r:id="rId14"/>
    <p:sldId id="407" r:id="rId15"/>
    <p:sldId id="408" r:id="rId16"/>
    <p:sldId id="329" r:id="rId17"/>
    <p:sldId id="376" r:id="rId18"/>
    <p:sldId id="364" r:id="rId19"/>
    <p:sldId id="409" r:id="rId20"/>
    <p:sldId id="410" r:id="rId21"/>
    <p:sldId id="420" r:id="rId22"/>
    <p:sldId id="411" r:id="rId23"/>
    <p:sldId id="413" r:id="rId24"/>
    <p:sldId id="415" r:id="rId25"/>
    <p:sldId id="419" r:id="rId26"/>
    <p:sldId id="418" r:id="rId27"/>
    <p:sldId id="3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6861"/>
    <a:srgbClr val="E5AB74"/>
    <a:srgbClr val="5BA78C"/>
    <a:srgbClr val="3F5361"/>
    <a:srgbClr val="F9F6E7"/>
    <a:srgbClr val="E9737E"/>
    <a:srgbClr val="E86E7A"/>
    <a:srgbClr val="DEDDC9"/>
    <a:srgbClr val="FCE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64"/>
      </p:cViewPr>
      <p:guideLst>
        <p:guide orient="horz" pos="219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1#1" qsCatId="simple" csTypeId="urn:microsoft.com/office/officeart/2005/8/colors/accent5_4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algn="l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/>
            <a:t>新建项目的命令</a:t>
          </a:r>
          <a:r>
            <a:rPr lang="en-US" altLang="zh-CN" sz="2400" dirty="0"/>
            <a:t>:   </a:t>
          </a:r>
          <a:r>
            <a:rPr lang="en-US" altLang="zh-CN" sz="2400" b="1">
              <a:sym typeface="+mn-ea"/>
            </a:rPr>
            <a:t>django-admin    </a:t>
          </a:r>
          <a:r>
            <a:rPr lang="en-US" altLang="zh-CN" sz="2400" b="1" smtClean="0">
              <a:sym typeface="+mn-ea"/>
            </a:rPr>
            <a:t>startproject    </a:t>
          </a:r>
          <a:r>
            <a:rPr lang="en-US" altLang="zh-CN" sz="2400" b="1" dirty="0">
              <a:sym typeface="+mn-ea"/>
            </a:rPr>
            <a:t>projectname</a:t>
          </a:r>
          <a:r>
            <a:rPr lang="en-US" altLang="zh-CN" sz="2400" dirty="0"/>
            <a:t/>
          </a:r>
          <a:endParaRPr lang="en-US" altLang="zh-CN" sz="2400" dirty="0"/>
        </a:p>
      </dgm:t>
    </dgm:pt>
    <dgm:pt modelId="{47F679EA-EA08-4864-923C-97BD92EA5B64}" cxnId="{824100AB-AD04-49C4-AC53-D3A9BD37CAC9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824100AB-AD04-49C4-AC53-D3A9BD37CAC9}" type="sibTrans">
      <dgm:prSet/>
      <dgm:spPr/>
      <dgm:t>
        <a:bodyPr/>
        <a:lstStyle/>
        <a:p>
          <a:endParaRPr lang="zh-CN" altLang="en-US"/>
        </a:p>
      </dgm:t>
    </dgm:pt>
    <dgm:pt modelId="{5EA83D92-B715-4192-B1BC-48690D97F3C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 sz="2400"/>
        </a:p>
      </dgm:t>
    </dgm:pt>
    <dgm:pt modelId="{5CDFA322-77CA-44F0-A6EE-8771AA7A5D56}" cxnId="{87D24FF2-E1DB-49DE-A839-154F2F6573F1}" type="parTrans">
      <dgm:prSet/>
      <dgm:spPr/>
    </dgm:pt>
    <dgm:pt modelId="{75F39E54-C49B-478A-9CAE-416031432379}" cxnId="{87D24FF2-E1DB-49DE-A839-154F2F6573F1}" type="sibTrans">
      <dgm:prSet/>
      <dgm:spPr/>
    </dgm:pt>
    <dgm:pt modelId="{56059B5F-F5C7-4F21-B4AF-F3AC1F16045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/>
            <a:t>注意</a:t>
          </a:r>
          <a:r>
            <a:rPr lang="en-US" altLang="zh-CN" sz="2400"/>
            <a:t>: </a:t>
          </a:r>
          <a:r>
            <a:rPr lang="zh-CN" altLang="en-US" sz="2400"/>
            <a:t>由于编辑器版本之间的一些差别</a:t>
          </a:r>
          <a:r>
            <a:rPr lang="en-US" altLang="zh-CN" sz="2400"/>
            <a:t>, </a:t>
          </a:r>
          <a:r>
            <a:rPr lang="zh-CN" altLang="en-US" sz="2400"/>
            <a:t>我们统一使用跟编辑器版本无关的通用方式创建项目</a:t>
          </a:r>
          <a:r>
            <a:rPr lang="en-US" altLang="zh-CN" sz="2400"/>
            <a:t>.</a:t>
          </a:r>
        </a:p>
      </dgm:t>
    </dgm:pt>
    <dgm:pt modelId="{490D6954-FC32-4483-BEFF-8BAABBF09D72}" cxnId="{AAAA7BA8-5A9D-4CA9-AF2D-8006EC1D85E7}" type="parTrans">
      <dgm:prSet/>
      <dgm:spPr/>
    </dgm:pt>
    <dgm:pt modelId="{D7E81CAC-5403-4B54-B6E7-23BD65A7492E}" cxnId="{AAAA7BA8-5A9D-4CA9-AF2D-8006EC1D85E7}" type="sibTrans">
      <dgm:prSet/>
      <dgm:spPr/>
    </dgm:pt>
    <dgm:pt modelId="{B4E75455-1E83-4E9C-8317-F026BB87B421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altLang="zh-CN" sz="2400"/>
        </a:p>
      </dgm:t>
    </dgm:pt>
    <dgm:pt modelId="{7B84B19F-AEF3-4710-AB39-8FF87122AD55}" cxnId="{C7159869-24B0-4014-BE93-F35959836145}" type="parTrans">
      <dgm:prSet/>
      <dgm:spPr/>
    </dgm:pt>
    <dgm:pt modelId="{0FAF736E-D4B4-4706-9C79-5512653633E7}" cxnId="{C7159869-24B0-4014-BE93-F35959836145}" type="sibTrans">
      <dgm:prSet/>
      <dgm:spPr/>
    </dgm:pt>
    <dgm:pt modelId="{123B52B9-402E-4AF5-8381-68E59914C324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>
              <a:sym typeface="+mn-ea"/>
            </a:rPr>
            <a:t>先在命令行创建项目</a:t>
          </a:r>
          <a:r>
            <a:rPr lang="en-US" altLang="zh-CN" sz="2400">
              <a:sym typeface="+mn-ea"/>
            </a:rPr>
            <a:t>,</a:t>
          </a:r>
          <a:r>
            <a:rPr lang="zh-CN" altLang="en-US" sz="2400">
              <a:sym typeface="+mn-ea"/>
            </a:rPr>
            <a:t>然后再设置</a:t>
          </a:r>
          <a:r>
            <a:rPr lang="en-US" altLang="zh-CN" sz="2400">
              <a:sym typeface="+mn-ea"/>
            </a:rPr>
            <a:t>pycharm</a:t>
          </a:r>
          <a:r>
            <a:rPr lang="zh-CN" altLang="en-US" sz="2400">
              <a:sym typeface="+mn-ea"/>
            </a:rPr>
            <a:t>代码同步</a:t>
          </a:r>
          <a:r>
            <a:rPr lang="en-US" altLang="zh-CN" sz="2400">
              <a:sym typeface="+mn-ea"/>
            </a:rPr>
            <a:t>.</a:t>
          </a:r>
          <a:endParaRPr lang="en-US" altLang="zh-CN" sz="2400"/>
        </a:p>
      </dgm:t>
    </dgm:pt>
    <dgm:pt modelId="{8197B9F9-C8D4-4A38-AD5C-8EDE7248F790}" cxnId="{8D794426-740C-40FA-AA92-70468588D11F}" type="parTrans">
      <dgm:prSet/>
      <dgm:spPr/>
    </dgm:pt>
    <dgm:pt modelId="{CC8D3085-0D66-46C8-80AA-B62FA475C8A4}" cxnId="{8D794426-740C-40FA-AA92-70468588D11F}" type="sibTrans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AC667-87EE-47D8-91EF-B4FE2AB89262}" type="pres">
      <dgm:prSet presAssocID="{D15FA226-08C1-4710-B066-B69B58431A72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4100AB-AD04-49C4-AC53-D3A9BD37CAC9}" srcId="{86FE8034-B07E-42CD-BE79-A8AB27631EC2}" destId="{D15FA226-08C1-4710-B066-B69B58431A72}" srcOrd="0" destOrd="0" parTransId="{47F679EA-EA08-4864-923C-97BD92EA5B64}" sibTransId="{82D20A5D-33EB-450B-B761-C979ABA6F046}"/>
    <dgm:cxn modelId="{87D24FF2-E1DB-49DE-A839-154F2F6573F1}" srcId="{D15FA226-08C1-4710-B066-B69B58431A72}" destId="{5EA83D92-B715-4192-B1BC-48690D97F3C1}" srcOrd="0" destOrd="0" parTransId="{5CDFA322-77CA-44F0-A6EE-8771AA7A5D56}" sibTransId="{75F39E54-C49B-478A-9CAE-416031432379}"/>
    <dgm:cxn modelId="{AAAA7BA8-5A9D-4CA9-AF2D-8006EC1D85E7}" srcId="{D15FA226-08C1-4710-B066-B69B58431A72}" destId="{56059B5F-F5C7-4F21-B4AF-F3AC1F160451}" srcOrd="1" destOrd="0" parTransId="{490D6954-FC32-4483-BEFF-8BAABBF09D72}" sibTransId="{D7E81CAC-5403-4B54-B6E7-23BD65A7492E}"/>
    <dgm:cxn modelId="{C7159869-24B0-4014-BE93-F35959836145}" srcId="{D15FA226-08C1-4710-B066-B69B58431A72}" destId="{B4E75455-1E83-4E9C-8317-F026BB87B421}" srcOrd="2" destOrd="0" parTransId="{7B84B19F-AEF3-4710-AB39-8FF87122AD55}" sibTransId="{0FAF736E-D4B4-4706-9C79-5512653633E7}"/>
    <dgm:cxn modelId="{8D794426-740C-40FA-AA92-70468588D11F}" srcId="{D15FA226-08C1-4710-B066-B69B58431A72}" destId="{123B52B9-402E-4AF5-8381-68E59914C324}" srcOrd="3" destOrd="0" parTransId="{8197B9F9-C8D4-4A38-AD5C-8EDE7248F790}" sibTransId="{CC8D3085-0D66-46C8-80AA-B62FA475C8A4}"/>
    <dgm:cxn modelId="{6BD094B1-63D2-429D-AEE9-E417062CCC83}" type="presOf" srcId="{86FE8034-B07E-42CD-BE79-A8AB27631EC2}" destId="{E7BBDD27-97A6-403D-B527-A359D98C4BBB}" srcOrd="0" destOrd="0" presId="urn:microsoft.com/office/officeart/2005/8/layout/hList1"/>
    <dgm:cxn modelId="{30E7F89C-9167-4527-A835-60BCFC467AC6}" type="presParOf" srcId="{E7BBDD27-97A6-403D-B527-A359D98C4BBB}" destId="{896CEACB-67ED-4CC2-BC68-4C46F1392D44}" srcOrd="0" destOrd="0" presId="urn:microsoft.com/office/officeart/2005/8/layout/hList1"/>
    <dgm:cxn modelId="{F69A854C-43F0-4A7D-8E0A-DBBBBC025C15}" type="presParOf" srcId="{896CEACB-67ED-4CC2-BC68-4C46F1392D44}" destId="{C2959BC8-CECF-4B00-B5F2-FD09EF238F7F}" srcOrd="0" destOrd="0" presId="urn:microsoft.com/office/officeart/2005/8/layout/hList1"/>
    <dgm:cxn modelId="{F4D31461-F458-451F-B80A-D319F804A6AF}" type="presOf" srcId="{D15FA226-08C1-4710-B066-B69B58431A72}" destId="{C2959BC8-CECF-4B00-B5F2-FD09EF238F7F}" srcOrd="0" destOrd="0" presId="urn:microsoft.com/office/officeart/2005/8/layout/hList1"/>
    <dgm:cxn modelId="{74E382D2-97B2-4024-9317-C5F339394577}" type="presParOf" srcId="{896CEACB-67ED-4CC2-BC68-4C46F1392D44}" destId="{A23AC667-87EE-47D8-91EF-B4FE2AB89262}" srcOrd="1" destOrd="0" presId="urn:microsoft.com/office/officeart/2005/8/layout/hList1"/>
    <dgm:cxn modelId="{CAF6AAD4-B0B3-43B3-B8D4-EB62147204BA}" type="presOf" srcId="{5EA83D92-B715-4192-B1BC-48690D97F3C1}" destId="{A23AC667-87EE-47D8-91EF-B4FE2AB89262}" srcOrd="0" destOrd="0" presId="urn:microsoft.com/office/officeart/2005/8/layout/hList1"/>
    <dgm:cxn modelId="{DA635BF0-5008-4304-9637-D7BC54A5DEF2}" type="presOf" srcId="{56059B5F-F5C7-4F21-B4AF-F3AC1F160451}" destId="{A23AC667-87EE-47D8-91EF-B4FE2AB89262}" srcOrd="0" destOrd="1" presId="urn:microsoft.com/office/officeart/2005/8/layout/hList1"/>
    <dgm:cxn modelId="{E1059572-00AE-4235-9E76-613107FADD61}" type="presOf" srcId="{B4E75455-1E83-4E9C-8317-F026BB87B421}" destId="{A23AC667-87EE-47D8-91EF-B4FE2AB89262}" srcOrd="0" destOrd="2" presId="urn:microsoft.com/office/officeart/2005/8/layout/hList1"/>
    <dgm:cxn modelId="{BDABD02A-7A1C-4119-B3DE-09E69D2642D9}" type="presOf" srcId="{123B52B9-402E-4AF5-8381-68E59914C324}" destId="{A23AC667-87EE-47D8-91EF-B4FE2AB89262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E8034-B07E-42CD-BE79-A8AB27631EC2}" type="doc">
      <dgm:prSet loTypeId="urn:microsoft.com/office/officeart/2005/8/layout/hList1" loCatId="list" qsTypeId="urn:microsoft.com/office/officeart/2005/8/quickstyle/simple4#1" qsCatId="simple" csTypeId="urn:microsoft.com/office/officeart/2005/8/colors/colorful1#1" csCatId="accent1" phldr="1"/>
      <dgm:spPr/>
      <dgm:t>
        <a:bodyPr/>
        <a:lstStyle/>
        <a:p>
          <a:endParaRPr lang="zh-CN" altLang="en-US"/>
        </a:p>
      </dgm:t>
    </dgm:pt>
    <dgm:pt modelId="{D15FA226-08C1-4710-B066-B69B58431A72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ip</a:t>
          </a:r>
          <a:endParaRPr lang="en-US" sz="2400" dirty="0"/>
        </a:p>
      </dgm:t>
    </dgm:pt>
    <dgm:pt modelId="{47F679EA-EA08-4864-923C-97BD92EA5B64}" cxnId="{0BB51757-69A5-41FF-BC3C-74AF77A56A49}" type="parTrans">
      <dgm:prSet/>
      <dgm:spPr/>
      <dgm:t>
        <a:bodyPr/>
        <a:lstStyle/>
        <a:p>
          <a:endParaRPr lang="zh-CN" altLang="en-US"/>
        </a:p>
      </dgm:t>
    </dgm:pt>
    <dgm:pt modelId="{82D20A5D-33EB-450B-B761-C979ABA6F046}" cxnId="{0BB51757-69A5-41FF-BC3C-74AF77A56A49}" type="sibTrans">
      <dgm:prSet/>
      <dgm:spPr/>
      <dgm:t>
        <a:bodyPr/>
        <a:lstStyle/>
        <a:p>
          <a:endParaRPr lang="zh-CN" altLang="en-US"/>
        </a:p>
      </dgm:t>
    </dgm:pt>
    <dgm:pt modelId="{B603A55E-959F-435A-AB0B-C301E33B1650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A8227-C105-4983-AD1F-97D9F3C1C7E6}" cxnId="{191EDEE6-0319-430C-907D-6A8C805E70C2}" type="parTrans">
      <dgm:prSet/>
      <dgm:spPr/>
      <dgm:t>
        <a:bodyPr/>
        <a:lstStyle/>
        <a:p>
          <a:endParaRPr lang="zh-CN" altLang="en-US"/>
        </a:p>
      </dgm:t>
    </dgm:pt>
    <dgm:pt modelId="{E5B79695-8507-4D80-8E77-29ABBEE03D90}" cxnId="{191EDEE6-0319-430C-907D-6A8C805E70C2}" type="sibTrans">
      <dgm:prSet/>
      <dgm:spPr/>
      <dgm:t>
        <a:bodyPr/>
        <a:lstStyle/>
        <a:p>
          <a:endParaRPr lang="zh-CN" altLang="en-US"/>
        </a:p>
      </dgm:t>
    </dgm:pt>
    <dgm:pt modelId="{75D8635C-4BC3-4093-B3FD-9CCC8BF6A475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dirty="0"/>
        </a:p>
      </dgm:t>
    </dgm:pt>
    <dgm:pt modelId="{AE7DC039-C027-49A3-8B82-C0139D4E9670}" cxnId="{78C6AA3C-7E9A-4B0D-BAE0-045C57F01D07}" type="parTrans">
      <dgm:prSet/>
      <dgm:spPr/>
    </dgm:pt>
    <dgm:pt modelId="{37A586EF-B700-4461-9286-2E0F9E4E0ADC}" cxnId="{78C6AA3C-7E9A-4B0D-BAE0-045C57F01D07}" type="sibTrans">
      <dgm:prSet/>
      <dgm:spPr/>
    </dgm:pt>
    <dgm:pt modelId="{BE8A32D2-195C-408F-978C-ABC520359328}">
      <dgm:prSet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port</a:t>
          </a:r>
          <a:endParaRPr lang="en-US" sz="2400" dirty="0"/>
        </a:p>
      </dgm:t>
    </dgm:pt>
    <dgm:pt modelId="{F0A52C0E-FC71-47F0-936E-DC1A2BB07A88}" cxnId="{20ADC8F7-AEF8-4362-A919-482298AA3A49}" type="parTrans">
      <dgm:prSet/>
      <dgm:spPr/>
      <dgm:t>
        <a:bodyPr/>
        <a:lstStyle/>
        <a:p>
          <a:endParaRPr lang="zh-CN" altLang="en-US"/>
        </a:p>
      </dgm:t>
    </dgm:pt>
    <dgm:pt modelId="{66BF58A1-4CAB-41F9-8967-901A4F40C8C1}" cxnId="{20ADC8F7-AEF8-4362-A919-482298AA3A49}" type="sibTrans">
      <dgm:prSet/>
      <dgm:spPr/>
      <dgm:t>
        <a:bodyPr/>
        <a:lstStyle/>
        <a:p>
          <a:endParaRPr lang="zh-CN" altLang="en-US"/>
        </a:p>
      </dgm:t>
    </dgm:pt>
    <dgm:pt modelId="{DF371908-07D6-49A0-982B-42CDDE492DA6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3AAADA07-6752-4A4D-9029-E579FA0EAB8C}" cxnId="{95FFD354-2292-4C01-8F9E-A02D4E3E20BC}" type="parTrans">
      <dgm:prSet/>
      <dgm:spPr/>
      <dgm:t>
        <a:bodyPr/>
        <a:lstStyle/>
        <a:p>
          <a:endParaRPr lang="zh-CN" altLang="en-US"/>
        </a:p>
      </dgm:t>
    </dgm:pt>
    <dgm:pt modelId="{B0B969C9-AC02-41A6-8123-B80032A20742}" cxnId="{95FFD354-2292-4C01-8F9E-A02D4E3E20BC}" type="sibTrans">
      <dgm:prSet/>
      <dgm:spPr/>
      <dgm:t>
        <a:bodyPr/>
        <a:lstStyle/>
        <a:p>
          <a:endParaRPr lang="zh-CN" altLang="en-US"/>
        </a:p>
      </dgm:t>
    </dgm:pt>
    <dgm:pt modelId="{6B1A2357-AF86-462A-9ED7-66A79A0DAF6C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BC26FE2-8CF9-4279-958A-C80F8C159AB5}" cxnId="{D289D7A8-1DCE-492D-8C38-1A2AD017FCF3}" type="parTrans">
      <dgm:prSet/>
      <dgm:spPr/>
    </dgm:pt>
    <dgm:pt modelId="{A3F2DB4C-834E-4E6F-9CBE-4965E7A83366}" cxnId="{D289D7A8-1DCE-492D-8C38-1A2AD017FCF3}" type="sibTrans">
      <dgm:prSet/>
      <dgm:spPr/>
    </dgm:pt>
    <dgm:pt modelId="{FAFE927E-6466-4C24-9054-BD6C0D5E2BD2}">
      <dgm:prSet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rtl="0">
            <a:lnSpc>
              <a:spcPct val="13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dirty="0"/>
        </a:p>
      </dgm:t>
    </dgm:pt>
    <dgm:pt modelId="{39170C58-E41F-4E3A-AC53-55DD9752403F}" cxnId="{7361D8B5-5CCA-4DA2-8F29-59A46DC588A0}" type="parTrans">
      <dgm:prSet/>
      <dgm:spPr/>
    </dgm:pt>
    <dgm:pt modelId="{1DBEC274-AA50-421C-914F-7156F72BD6EA}" cxnId="{7361D8B5-5CCA-4DA2-8F29-59A46DC588A0}" type="sibTrans">
      <dgm:prSet/>
      <dgm:spPr/>
    </dgm:pt>
    <dgm:pt modelId="{E7BBDD27-97A6-403D-B527-A359D98C4BBB}" type="pres">
      <dgm:prSet presAssocID="{86FE8034-B07E-42CD-BE79-A8AB27631E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6CEACB-67ED-4CC2-BC68-4C46F1392D44}" type="pres">
      <dgm:prSet presAssocID="{D15FA226-08C1-4710-B066-B69B58431A72}" presName="composite" presStyleCnt="0"/>
      <dgm:spPr/>
    </dgm:pt>
    <dgm:pt modelId="{C2959BC8-CECF-4B00-B5F2-FD09EF238F7F}" type="pres">
      <dgm:prSet presAssocID="{D15FA226-08C1-4710-B066-B69B58431A7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3AC667-87EE-47D8-91EF-B4FE2AB89262}" type="pres">
      <dgm:prSet presAssocID="{D15FA226-08C1-4710-B066-B69B58431A7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CB3794-59D5-4956-922D-98D4E9647455}" type="pres">
      <dgm:prSet presAssocID="{82D20A5D-33EB-450B-B761-C979ABA6F046}" presName="space" presStyleCnt="0"/>
      <dgm:spPr/>
    </dgm:pt>
    <dgm:pt modelId="{B687EBEF-CF34-4858-8605-C895652D6D7F}" type="pres">
      <dgm:prSet presAssocID="{BE8A32D2-195C-408F-978C-ABC520359328}" presName="composite" presStyleCnt="0"/>
      <dgm:spPr/>
    </dgm:pt>
    <dgm:pt modelId="{24623E5F-8C7A-4B04-9501-36785A493E4E}" type="pres">
      <dgm:prSet presAssocID="{BE8A32D2-195C-408F-978C-ABC520359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53E768-7EAA-4DB8-AE87-296BECE48711}" type="pres">
      <dgm:prSet presAssocID="{BE8A32D2-195C-408F-978C-ABC52035932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9322D2-57E5-4D2D-BB55-D159CF7A19A5}" type="presOf" srcId="{86FE8034-B07E-42CD-BE79-A8AB27631EC2}" destId="{E7BBDD27-97A6-403D-B527-A359D98C4BBB}" srcOrd="0" destOrd="0" presId="urn:microsoft.com/office/officeart/2005/8/layout/hList1"/>
    <dgm:cxn modelId="{95FFD354-2292-4C01-8F9E-A02D4E3E20BC}" srcId="{BE8A32D2-195C-408F-978C-ABC520359328}" destId="{DF371908-07D6-49A0-982B-42CDDE492DA6}" srcOrd="0" destOrd="0" parTransId="{3AAADA07-6752-4A4D-9029-E579FA0EAB8C}" sibTransId="{B0B969C9-AC02-41A6-8123-B80032A20742}"/>
    <dgm:cxn modelId="{191EDEE6-0319-430C-907D-6A8C805E70C2}" srcId="{D15FA226-08C1-4710-B066-B69B58431A72}" destId="{B603A55E-959F-435A-AB0B-C301E33B1650}" srcOrd="0" destOrd="0" parTransId="{818A8227-C105-4983-AD1F-97D9F3C1C7E6}" sibTransId="{E5B79695-8507-4D80-8E77-29ABBEE03D90}"/>
    <dgm:cxn modelId="{26A99110-7C4F-4A56-9F69-5CDDA92D54F6}" type="presOf" srcId="{75D8635C-4BC3-4093-B3FD-9CCC8BF6A475}" destId="{A23AC667-87EE-47D8-91EF-B4FE2AB89262}" srcOrd="0" destOrd="1" presId="urn:microsoft.com/office/officeart/2005/8/layout/hList1"/>
    <dgm:cxn modelId="{02F13620-2E99-46C2-BB7D-9E87C80AD5CF}" type="presOf" srcId="{6B1A2357-AF86-462A-9ED7-66A79A0DAF6C}" destId="{D353E768-7EAA-4DB8-AE87-296BECE48711}" srcOrd="0" destOrd="1" presId="urn:microsoft.com/office/officeart/2005/8/layout/hList1"/>
    <dgm:cxn modelId="{ACE76975-E533-44BE-B568-D1497158FE95}" type="presOf" srcId="{D15FA226-08C1-4710-B066-B69B58431A72}" destId="{C2959BC8-CECF-4B00-B5F2-FD09EF238F7F}" srcOrd="0" destOrd="0" presId="urn:microsoft.com/office/officeart/2005/8/layout/hList1"/>
    <dgm:cxn modelId="{DD70C235-43F8-40C1-A0DD-D5D42AD16E8F}" type="presOf" srcId="{BE8A32D2-195C-408F-978C-ABC520359328}" destId="{24623E5F-8C7A-4B04-9501-36785A493E4E}" srcOrd="0" destOrd="0" presId="urn:microsoft.com/office/officeart/2005/8/layout/hList1"/>
    <dgm:cxn modelId="{78C6AA3C-7E9A-4B0D-BAE0-045C57F01D07}" srcId="{D15FA226-08C1-4710-B066-B69B58431A72}" destId="{75D8635C-4BC3-4093-B3FD-9CCC8BF6A475}" srcOrd="1" destOrd="0" parTransId="{AE7DC039-C027-49A3-8B82-C0139D4E9670}" sibTransId="{37A586EF-B700-4461-9286-2E0F9E4E0ADC}"/>
    <dgm:cxn modelId="{D289D7A8-1DCE-492D-8C38-1A2AD017FCF3}" srcId="{BE8A32D2-195C-408F-978C-ABC520359328}" destId="{6B1A2357-AF86-462A-9ED7-66A79A0DAF6C}" srcOrd="1" destOrd="0" parTransId="{9BC26FE2-8CF9-4279-958A-C80F8C159AB5}" sibTransId="{A3F2DB4C-834E-4E6F-9CBE-4965E7A83366}"/>
    <dgm:cxn modelId="{20ADC8F7-AEF8-4362-A919-482298AA3A49}" srcId="{86FE8034-B07E-42CD-BE79-A8AB27631EC2}" destId="{BE8A32D2-195C-408F-978C-ABC520359328}" srcOrd="1" destOrd="0" parTransId="{F0A52C0E-FC71-47F0-936E-DC1A2BB07A88}" sibTransId="{66BF58A1-4CAB-41F9-8967-901A4F40C8C1}"/>
    <dgm:cxn modelId="{19394EF2-4A59-43C2-95E2-91EB664A25D1}" type="presOf" srcId="{FAFE927E-6466-4C24-9054-BD6C0D5E2BD2}" destId="{D353E768-7EAA-4DB8-AE87-296BECE48711}" srcOrd="0" destOrd="2" presId="urn:microsoft.com/office/officeart/2005/8/layout/hList1"/>
    <dgm:cxn modelId="{2D527451-F440-48F5-ADCB-BAE1B7E2725A}" type="presOf" srcId="{B603A55E-959F-435A-AB0B-C301E33B1650}" destId="{A23AC667-87EE-47D8-91EF-B4FE2AB89262}" srcOrd="0" destOrd="0" presId="urn:microsoft.com/office/officeart/2005/8/layout/hList1"/>
    <dgm:cxn modelId="{0BB51757-69A5-41FF-BC3C-74AF77A56A49}" srcId="{86FE8034-B07E-42CD-BE79-A8AB27631EC2}" destId="{D15FA226-08C1-4710-B066-B69B58431A72}" srcOrd="0" destOrd="0" parTransId="{47F679EA-EA08-4864-923C-97BD92EA5B64}" sibTransId="{82D20A5D-33EB-450B-B761-C979ABA6F046}"/>
    <dgm:cxn modelId="{7361D8B5-5CCA-4DA2-8F29-59A46DC588A0}" srcId="{BE8A32D2-195C-408F-978C-ABC520359328}" destId="{FAFE927E-6466-4C24-9054-BD6C0D5E2BD2}" srcOrd="2" destOrd="0" parTransId="{39170C58-E41F-4E3A-AC53-55DD9752403F}" sibTransId="{1DBEC274-AA50-421C-914F-7156F72BD6EA}"/>
    <dgm:cxn modelId="{BC90B2F6-09B1-406B-A163-5B7EF91352F2}" type="presOf" srcId="{DF371908-07D6-49A0-982B-42CDDE492DA6}" destId="{D353E768-7EAA-4DB8-AE87-296BECE48711}" srcOrd="0" destOrd="0" presId="urn:microsoft.com/office/officeart/2005/8/layout/hList1"/>
    <dgm:cxn modelId="{EE996EDF-7145-46DC-9277-95425304B869}" type="presParOf" srcId="{E7BBDD27-97A6-403D-B527-A359D98C4BBB}" destId="{896CEACB-67ED-4CC2-BC68-4C46F1392D44}" srcOrd="0" destOrd="0" presId="urn:microsoft.com/office/officeart/2005/8/layout/hList1"/>
    <dgm:cxn modelId="{C8A02430-799E-4F96-A4B6-22ED54D64649}" type="presParOf" srcId="{896CEACB-67ED-4CC2-BC68-4C46F1392D44}" destId="{C2959BC8-CECF-4B00-B5F2-FD09EF238F7F}" srcOrd="0" destOrd="0" presId="urn:microsoft.com/office/officeart/2005/8/layout/hList1"/>
    <dgm:cxn modelId="{CA09F42A-4416-4A2D-9880-92DEC29E3A74}" type="presParOf" srcId="{896CEACB-67ED-4CC2-BC68-4C46F1392D44}" destId="{A23AC667-87EE-47D8-91EF-B4FE2AB89262}" srcOrd="1" destOrd="0" presId="urn:microsoft.com/office/officeart/2005/8/layout/hList1"/>
    <dgm:cxn modelId="{084512AC-172E-4424-9D47-C42FB6459A73}" type="presParOf" srcId="{E7BBDD27-97A6-403D-B527-A359D98C4BBB}" destId="{1BCB3794-59D5-4956-922D-98D4E9647455}" srcOrd="1" destOrd="0" presId="urn:microsoft.com/office/officeart/2005/8/layout/hList1"/>
    <dgm:cxn modelId="{CAACA4C6-2BCD-429D-A932-D1C12BE481DA}" type="presParOf" srcId="{E7BBDD27-97A6-403D-B527-A359D98C4BBB}" destId="{B687EBEF-CF34-4858-8605-C895652D6D7F}" srcOrd="2" destOrd="0" presId="urn:microsoft.com/office/officeart/2005/8/layout/hList1"/>
    <dgm:cxn modelId="{4244C7B5-D8FD-4D47-9FCE-02169314A675}" type="presParOf" srcId="{B687EBEF-CF34-4858-8605-C895652D6D7F}" destId="{24623E5F-8C7A-4B04-9501-36785A493E4E}" srcOrd="0" destOrd="0" presId="urn:microsoft.com/office/officeart/2005/8/layout/hList1"/>
    <dgm:cxn modelId="{D58532A8-5047-4819-93B4-83B07BB0340A}" type="presParOf" srcId="{B687EBEF-CF34-4858-8605-C895652D6D7F}" destId="{D353E768-7EAA-4DB8-AE87-296BECE487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9BC8-CECF-4B00-B5F2-FD09EF238F7F}">
      <dsp:nvSpPr>
        <dsp:cNvPr id="0" name=""/>
        <dsp:cNvSpPr/>
      </dsp:nvSpPr>
      <dsp:spPr>
        <a:xfrm>
          <a:off x="0" y="7882"/>
          <a:ext cx="9084310" cy="138240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/>
            <a:t>新建项目的命令</a:t>
          </a:r>
          <a:r>
            <a:rPr lang="en-US" altLang="zh-CN" sz="2400" kern="1200" dirty="0"/>
            <a:t>:   </a:t>
          </a:r>
          <a:r>
            <a:rPr lang="en-US" altLang="zh-CN" sz="2400" b="1" kern="1200">
              <a:sym typeface="+mn-ea"/>
            </a:rPr>
            <a:t>django-admin </a:t>
          </a:r>
          <a:r>
            <a:rPr lang="en-US" altLang="zh-CN" sz="2400" b="1" kern="1200" smtClean="0">
              <a:sym typeface="+mn-ea"/>
            </a:rPr>
            <a:t>startproject </a:t>
          </a:r>
          <a:r>
            <a:rPr lang="en-US" altLang="zh-CN" sz="2400" b="1" kern="1200" dirty="0">
              <a:sym typeface="+mn-ea"/>
            </a:rPr>
            <a:t>projectname</a:t>
          </a:r>
          <a:endParaRPr lang="en-US" altLang="zh-CN" sz="2400" kern="1200" dirty="0"/>
        </a:p>
      </dsp:txBody>
      <dsp:txXfrm>
        <a:off x="0" y="7882"/>
        <a:ext cx="9084310" cy="1382400"/>
      </dsp:txXfrm>
    </dsp:sp>
    <dsp:sp modelId="{A23AC667-87EE-47D8-91EF-B4FE2AB89262}">
      <dsp:nvSpPr>
        <dsp:cNvPr id="0" name=""/>
        <dsp:cNvSpPr/>
      </dsp:nvSpPr>
      <dsp:spPr>
        <a:xfrm>
          <a:off x="0" y="1390282"/>
          <a:ext cx="9084310" cy="2832840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/>
            <a:t>注意</a:t>
          </a:r>
          <a:r>
            <a:rPr lang="en-US" altLang="zh-CN" sz="2400" kern="1200"/>
            <a:t>: </a:t>
          </a:r>
          <a:r>
            <a:rPr lang="zh-CN" altLang="en-US" sz="2400" kern="1200"/>
            <a:t>由于编辑器版本之间的一些差别</a:t>
          </a:r>
          <a:r>
            <a:rPr lang="en-US" altLang="zh-CN" sz="2400" kern="1200"/>
            <a:t>, </a:t>
          </a:r>
          <a:r>
            <a:rPr lang="zh-CN" altLang="en-US" sz="2400" kern="1200"/>
            <a:t>我们统一使用跟编辑器版本无关的通用方式创建项目</a:t>
          </a:r>
          <a:r>
            <a:rPr lang="en-US" altLang="zh-CN" sz="2400" kern="1200"/>
            <a:t>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>
              <a:sym typeface="+mn-ea"/>
            </a:rPr>
            <a:t>先在命令行创建项目</a:t>
          </a:r>
          <a:r>
            <a:rPr lang="en-US" altLang="zh-CN" sz="2400" kern="1200">
              <a:sym typeface="+mn-ea"/>
            </a:rPr>
            <a:t>,</a:t>
          </a:r>
          <a:r>
            <a:rPr lang="zh-CN" altLang="en-US" sz="2400" kern="1200">
              <a:sym typeface="+mn-ea"/>
            </a:rPr>
            <a:t>然后再设置</a:t>
          </a:r>
          <a:r>
            <a:rPr lang="en-US" altLang="zh-CN" sz="2400" kern="1200">
              <a:sym typeface="+mn-ea"/>
            </a:rPr>
            <a:t>pycharm</a:t>
          </a:r>
          <a:r>
            <a:rPr lang="zh-CN" altLang="en-US" sz="2400" kern="1200">
              <a:sym typeface="+mn-ea"/>
            </a:rPr>
            <a:t>代码同步</a:t>
          </a:r>
          <a:r>
            <a:rPr lang="en-US" altLang="zh-CN" sz="2400" kern="1200">
              <a:sym typeface="+mn-ea"/>
            </a:rPr>
            <a:t>.</a:t>
          </a:r>
          <a:endParaRPr lang="en-US" altLang="zh-CN" sz="2400" kern="1200"/>
        </a:p>
      </dsp:txBody>
      <dsp:txXfrm>
        <a:off x="0" y="1390282"/>
        <a:ext cx="9084310" cy="2832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229600" cy="4389437"/>
        <a:chOff x="0" y="0"/>
        <a:chExt cx="8229600" cy="4389437"/>
      </a:xfrm>
    </dsp:grpSpPr>
    <dsp:sp modelId="{C2959BC8-CECF-4B00-B5F2-FD09EF238F7F}">
      <dsp:nvSpPr>
        <dsp:cNvPr id="3" name="矩形 2"/>
        <dsp:cNvSpPr/>
      </dsp:nvSpPr>
      <dsp:spPr bwMode="white">
        <a:xfrm>
          <a:off x="0" y="0"/>
          <a:ext cx="3845607" cy="1536980"/>
        </a:xfrm>
        <a:prstGeom prst="rect">
          <a:avLst/>
        </a:prstGeom>
      </dsp:spPr>
      <dsp:style>
        <a:lnRef idx="1">
          <a:schemeClr val="accent2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ip</a:t>
          </a:r>
          <a:endParaRPr lang="en-US" sz="2400" dirty="0"/>
        </a:p>
      </dsp:txBody>
      <dsp:txXfrm>
        <a:off x="0" y="0"/>
        <a:ext cx="3845607" cy="1536980"/>
      </dsp:txXfrm>
    </dsp:sp>
    <dsp:sp modelId="{A23AC667-87EE-47D8-91EF-B4FE2AB89262}">
      <dsp:nvSpPr>
        <dsp:cNvPr id="4" name="矩形 3"/>
        <dsp:cNvSpPr/>
      </dsp:nvSpPr>
      <dsp:spPr bwMode="white">
        <a:xfrm>
          <a:off x="0" y="1536980"/>
          <a:ext cx="3845607" cy="2852457"/>
        </a:xfrm>
        <a:prstGeom prst="rect">
          <a:avLst/>
        </a:prstGeom>
      </dsp:spPr>
      <dsp:style>
        <a:lnRef idx="1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ifconfig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查看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ip,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注意网络连接方式</a:t>
          </a:r>
          <a:endParaRPr lang="zh-CN" altLang="en-US" sz="2000" b="1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virtualbox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的端口转发时使用的是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127.0.0.1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回环地址</a:t>
          </a:r>
          <a:endParaRPr lang="en-US" sz="2000" dirty="0">
            <a:solidFill>
              <a:schemeClr val="dk1"/>
            </a:solidFill>
          </a:endParaRPr>
        </a:p>
      </dsp:txBody>
      <dsp:txXfrm>
        <a:off x="0" y="1536980"/>
        <a:ext cx="3845607" cy="2852457"/>
      </dsp:txXfrm>
    </dsp:sp>
    <dsp:sp modelId="{24623E5F-8C7A-4B04-9501-36785A493E4E}">
      <dsp:nvSpPr>
        <dsp:cNvPr id="5" name="矩形 4"/>
        <dsp:cNvSpPr/>
      </dsp:nvSpPr>
      <dsp:spPr bwMode="white">
        <a:xfrm>
          <a:off x="4383993" y="0"/>
          <a:ext cx="3845607" cy="1536980"/>
        </a:xfrm>
        <a:prstGeom prst="rect">
          <a:avLst/>
        </a:prstGeom>
      </dsp:spPr>
      <dsp:style>
        <a:lnRef idx="1">
          <a:schemeClr val="accent3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dirty="0">
              <a:sym typeface="+mn-ea"/>
            </a:rPr>
            <a:t>port</a:t>
          </a:r>
          <a:endParaRPr lang="en-US" sz="2400" dirty="0"/>
        </a:p>
      </dsp:txBody>
      <dsp:txXfrm>
        <a:off x="4383993" y="0"/>
        <a:ext cx="3845607" cy="1536980"/>
      </dsp:txXfrm>
    </dsp:sp>
    <dsp:sp modelId="{D353E768-7EAA-4DB8-AE87-296BECE48711}">
      <dsp:nvSpPr>
        <dsp:cNvPr id="6" name="矩形 5"/>
        <dsp:cNvSpPr/>
      </dsp:nvSpPr>
      <dsp:spPr bwMode="white">
        <a:xfrm>
          <a:off x="4383993" y="1536980"/>
          <a:ext cx="3845607" cy="2852457"/>
        </a:xfrm>
        <a:prstGeom prst="rect">
          <a:avLst/>
        </a:prstGeom>
      </dsp:spPr>
      <dsp:style>
        <a:lnRef idx="1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远程连接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SSH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服务的端口号是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22</a:t>
          </a:r>
          <a:endParaRPr lang="en-US" altLang="zh-CN" sz="2000" b="1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HTTP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8000/8080</a:t>
          </a:r>
          <a:endParaRPr lang="en-US" altLang="zh-CN" sz="2000" b="1" dirty="0">
            <a:solidFill>
              <a:schemeClr val="dk1"/>
            </a:solidFill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  <a:p>
          <a:pPr marL="228600" lvl="1" indent="-228600" rtl="0">
            <a:lnSpc>
              <a:spcPct val="13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mysql</a:t>
          </a:r>
          <a:r>
            <a:rPr lang="zh-CN" altLang="en-US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服务的端口号</a:t>
          </a:r>
          <a:r>
            <a:rPr lang="en-US" altLang="zh-CN" sz="2000" b="1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rPr>
            <a:t>3306</a:t>
          </a:r>
          <a:endParaRPr lang="en-US" sz="2000" dirty="0">
            <a:solidFill>
              <a:schemeClr val="dk1"/>
            </a:solidFill>
          </a:endParaRPr>
        </a:p>
      </dsp:txBody>
      <dsp:txXfrm>
        <a:off x="4383993" y="1536980"/>
        <a:ext cx="3845607" cy="2852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BC222-821E-4E63-8AA5-B71CF09815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63EB84C-F980-4B1E-8A56-02D13E2798CA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BFCF-3C62-4E26-BB6D-2CE324127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94" y="2095501"/>
            <a:ext cx="5865255" cy="1786520"/>
          </a:xfr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4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882020"/>
            <a:ext cx="5865254" cy="44132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41221" r="8469"/>
          <a:stretch>
            <a:fillRect/>
          </a:stretch>
        </p:blipFill>
        <p:spPr>
          <a:xfrm>
            <a:off x="5920152" y="0"/>
            <a:ext cx="6271848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675744"/>
            <a:ext cx="7162800" cy="1502910"/>
          </a:xfrm>
        </p:spPr>
        <p:txBody>
          <a:bodyPr anchor="b" anchorCtr="0">
            <a:norm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4283999"/>
            <a:ext cx="7162800" cy="4524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31501" r="7311" b="49954"/>
          <a:stretch>
            <a:fillRect/>
          </a:stretch>
        </p:blipFill>
        <p:spPr>
          <a:xfrm>
            <a:off x="4965527" y="0"/>
            <a:ext cx="7226473" cy="306705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65125"/>
            <a:ext cx="10059988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5859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40982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5859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40982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342616"/>
            <a:ext cx="11239500" cy="968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32034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56266"/>
            <a:ext cx="10515600" cy="469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FF2E821-025F-4B15-A27C-65B12F3A2C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EDD757-FC75-4840-AABC-5FEC07B4A5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0.png"/><Relationship Id="rId7" Type="http://schemas.openxmlformats.org/officeDocument/2006/relationships/image" Target="../media/image3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11.png"/><Relationship Id="rId7" Type="http://schemas.openxmlformats.org/officeDocument/2006/relationships/image" Target="../media/image3.png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12.png"/><Relationship Id="rId7" Type="http://schemas.openxmlformats.org/officeDocument/2006/relationships/image" Target="../media/image3.png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.xml"/><Relationship Id="rId8" Type="http://schemas.openxmlformats.org/officeDocument/2006/relationships/diagramData" Target="../diagrams/data2.xml"/><Relationship Id="rId7" Type="http://schemas.openxmlformats.org/officeDocument/2006/relationships/image" Target="../media/image3.png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88.xml"/><Relationship Id="rId12" Type="http://schemas.microsoft.com/office/2007/relationships/diagramDrawing" Target="../diagrams/drawing2.xml"/><Relationship Id="rId11" Type="http://schemas.openxmlformats.org/officeDocument/2006/relationships/diagramColors" Target="../diagrams/colors2.xml"/><Relationship Id="rId10" Type="http://schemas.openxmlformats.org/officeDocument/2006/relationships/diagramQuickStyle" Target="../diagrams/quickStyle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3.png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95.xml"/><Relationship Id="rId10" Type="http://schemas.openxmlformats.org/officeDocument/2006/relationships/image" Target="../media/image15.png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../media/image16.png"/><Relationship Id="rId7" Type="http://schemas.openxmlformats.org/officeDocument/2006/relationships/image" Target="../media/image3.png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3.png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notesSlide" Target="../notesSlides/notesSlide21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9.xml"/><Relationship Id="rId1" Type="http://schemas.openxmlformats.org/officeDocument/2006/relationships/tags" Target="../tags/tag10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1254" y="1898016"/>
            <a:ext cx="5865255" cy="178652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Django</a:t>
            </a:r>
            <a:r>
              <a:rPr lang="zh-CN" altLang="en-US" dirty="0">
                <a:sym typeface="+mn-ea"/>
              </a:rPr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94" y="3996320"/>
            <a:ext cx="5865254" cy="441321"/>
          </a:xfrm>
        </p:spPr>
        <p:txBody>
          <a:bodyPr/>
          <a:lstStyle/>
          <a:p>
            <a:r>
              <a:rPr lang="zh-CN" altLang="en-US" dirty="0"/>
              <a:t>讲师：塔卡       时间：</a:t>
            </a:r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81323" y="6586104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87740" y="1731645"/>
            <a:ext cx="2572385" cy="3839210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自定义连接名</a:t>
            </a:r>
            <a:endParaRPr lang="zh-CN" altLang="en-US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SFTP</a:t>
            </a:r>
            <a:r>
              <a:rPr lang="zh-CN" altLang="en-US" sz="1600" b="1" dirty="0">
                <a:sym typeface="+mn-ea"/>
              </a:rPr>
              <a:t>连接类型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ubuntu</a:t>
            </a:r>
            <a:r>
              <a:rPr lang="zh-CN" altLang="en-US" sz="1600" b="1" dirty="0">
                <a:sym typeface="+mn-ea"/>
              </a:rPr>
              <a:t>系统的</a:t>
            </a:r>
            <a:r>
              <a:rPr lang="en-US" altLang="zh-CN" sz="1600" b="1" dirty="0">
                <a:sym typeface="+mn-ea"/>
              </a:rPr>
              <a:t>ip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写上</a:t>
            </a:r>
            <a:r>
              <a:rPr lang="en-US" altLang="zh-CN" sz="1600" b="1" dirty="0">
                <a:sym typeface="+mn-ea"/>
              </a:rPr>
              <a:t>ssh</a:t>
            </a:r>
            <a:r>
              <a:rPr lang="zh-CN" altLang="en-US" sz="1600" b="1" dirty="0">
                <a:sym typeface="+mn-ea"/>
              </a:rPr>
              <a:t>服务的端口号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5.</a:t>
            </a:r>
            <a:r>
              <a:rPr lang="zh-CN" altLang="en-US" sz="1600" b="1" dirty="0">
                <a:sym typeface="+mn-ea"/>
              </a:rPr>
              <a:t>写上用户名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6.</a:t>
            </a:r>
            <a:r>
              <a:rPr lang="zh-CN" altLang="en-US" sz="1600" b="1" dirty="0">
                <a:sym typeface="+mn-ea"/>
              </a:rPr>
              <a:t>写上用户密码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7.</a:t>
            </a:r>
            <a:r>
              <a:rPr lang="zh-CN" altLang="en-US" sz="1600" b="1" dirty="0">
                <a:sym typeface="+mn-ea"/>
              </a:rPr>
              <a:t>点击测试连接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311275"/>
            <a:ext cx="7311390" cy="4679950"/>
          </a:xfrm>
          <a:prstGeom prst="rect">
            <a:avLst/>
          </a:prstGeom>
        </p:spPr>
      </p:pic>
      <p:sp>
        <p:nvSpPr>
          <p:cNvPr id="3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Mappings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/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在</a:t>
            </a:r>
            <a:r>
              <a:rPr lang="en-US" altLang="zh-CN" sz="1600" b="1" dirty="0">
                <a:sym typeface="+mn-ea"/>
              </a:rPr>
              <a:t>deployment path on server</a:t>
            </a:r>
            <a:r>
              <a:rPr lang="zh-CN" altLang="en-US" sz="1600" b="1" dirty="0">
                <a:sym typeface="+mn-ea"/>
              </a:rPr>
              <a:t>中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点击后面的</a:t>
            </a:r>
            <a:r>
              <a:rPr lang="en-US" altLang="zh-CN" sz="1600" b="1" dirty="0">
                <a:sym typeface="+mn-ea"/>
              </a:rPr>
              <a:t>...</a:t>
            </a:r>
            <a:endParaRPr lang="en-US" altLang="zh-CN" sz="1600" b="1" dirty="0">
              <a:sym typeface="+mn-ea"/>
            </a:endParaRPr>
          </a:p>
          <a:p>
            <a:pPr algn="l"/>
            <a:endParaRPr lang="zh-CN" altLang="en-US" sz="1600" b="1" dirty="0"/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打开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路径后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选择我们创建好的项目目录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注意这里的路径是和前面</a:t>
            </a:r>
            <a:r>
              <a:rPr lang="en-US" altLang="zh-CN" sz="1600" b="1" dirty="0">
                <a:sym typeface="+mn-ea"/>
              </a:rPr>
              <a:t>connection</a:t>
            </a:r>
            <a:r>
              <a:rPr lang="zh-CN" altLang="en-US" sz="1600" b="1" dirty="0">
                <a:sym typeface="+mn-ea"/>
              </a:rPr>
              <a:t>中的</a:t>
            </a:r>
            <a:r>
              <a:rPr lang="en-US" altLang="zh-CN" sz="1600" b="1" dirty="0">
                <a:sym typeface="+mn-ea"/>
              </a:rPr>
              <a:t>root path</a:t>
            </a:r>
            <a:r>
              <a:rPr lang="zh-CN" altLang="en-US" sz="1600" b="1" dirty="0">
                <a:sym typeface="+mn-ea"/>
              </a:rPr>
              <a:t>进行拼接的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1311275"/>
            <a:ext cx="7136130" cy="490601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311275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Tools&gt;Devloyment&gt;options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ctrl+s</a:t>
            </a:r>
            <a:r>
              <a:rPr lang="zh-CN" altLang="en-US" sz="1600" b="1" dirty="0">
                <a:sym typeface="+mn-ea"/>
              </a:rPr>
              <a:t>保存上传的方式</a:t>
            </a:r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311275"/>
            <a:ext cx="6847205" cy="4567555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53145" y="1421130"/>
            <a:ext cx="2572385" cy="40163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ym typeface="+mn-ea"/>
              </a:rPr>
              <a:t>1.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files&gt;settings&gt;porject Interpreter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</a:t>
            </a:r>
            <a:r>
              <a:rPr lang="zh-CN" altLang="en-US" sz="1600" b="1" dirty="0">
                <a:sym typeface="+mn-ea"/>
              </a:rPr>
              <a:t>点击右边设置按钮</a:t>
            </a:r>
            <a:r>
              <a:rPr lang="en-US" altLang="zh-CN" sz="1600" b="1" dirty="0">
                <a:sym typeface="+mn-ea"/>
              </a:rPr>
              <a:t>,</a:t>
            </a:r>
            <a:r>
              <a:rPr lang="zh-CN" altLang="en-US" sz="1600" b="1" dirty="0">
                <a:sym typeface="+mn-ea"/>
              </a:rPr>
              <a:t>选择</a:t>
            </a:r>
            <a:r>
              <a:rPr lang="en-US" altLang="zh-CN" sz="1600" b="1" dirty="0">
                <a:sym typeface="+mn-ea"/>
              </a:rPr>
              <a:t>Add Remote</a:t>
            </a:r>
            <a:endParaRPr lang="en-US" altLang="zh-CN" sz="1600" b="1" dirty="0">
              <a:sym typeface="+mn-ea"/>
            </a:endParaRPr>
          </a:p>
          <a:p>
            <a:pPr algn="l"/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3.</a:t>
            </a:r>
            <a:r>
              <a:rPr lang="zh-CN" altLang="en-US" sz="1600" b="1" dirty="0">
                <a:sym typeface="+mn-ea"/>
              </a:rPr>
              <a:t>选择连接方式为</a:t>
            </a:r>
            <a:r>
              <a:rPr lang="en-US" altLang="zh-CN" sz="1600" b="1" dirty="0">
                <a:sym typeface="+mn-ea"/>
              </a:rPr>
              <a:t>SSH,</a:t>
            </a:r>
            <a:r>
              <a:rPr lang="zh-CN" altLang="en-US" sz="1600" b="1" dirty="0">
                <a:sym typeface="+mn-ea"/>
              </a:rPr>
              <a:t>填写连接信息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</a:t>
            </a:r>
            <a:r>
              <a:rPr lang="zh-CN" altLang="en-US" sz="1600" b="1" dirty="0">
                <a:sym typeface="+mn-ea"/>
              </a:rPr>
              <a:t>在最下面选择我们刚创建好的</a:t>
            </a:r>
            <a:r>
              <a:rPr lang="en-US" altLang="zh-CN" sz="1600" b="1" dirty="0">
                <a:sym typeface="+mn-ea"/>
              </a:rPr>
              <a:t>linux</a:t>
            </a:r>
            <a:r>
              <a:rPr lang="zh-CN" altLang="en-US" sz="1600" b="1" dirty="0">
                <a:sym typeface="+mn-ea"/>
              </a:rPr>
              <a:t>上的虚拟环境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93165"/>
            <a:ext cx="6859270" cy="4890770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项目目录及文件说明</a:t>
            </a:r>
            <a:endParaRPr lang="zh-CN" altLang="en-US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4370" y="5809577"/>
            <a:ext cx="10718800" cy="697865"/>
            <a:chOff x="862819" y="3393955"/>
            <a:chExt cx="10146007" cy="660572"/>
          </a:xfrm>
        </p:grpSpPr>
        <p:sp>
          <p:nvSpPr>
            <p:cNvPr id="8" name="任意多边形 7"/>
            <p:cNvSpPr/>
            <p:nvPr/>
          </p:nvSpPr>
          <p:spPr>
            <a:xfrm>
              <a:off x="862819" y="3393955"/>
              <a:ext cx="1740813" cy="660178"/>
            </a:xfrm>
            <a:custGeom>
              <a:avLst/>
              <a:gdLst>
                <a:gd name="connsiteX0" fmla="*/ 870406 w 1740813"/>
                <a:gd name="connsiteY0" fmla="*/ 0 h 660178"/>
                <a:gd name="connsiteX1" fmla="*/ 1035759 w 1740813"/>
                <a:gd name="connsiteY1" fmla="*/ 210012 h 660178"/>
                <a:gd name="connsiteX2" fmla="*/ 1740813 w 1740813"/>
                <a:gd name="connsiteY2" fmla="*/ 210012 h 660178"/>
                <a:gd name="connsiteX3" fmla="*/ 1740813 w 1740813"/>
                <a:gd name="connsiteY3" fmla="*/ 660178 h 660178"/>
                <a:gd name="connsiteX4" fmla="*/ 225083 w 1740813"/>
                <a:gd name="connsiteY4" fmla="*/ 660178 h 660178"/>
                <a:gd name="connsiteX5" fmla="*/ 0 w 1740813"/>
                <a:gd name="connsiteY5" fmla="*/ 435095 h 660178"/>
                <a:gd name="connsiteX6" fmla="*/ 225083 w 1740813"/>
                <a:gd name="connsiteY6" fmla="*/ 210012 h 660178"/>
                <a:gd name="connsiteX7" fmla="*/ 705053 w 1740813"/>
                <a:gd name="connsiteY7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3" h="660178">
                  <a:moveTo>
                    <a:pt x="870406" y="0"/>
                  </a:moveTo>
                  <a:lnTo>
                    <a:pt x="1035759" y="210012"/>
                  </a:lnTo>
                  <a:lnTo>
                    <a:pt x="1740813" y="210012"/>
                  </a:lnTo>
                  <a:lnTo>
                    <a:pt x="1740813" y="660178"/>
                  </a:lnTo>
                  <a:lnTo>
                    <a:pt x="225083" y="660178"/>
                  </a:lnTo>
                  <a:cubicBezTo>
                    <a:pt x="100773" y="660178"/>
                    <a:pt x="0" y="559405"/>
                    <a:pt x="0" y="435095"/>
                  </a:cubicBezTo>
                  <a:cubicBezTo>
                    <a:pt x="0" y="310785"/>
                    <a:pt x="100773" y="210012"/>
                    <a:pt x="225083" y="210012"/>
                  </a:cubicBezTo>
                  <a:lnTo>
                    <a:pt x="705053" y="210012"/>
                  </a:lnTo>
                  <a:close/>
                </a:path>
              </a:pathLst>
            </a:custGeom>
            <a:solidFill>
              <a:srgbClr val="E768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603745" y="3393955"/>
              <a:ext cx="1689035" cy="660178"/>
            </a:xfrm>
            <a:custGeom>
              <a:avLst/>
              <a:gdLst>
                <a:gd name="connsiteX0" fmla="*/ 844517 w 1689035"/>
                <a:gd name="connsiteY0" fmla="*/ 0 h 660178"/>
                <a:gd name="connsiteX1" fmla="*/ 1009870 w 1689035"/>
                <a:gd name="connsiteY1" fmla="*/ 210012 h 660178"/>
                <a:gd name="connsiteX2" fmla="*/ 1689035 w 1689035"/>
                <a:gd name="connsiteY2" fmla="*/ 210012 h 660178"/>
                <a:gd name="connsiteX3" fmla="*/ 1689035 w 1689035"/>
                <a:gd name="connsiteY3" fmla="*/ 660178 h 660178"/>
                <a:gd name="connsiteX4" fmla="*/ 0 w 1689035"/>
                <a:gd name="connsiteY4" fmla="*/ 660178 h 660178"/>
                <a:gd name="connsiteX5" fmla="*/ 0 w 1689035"/>
                <a:gd name="connsiteY5" fmla="*/ 210012 h 660178"/>
                <a:gd name="connsiteX6" fmla="*/ 679164 w 1689035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5" h="660178">
                  <a:moveTo>
                    <a:pt x="844517" y="0"/>
                  </a:moveTo>
                  <a:lnTo>
                    <a:pt x="1009870" y="210012"/>
                  </a:lnTo>
                  <a:lnTo>
                    <a:pt x="1689035" y="210012"/>
                  </a:lnTo>
                  <a:lnTo>
                    <a:pt x="1689035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4" y="210012"/>
                  </a:lnTo>
                  <a:close/>
                </a:path>
              </a:pathLst>
            </a:custGeom>
            <a:solidFill>
              <a:srgbClr val="5BA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7579526" y="3393955"/>
              <a:ext cx="1689036" cy="660178"/>
            </a:xfrm>
            <a:custGeom>
              <a:avLst/>
              <a:gdLst>
                <a:gd name="connsiteX0" fmla="*/ 844518 w 1689036"/>
                <a:gd name="connsiteY0" fmla="*/ 0 h 660178"/>
                <a:gd name="connsiteX1" fmla="*/ 1009871 w 1689036"/>
                <a:gd name="connsiteY1" fmla="*/ 210012 h 660178"/>
                <a:gd name="connsiteX2" fmla="*/ 1689036 w 1689036"/>
                <a:gd name="connsiteY2" fmla="*/ 210012 h 660178"/>
                <a:gd name="connsiteX3" fmla="*/ 1689036 w 1689036"/>
                <a:gd name="connsiteY3" fmla="*/ 660178 h 660178"/>
                <a:gd name="connsiteX4" fmla="*/ 0 w 1689036"/>
                <a:gd name="connsiteY4" fmla="*/ 660178 h 660178"/>
                <a:gd name="connsiteX5" fmla="*/ 0 w 1689036"/>
                <a:gd name="connsiteY5" fmla="*/ 210012 h 660178"/>
                <a:gd name="connsiteX6" fmla="*/ 679165 w 1689036"/>
                <a:gd name="connsiteY6" fmla="*/ 210012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9036" h="660178">
                  <a:moveTo>
                    <a:pt x="844518" y="0"/>
                  </a:moveTo>
                  <a:lnTo>
                    <a:pt x="1009871" y="210012"/>
                  </a:lnTo>
                  <a:lnTo>
                    <a:pt x="1689036" y="210012"/>
                  </a:lnTo>
                  <a:lnTo>
                    <a:pt x="1689036" y="660178"/>
                  </a:lnTo>
                  <a:lnTo>
                    <a:pt x="0" y="660178"/>
                  </a:lnTo>
                  <a:lnTo>
                    <a:pt x="0" y="210012"/>
                  </a:lnTo>
                  <a:lnTo>
                    <a:pt x="679165" y="2100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9268137" y="3393955"/>
              <a:ext cx="1740689" cy="660572"/>
            </a:xfrm>
            <a:custGeom>
              <a:avLst/>
              <a:gdLst>
                <a:gd name="connsiteX0" fmla="*/ 0 w 1740814"/>
                <a:gd name="connsiteY0" fmla="*/ 0 h 660178"/>
                <a:gd name="connsiteX1" fmla="*/ 1515731 w 1740814"/>
                <a:gd name="connsiteY1" fmla="*/ 0 h 660178"/>
                <a:gd name="connsiteX2" fmla="*/ 1740814 w 1740814"/>
                <a:gd name="connsiteY2" fmla="*/ 225083 h 660178"/>
                <a:gd name="connsiteX3" fmla="*/ 1515731 w 1740814"/>
                <a:gd name="connsiteY3" fmla="*/ 450166 h 660178"/>
                <a:gd name="connsiteX4" fmla="*/ 1035760 w 1740814"/>
                <a:gd name="connsiteY4" fmla="*/ 450166 h 660178"/>
                <a:gd name="connsiteX5" fmla="*/ 870407 w 1740814"/>
                <a:gd name="connsiteY5" fmla="*/ 660178 h 660178"/>
                <a:gd name="connsiteX6" fmla="*/ 705054 w 1740814"/>
                <a:gd name="connsiteY6" fmla="*/ 450166 h 660178"/>
                <a:gd name="connsiteX7" fmla="*/ 0 w 1740814"/>
                <a:gd name="connsiteY7" fmla="*/ 450166 h 66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0814" h="660178">
                  <a:moveTo>
                    <a:pt x="0" y="0"/>
                  </a:moveTo>
                  <a:lnTo>
                    <a:pt x="1515731" y="0"/>
                  </a:lnTo>
                  <a:cubicBezTo>
                    <a:pt x="1640041" y="0"/>
                    <a:pt x="1740814" y="100773"/>
                    <a:pt x="1740814" y="225083"/>
                  </a:cubicBezTo>
                  <a:cubicBezTo>
                    <a:pt x="1740814" y="349393"/>
                    <a:pt x="1640041" y="450166"/>
                    <a:pt x="1515731" y="450166"/>
                  </a:cubicBezTo>
                  <a:lnTo>
                    <a:pt x="1035760" y="450166"/>
                  </a:lnTo>
                  <a:lnTo>
                    <a:pt x="870407" y="660178"/>
                  </a:lnTo>
                  <a:lnTo>
                    <a:pt x="705054" y="450166"/>
                  </a:lnTo>
                  <a:lnTo>
                    <a:pt x="0" y="45016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4250789" y="5809577"/>
            <a:ext cx="1784391" cy="697449"/>
          </a:xfrm>
          <a:custGeom>
            <a:avLst/>
            <a:gdLst>
              <a:gd name="connsiteX0" fmla="*/ 844518 w 1689036"/>
              <a:gd name="connsiteY0" fmla="*/ 0 h 660178"/>
              <a:gd name="connsiteX1" fmla="*/ 1009871 w 1689036"/>
              <a:gd name="connsiteY1" fmla="*/ 210012 h 660178"/>
              <a:gd name="connsiteX2" fmla="*/ 1689036 w 1689036"/>
              <a:gd name="connsiteY2" fmla="*/ 210012 h 660178"/>
              <a:gd name="connsiteX3" fmla="*/ 1689036 w 1689036"/>
              <a:gd name="connsiteY3" fmla="*/ 660178 h 660178"/>
              <a:gd name="connsiteX4" fmla="*/ 0 w 1689036"/>
              <a:gd name="connsiteY4" fmla="*/ 660178 h 660178"/>
              <a:gd name="connsiteX5" fmla="*/ 0 w 1689036"/>
              <a:gd name="connsiteY5" fmla="*/ 210012 h 660178"/>
              <a:gd name="connsiteX6" fmla="*/ 679165 w 1689036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6" h="660178">
                <a:moveTo>
                  <a:pt x="844518" y="0"/>
                </a:moveTo>
                <a:lnTo>
                  <a:pt x="1009871" y="210012"/>
                </a:lnTo>
                <a:lnTo>
                  <a:pt x="1689036" y="210012"/>
                </a:lnTo>
                <a:lnTo>
                  <a:pt x="1689036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5" y="2100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938460" y="5810212"/>
            <a:ext cx="1784390" cy="697449"/>
          </a:xfrm>
          <a:custGeom>
            <a:avLst/>
            <a:gdLst>
              <a:gd name="connsiteX0" fmla="*/ 844517 w 1689035"/>
              <a:gd name="connsiteY0" fmla="*/ 0 h 660178"/>
              <a:gd name="connsiteX1" fmla="*/ 1009870 w 1689035"/>
              <a:gd name="connsiteY1" fmla="*/ 210012 h 660178"/>
              <a:gd name="connsiteX2" fmla="*/ 1689035 w 1689035"/>
              <a:gd name="connsiteY2" fmla="*/ 210012 h 660178"/>
              <a:gd name="connsiteX3" fmla="*/ 1689035 w 1689035"/>
              <a:gd name="connsiteY3" fmla="*/ 660178 h 660178"/>
              <a:gd name="connsiteX4" fmla="*/ 0 w 1689035"/>
              <a:gd name="connsiteY4" fmla="*/ 660178 h 660178"/>
              <a:gd name="connsiteX5" fmla="*/ 0 w 1689035"/>
              <a:gd name="connsiteY5" fmla="*/ 210012 h 660178"/>
              <a:gd name="connsiteX6" fmla="*/ 679164 w 1689035"/>
              <a:gd name="connsiteY6" fmla="*/ 210012 h 66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035" h="660178">
                <a:moveTo>
                  <a:pt x="844517" y="0"/>
                </a:moveTo>
                <a:lnTo>
                  <a:pt x="1009870" y="210012"/>
                </a:lnTo>
                <a:lnTo>
                  <a:pt x="1689035" y="210012"/>
                </a:lnTo>
                <a:lnTo>
                  <a:pt x="1689035" y="660178"/>
                </a:lnTo>
                <a:lnTo>
                  <a:pt x="0" y="660178"/>
                </a:lnTo>
                <a:lnTo>
                  <a:pt x="0" y="210012"/>
                </a:lnTo>
                <a:lnTo>
                  <a:pt x="679164" y="210012"/>
                </a:ln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248728" y="1923733"/>
            <a:ext cx="3310255" cy="3009265"/>
          </a:xfrm>
          <a:prstGeom prst="roundRect">
            <a:avLst/>
          </a:prstGeom>
          <a:solidFill>
            <a:srgbClr val="5BA78C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├── djtest11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__init__.py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settings.py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├── urls.py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│    └── wsgi.py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└── manage.py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559300" y="1924050"/>
            <a:ext cx="6786880" cy="30092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manage.py django中的一个命令行工具,管理django项目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__init__.py 空文件，告诉python这个目录是python包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setting.py 配置文件，包含数据库信息，调试标志，静态文件等。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urls.py  Django项目的URL声明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wsgi.py 部署服务器用到的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开发服务器</a:t>
            </a:r>
            <a:endParaRPr lang="zh-CN" altLang="en-US" dirty="0"/>
          </a:p>
        </p:txBody>
      </p:sp>
      <p:grpSp>
        <p:nvGrpSpPr>
          <p:cNvPr id="14" name="Group 7"/>
          <p:cNvGrpSpPr/>
          <p:nvPr/>
        </p:nvGrpSpPr>
        <p:grpSpPr bwMode="auto">
          <a:xfrm>
            <a:off x="546832" y="1747207"/>
            <a:ext cx="2176463" cy="2198688"/>
            <a:chOff x="567" y="754"/>
            <a:chExt cx="1371" cy="1385"/>
          </a:xfrm>
          <a:solidFill>
            <a:schemeClr val="accent1"/>
          </a:solidFill>
        </p:grpSpPr>
        <p:sp>
          <p:nvSpPr>
            <p:cNvPr id="16" name="Freeform 8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"/>
          <p:cNvGrpSpPr/>
          <p:nvPr/>
        </p:nvGrpSpPr>
        <p:grpSpPr bwMode="auto">
          <a:xfrm>
            <a:off x="1153175" y="2915917"/>
            <a:ext cx="1846263" cy="1839913"/>
            <a:chOff x="884" y="2387"/>
            <a:chExt cx="1163" cy="1159"/>
          </a:xfrm>
          <a:solidFill>
            <a:schemeClr val="accent2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429" y="2387"/>
              <a:ext cx="618" cy="1156"/>
            </a:xfrm>
            <a:custGeom>
              <a:avLst/>
              <a:gdLst>
                <a:gd name="T0" fmla="*/ 112 w 618"/>
                <a:gd name="T1" fmla="*/ 1084 h 1156"/>
                <a:gd name="T2" fmla="*/ 367 w 618"/>
                <a:gd name="T3" fmla="*/ 974 h 1156"/>
                <a:gd name="T4" fmla="*/ 517 w 618"/>
                <a:gd name="T5" fmla="*/ 748 h 1156"/>
                <a:gd name="T6" fmla="*/ 544 w 618"/>
                <a:gd name="T7" fmla="*/ 506 h 1156"/>
                <a:gd name="T8" fmla="*/ 434 w 618"/>
                <a:gd name="T9" fmla="*/ 251 h 1156"/>
                <a:gd name="T10" fmla="*/ 227 w 618"/>
                <a:gd name="T11" fmla="*/ 104 h 1156"/>
                <a:gd name="T12" fmla="*/ 0 w 618"/>
                <a:gd name="T13" fmla="*/ 74 h 1156"/>
                <a:gd name="T14" fmla="*/ 50 w 618"/>
                <a:gd name="T15" fmla="*/ 160 h 1156"/>
                <a:gd name="T16" fmla="*/ 77 w 618"/>
                <a:gd name="T17" fmla="*/ 162 h 1156"/>
                <a:gd name="T18" fmla="*/ 97 w 618"/>
                <a:gd name="T19" fmla="*/ 164 h 1156"/>
                <a:gd name="T20" fmla="*/ 117 w 618"/>
                <a:gd name="T21" fmla="*/ 169 h 1156"/>
                <a:gd name="T22" fmla="*/ 139 w 618"/>
                <a:gd name="T23" fmla="*/ 174 h 1156"/>
                <a:gd name="T24" fmla="*/ 160 w 618"/>
                <a:gd name="T25" fmla="*/ 179 h 1156"/>
                <a:gd name="T26" fmla="*/ 184 w 618"/>
                <a:gd name="T27" fmla="*/ 187 h 1156"/>
                <a:gd name="T28" fmla="*/ 209 w 618"/>
                <a:gd name="T29" fmla="*/ 195 h 1156"/>
                <a:gd name="T30" fmla="*/ 232 w 618"/>
                <a:gd name="T31" fmla="*/ 207 h 1156"/>
                <a:gd name="T32" fmla="*/ 257 w 618"/>
                <a:gd name="T33" fmla="*/ 221 h 1156"/>
                <a:gd name="T34" fmla="*/ 280 w 618"/>
                <a:gd name="T35" fmla="*/ 237 h 1156"/>
                <a:gd name="T36" fmla="*/ 304 w 618"/>
                <a:gd name="T37" fmla="*/ 256 h 1156"/>
                <a:gd name="T38" fmla="*/ 325 w 618"/>
                <a:gd name="T39" fmla="*/ 277 h 1156"/>
                <a:gd name="T40" fmla="*/ 344 w 618"/>
                <a:gd name="T41" fmla="*/ 296 h 1156"/>
                <a:gd name="T42" fmla="*/ 361 w 618"/>
                <a:gd name="T43" fmla="*/ 314 h 1156"/>
                <a:gd name="T44" fmla="*/ 376 w 618"/>
                <a:gd name="T45" fmla="*/ 332 h 1156"/>
                <a:gd name="T46" fmla="*/ 389 w 618"/>
                <a:gd name="T47" fmla="*/ 351 h 1156"/>
                <a:gd name="T48" fmla="*/ 401 w 618"/>
                <a:gd name="T49" fmla="*/ 371 h 1156"/>
                <a:gd name="T50" fmla="*/ 411 w 618"/>
                <a:gd name="T51" fmla="*/ 391 h 1156"/>
                <a:gd name="T52" fmla="*/ 421 w 618"/>
                <a:gd name="T53" fmla="*/ 411 h 1156"/>
                <a:gd name="T54" fmla="*/ 429 w 618"/>
                <a:gd name="T55" fmla="*/ 431 h 1156"/>
                <a:gd name="T56" fmla="*/ 436 w 618"/>
                <a:gd name="T57" fmla="*/ 451 h 1156"/>
                <a:gd name="T58" fmla="*/ 441 w 618"/>
                <a:gd name="T59" fmla="*/ 469 h 1156"/>
                <a:gd name="T60" fmla="*/ 444 w 618"/>
                <a:gd name="T61" fmla="*/ 489 h 1156"/>
                <a:gd name="T62" fmla="*/ 449 w 618"/>
                <a:gd name="T63" fmla="*/ 509 h 1156"/>
                <a:gd name="T64" fmla="*/ 452 w 618"/>
                <a:gd name="T65" fmla="*/ 526 h 1156"/>
                <a:gd name="T66" fmla="*/ 454 w 618"/>
                <a:gd name="T67" fmla="*/ 544 h 1156"/>
                <a:gd name="T68" fmla="*/ 457 w 618"/>
                <a:gd name="T69" fmla="*/ 573 h 1156"/>
                <a:gd name="T70" fmla="*/ 457 w 618"/>
                <a:gd name="T71" fmla="*/ 591 h 1156"/>
                <a:gd name="T72" fmla="*/ 456 w 618"/>
                <a:gd name="T73" fmla="*/ 616 h 1156"/>
                <a:gd name="T74" fmla="*/ 449 w 618"/>
                <a:gd name="T75" fmla="*/ 645 h 1156"/>
                <a:gd name="T76" fmla="*/ 446 w 618"/>
                <a:gd name="T77" fmla="*/ 663 h 1156"/>
                <a:gd name="T78" fmla="*/ 441 w 618"/>
                <a:gd name="T79" fmla="*/ 683 h 1156"/>
                <a:gd name="T80" fmla="*/ 436 w 618"/>
                <a:gd name="T81" fmla="*/ 705 h 1156"/>
                <a:gd name="T82" fmla="*/ 427 w 618"/>
                <a:gd name="T83" fmla="*/ 725 h 1156"/>
                <a:gd name="T84" fmla="*/ 419 w 618"/>
                <a:gd name="T85" fmla="*/ 748 h 1156"/>
                <a:gd name="T86" fmla="*/ 409 w 618"/>
                <a:gd name="T87" fmla="*/ 771 h 1156"/>
                <a:gd name="T88" fmla="*/ 397 w 618"/>
                <a:gd name="T89" fmla="*/ 793 h 1156"/>
                <a:gd name="T90" fmla="*/ 384 w 618"/>
                <a:gd name="T91" fmla="*/ 815 h 1156"/>
                <a:gd name="T92" fmla="*/ 367 w 618"/>
                <a:gd name="T93" fmla="*/ 837 h 1156"/>
                <a:gd name="T94" fmla="*/ 351 w 618"/>
                <a:gd name="T95" fmla="*/ 858 h 1156"/>
                <a:gd name="T96" fmla="*/ 334 w 618"/>
                <a:gd name="T97" fmla="*/ 873 h 1156"/>
                <a:gd name="T98" fmla="*/ 320 w 618"/>
                <a:gd name="T99" fmla="*/ 885 h 1156"/>
                <a:gd name="T100" fmla="*/ 299 w 618"/>
                <a:gd name="T101" fmla="*/ 903 h 1156"/>
                <a:gd name="T102" fmla="*/ 269 w 618"/>
                <a:gd name="T103" fmla="*/ 925 h 1156"/>
                <a:gd name="T104" fmla="*/ 245 w 618"/>
                <a:gd name="T105" fmla="*/ 940 h 1156"/>
                <a:gd name="T106" fmla="*/ 225 w 618"/>
                <a:gd name="T107" fmla="*/ 950 h 1156"/>
                <a:gd name="T108" fmla="*/ 200 w 618"/>
                <a:gd name="T109" fmla="*/ 962 h 1156"/>
                <a:gd name="T110" fmla="*/ 175 w 618"/>
                <a:gd name="T111" fmla="*/ 970 h 1156"/>
                <a:gd name="T112" fmla="*/ 145 w 618"/>
                <a:gd name="T113" fmla="*/ 979 h 1156"/>
                <a:gd name="T114" fmla="*/ 115 w 618"/>
                <a:gd name="T115" fmla="*/ 987 h 1156"/>
                <a:gd name="T116" fmla="*/ 80 w 618"/>
                <a:gd name="T117" fmla="*/ 992 h 1156"/>
                <a:gd name="T118" fmla="*/ 45 w 618"/>
                <a:gd name="T119" fmla="*/ 995 h 11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8"/>
                <a:gd name="T181" fmla="*/ 0 h 1156"/>
                <a:gd name="T182" fmla="*/ 618 w 618"/>
                <a:gd name="T183" fmla="*/ 1156 h 115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8" h="1156">
                  <a:moveTo>
                    <a:pt x="37" y="997"/>
                  </a:moveTo>
                  <a:lnTo>
                    <a:pt x="40" y="1156"/>
                  </a:lnTo>
                  <a:lnTo>
                    <a:pt x="82" y="1152"/>
                  </a:lnTo>
                  <a:lnTo>
                    <a:pt x="112" y="1084"/>
                  </a:lnTo>
                  <a:lnTo>
                    <a:pt x="220" y="1054"/>
                  </a:lnTo>
                  <a:lnTo>
                    <a:pt x="312" y="1090"/>
                  </a:lnTo>
                  <a:lnTo>
                    <a:pt x="357" y="1062"/>
                  </a:lnTo>
                  <a:lnTo>
                    <a:pt x="367" y="974"/>
                  </a:lnTo>
                  <a:lnTo>
                    <a:pt x="434" y="907"/>
                  </a:lnTo>
                  <a:lnTo>
                    <a:pt x="519" y="903"/>
                  </a:lnTo>
                  <a:lnTo>
                    <a:pt x="558" y="845"/>
                  </a:lnTo>
                  <a:lnTo>
                    <a:pt x="517" y="748"/>
                  </a:lnTo>
                  <a:lnTo>
                    <a:pt x="548" y="655"/>
                  </a:lnTo>
                  <a:lnTo>
                    <a:pt x="614" y="608"/>
                  </a:lnTo>
                  <a:lnTo>
                    <a:pt x="618" y="543"/>
                  </a:lnTo>
                  <a:lnTo>
                    <a:pt x="544" y="506"/>
                  </a:lnTo>
                  <a:lnTo>
                    <a:pt x="514" y="399"/>
                  </a:lnTo>
                  <a:lnTo>
                    <a:pt x="551" y="302"/>
                  </a:lnTo>
                  <a:lnTo>
                    <a:pt x="527" y="264"/>
                  </a:lnTo>
                  <a:lnTo>
                    <a:pt x="434" y="251"/>
                  </a:lnTo>
                  <a:lnTo>
                    <a:pt x="372" y="192"/>
                  </a:lnTo>
                  <a:lnTo>
                    <a:pt x="367" y="97"/>
                  </a:lnTo>
                  <a:lnTo>
                    <a:pt x="315" y="65"/>
                  </a:lnTo>
                  <a:lnTo>
                    <a:pt x="227" y="104"/>
                  </a:lnTo>
                  <a:lnTo>
                    <a:pt x="115" y="72"/>
                  </a:lnTo>
                  <a:lnTo>
                    <a:pt x="103" y="2"/>
                  </a:lnTo>
                  <a:lnTo>
                    <a:pt x="35" y="0"/>
                  </a:lnTo>
                  <a:lnTo>
                    <a:pt x="0" y="74"/>
                  </a:lnTo>
                  <a:lnTo>
                    <a:pt x="40" y="160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50" y="160"/>
                  </a:lnTo>
                  <a:lnTo>
                    <a:pt x="57" y="160"/>
                  </a:lnTo>
                  <a:lnTo>
                    <a:pt x="62" y="160"/>
                  </a:lnTo>
                  <a:lnTo>
                    <a:pt x="68" y="162"/>
                  </a:lnTo>
                  <a:lnTo>
                    <a:pt x="77" y="162"/>
                  </a:lnTo>
                  <a:lnTo>
                    <a:pt x="83" y="162"/>
                  </a:lnTo>
                  <a:lnTo>
                    <a:pt x="88" y="162"/>
                  </a:lnTo>
                  <a:lnTo>
                    <a:pt x="93" y="164"/>
                  </a:lnTo>
                  <a:lnTo>
                    <a:pt x="97" y="164"/>
                  </a:lnTo>
                  <a:lnTo>
                    <a:pt x="102" y="165"/>
                  </a:lnTo>
                  <a:lnTo>
                    <a:pt x="107" y="165"/>
                  </a:lnTo>
                  <a:lnTo>
                    <a:pt x="112" y="167"/>
                  </a:lnTo>
                  <a:lnTo>
                    <a:pt x="117" y="169"/>
                  </a:lnTo>
                  <a:lnTo>
                    <a:pt x="122" y="170"/>
                  </a:lnTo>
                  <a:lnTo>
                    <a:pt x="127" y="170"/>
                  </a:lnTo>
                  <a:lnTo>
                    <a:pt x="132" y="172"/>
                  </a:lnTo>
                  <a:lnTo>
                    <a:pt x="139" y="174"/>
                  </a:lnTo>
                  <a:lnTo>
                    <a:pt x="144" y="175"/>
                  </a:lnTo>
                  <a:lnTo>
                    <a:pt x="149" y="175"/>
                  </a:lnTo>
                  <a:lnTo>
                    <a:pt x="155" y="177"/>
                  </a:lnTo>
                  <a:lnTo>
                    <a:pt x="160" y="179"/>
                  </a:lnTo>
                  <a:lnTo>
                    <a:pt x="167" y="180"/>
                  </a:lnTo>
                  <a:lnTo>
                    <a:pt x="172" y="182"/>
                  </a:lnTo>
                  <a:lnTo>
                    <a:pt x="179" y="185"/>
                  </a:lnTo>
                  <a:lnTo>
                    <a:pt x="184" y="187"/>
                  </a:lnTo>
                  <a:lnTo>
                    <a:pt x="190" y="190"/>
                  </a:lnTo>
                  <a:lnTo>
                    <a:pt x="195" y="192"/>
                  </a:lnTo>
                  <a:lnTo>
                    <a:pt x="202" y="194"/>
                  </a:lnTo>
                  <a:lnTo>
                    <a:pt x="209" y="195"/>
                  </a:lnTo>
                  <a:lnTo>
                    <a:pt x="214" y="199"/>
                  </a:lnTo>
                  <a:lnTo>
                    <a:pt x="220" y="202"/>
                  </a:lnTo>
                  <a:lnTo>
                    <a:pt x="227" y="204"/>
                  </a:lnTo>
                  <a:lnTo>
                    <a:pt x="232" y="207"/>
                  </a:lnTo>
                  <a:lnTo>
                    <a:pt x="240" y="212"/>
                  </a:lnTo>
                  <a:lnTo>
                    <a:pt x="245" y="214"/>
                  </a:lnTo>
                  <a:lnTo>
                    <a:pt x="252" y="217"/>
                  </a:lnTo>
                  <a:lnTo>
                    <a:pt x="257" y="221"/>
                  </a:lnTo>
                  <a:lnTo>
                    <a:pt x="264" y="226"/>
                  </a:lnTo>
                  <a:lnTo>
                    <a:pt x="269" y="227"/>
                  </a:lnTo>
                  <a:lnTo>
                    <a:pt x="275" y="232"/>
                  </a:lnTo>
                  <a:lnTo>
                    <a:pt x="280" y="237"/>
                  </a:lnTo>
                  <a:lnTo>
                    <a:pt x="287" y="242"/>
                  </a:lnTo>
                  <a:lnTo>
                    <a:pt x="292" y="246"/>
                  </a:lnTo>
                  <a:lnTo>
                    <a:pt x="299" y="251"/>
                  </a:lnTo>
                  <a:lnTo>
                    <a:pt x="304" y="256"/>
                  </a:lnTo>
                  <a:lnTo>
                    <a:pt x="309" y="261"/>
                  </a:lnTo>
                  <a:lnTo>
                    <a:pt x="314" y="266"/>
                  </a:lnTo>
                  <a:lnTo>
                    <a:pt x="320" y="271"/>
                  </a:lnTo>
                  <a:lnTo>
                    <a:pt x="325" y="277"/>
                  </a:lnTo>
                  <a:lnTo>
                    <a:pt x="332" y="282"/>
                  </a:lnTo>
                  <a:lnTo>
                    <a:pt x="336" y="287"/>
                  </a:lnTo>
                  <a:lnTo>
                    <a:pt x="341" y="291"/>
                  </a:lnTo>
                  <a:lnTo>
                    <a:pt x="344" y="296"/>
                  </a:lnTo>
                  <a:lnTo>
                    <a:pt x="349" y="299"/>
                  </a:lnTo>
                  <a:lnTo>
                    <a:pt x="354" y="304"/>
                  </a:lnTo>
                  <a:lnTo>
                    <a:pt x="357" y="309"/>
                  </a:lnTo>
                  <a:lnTo>
                    <a:pt x="361" y="314"/>
                  </a:lnTo>
                  <a:lnTo>
                    <a:pt x="366" y="317"/>
                  </a:lnTo>
                  <a:lnTo>
                    <a:pt x="369" y="322"/>
                  </a:lnTo>
                  <a:lnTo>
                    <a:pt x="372" y="327"/>
                  </a:lnTo>
                  <a:lnTo>
                    <a:pt x="376" y="332"/>
                  </a:lnTo>
                  <a:lnTo>
                    <a:pt x="379" y="337"/>
                  </a:lnTo>
                  <a:lnTo>
                    <a:pt x="382" y="342"/>
                  </a:lnTo>
                  <a:lnTo>
                    <a:pt x="386" y="346"/>
                  </a:lnTo>
                  <a:lnTo>
                    <a:pt x="389" y="351"/>
                  </a:lnTo>
                  <a:lnTo>
                    <a:pt x="392" y="356"/>
                  </a:lnTo>
                  <a:lnTo>
                    <a:pt x="396" y="361"/>
                  </a:lnTo>
                  <a:lnTo>
                    <a:pt x="399" y="366"/>
                  </a:lnTo>
                  <a:lnTo>
                    <a:pt x="401" y="371"/>
                  </a:lnTo>
                  <a:lnTo>
                    <a:pt x="404" y="376"/>
                  </a:lnTo>
                  <a:lnTo>
                    <a:pt x="407" y="381"/>
                  </a:lnTo>
                  <a:lnTo>
                    <a:pt x="409" y="386"/>
                  </a:lnTo>
                  <a:lnTo>
                    <a:pt x="411" y="391"/>
                  </a:lnTo>
                  <a:lnTo>
                    <a:pt x="414" y="396"/>
                  </a:lnTo>
                  <a:lnTo>
                    <a:pt x="416" y="401"/>
                  </a:lnTo>
                  <a:lnTo>
                    <a:pt x="419" y="406"/>
                  </a:lnTo>
                  <a:lnTo>
                    <a:pt x="421" y="411"/>
                  </a:lnTo>
                  <a:lnTo>
                    <a:pt x="424" y="416"/>
                  </a:lnTo>
                  <a:lnTo>
                    <a:pt x="424" y="421"/>
                  </a:lnTo>
                  <a:lnTo>
                    <a:pt x="427" y="426"/>
                  </a:lnTo>
                  <a:lnTo>
                    <a:pt x="429" y="431"/>
                  </a:lnTo>
                  <a:lnTo>
                    <a:pt x="431" y="436"/>
                  </a:lnTo>
                  <a:lnTo>
                    <a:pt x="432" y="441"/>
                  </a:lnTo>
                  <a:lnTo>
                    <a:pt x="434" y="446"/>
                  </a:lnTo>
                  <a:lnTo>
                    <a:pt x="436" y="451"/>
                  </a:lnTo>
                  <a:lnTo>
                    <a:pt x="437" y="456"/>
                  </a:lnTo>
                  <a:lnTo>
                    <a:pt x="437" y="461"/>
                  </a:lnTo>
                  <a:lnTo>
                    <a:pt x="439" y="466"/>
                  </a:lnTo>
                  <a:lnTo>
                    <a:pt x="441" y="469"/>
                  </a:lnTo>
                  <a:lnTo>
                    <a:pt x="442" y="476"/>
                  </a:lnTo>
                  <a:lnTo>
                    <a:pt x="444" y="481"/>
                  </a:lnTo>
                  <a:lnTo>
                    <a:pt x="444" y="484"/>
                  </a:lnTo>
                  <a:lnTo>
                    <a:pt x="444" y="489"/>
                  </a:lnTo>
                  <a:lnTo>
                    <a:pt x="446" y="494"/>
                  </a:lnTo>
                  <a:lnTo>
                    <a:pt x="447" y="499"/>
                  </a:lnTo>
                  <a:lnTo>
                    <a:pt x="447" y="504"/>
                  </a:lnTo>
                  <a:lnTo>
                    <a:pt x="449" y="509"/>
                  </a:lnTo>
                  <a:lnTo>
                    <a:pt x="451" y="514"/>
                  </a:lnTo>
                  <a:lnTo>
                    <a:pt x="451" y="518"/>
                  </a:lnTo>
                  <a:lnTo>
                    <a:pt x="451" y="523"/>
                  </a:lnTo>
                  <a:lnTo>
                    <a:pt x="452" y="526"/>
                  </a:lnTo>
                  <a:lnTo>
                    <a:pt x="452" y="531"/>
                  </a:lnTo>
                  <a:lnTo>
                    <a:pt x="452" y="536"/>
                  </a:lnTo>
                  <a:lnTo>
                    <a:pt x="454" y="539"/>
                  </a:lnTo>
                  <a:lnTo>
                    <a:pt x="454" y="544"/>
                  </a:lnTo>
                  <a:lnTo>
                    <a:pt x="456" y="549"/>
                  </a:lnTo>
                  <a:lnTo>
                    <a:pt x="456" y="556"/>
                  </a:lnTo>
                  <a:lnTo>
                    <a:pt x="457" y="566"/>
                  </a:lnTo>
                  <a:lnTo>
                    <a:pt x="457" y="573"/>
                  </a:lnTo>
                  <a:lnTo>
                    <a:pt x="457" y="581"/>
                  </a:lnTo>
                  <a:lnTo>
                    <a:pt x="457" y="584"/>
                  </a:lnTo>
                  <a:lnTo>
                    <a:pt x="457" y="588"/>
                  </a:lnTo>
                  <a:lnTo>
                    <a:pt x="457" y="591"/>
                  </a:lnTo>
                  <a:lnTo>
                    <a:pt x="457" y="598"/>
                  </a:lnTo>
                  <a:lnTo>
                    <a:pt x="457" y="603"/>
                  </a:lnTo>
                  <a:lnTo>
                    <a:pt x="456" y="610"/>
                  </a:lnTo>
                  <a:lnTo>
                    <a:pt x="456" y="616"/>
                  </a:lnTo>
                  <a:lnTo>
                    <a:pt x="454" y="625"/>
                  </a:lnTo>
                  <a:lnTo>
                    <a:pt x="452" y="631"/>
                  </a:lnTo>
                  <a:lnTo>
                    <a:pt x="451" y="640"/>
                  </a:lnTo>
                  <a:lnTo>
                    <a:pt x="449" y="645"/>
                  </a:lnTo>
                  <a:lnTo>
                    <a:pt x="449" y="650"/>
                  </a:lnTo>
                  <a:lnTo>
                    <a:pt x="447" y="655"/>
                  </a:lnTo>
                  <a:lnTo>
                    <a:pt x="447" y="658"/>
                  </a:lnTo>
                  <a:lnTo>
                    <a:pt x="446" y="663"/>
                  </a:lnTo>
                  <a:lnTo>
                    <a:pt x="446" y="668"/>
                  </a:lnTo>
                  <a:lnTo>
                    <a:pt x="444" y="673"/>
                  </a:lnTo>
                  <a:lnTo>
                    <a:pt x="444" y="678"/>
                  </a:lnTo>
                  <a:lnTo>
                    <a:pt x="441" y="683"/>
                  </a:lnTo>
                  <a:lnTo>
                    <a:pt x="441" y="690"/>
                  </a:lnTo>
                  <a:lnTo>
                    <a:pt x="439" y="695"/>
                  </a:lnTo>
                  <a:lnTo>
                    <a:pt x="439" y="700"/>
                  </a:lnTo>
                  <a:lnTo>
                    <a:pt x="436" y="705"/>
                  </a:lnTo>
                  <a:lnTo>
                    <a:pt x="434" y="710"/>
                  </a:lnTo>
                  <a:lnTo>
                    <a:pt x="432" y="715"/>
                  </a:lnTo>
                  <a:lnTo>
                    <a:pt x="431" y="721"/>
                  </a:lnTo>
                  <a:lnTo>
                    <a:pt x="427" y="725"/>
                  </a:lnTo>
                  <a:lnTo>
                    <a:pt x="427" y="731"/>
                  </a:lnTo>
                  <a:lnTo>
                    <a:pt x="424" y="736"/>
                  </a:lnTo>
                  <a:lnTo>
                    <a:pt x="422" y="743"/>
                  </a:lnTo>
                  <a:lnTo>
                    <a:pt x="419" y="748"/>
                  </a:lnTo>
                  <a:lnTo>
                    <a:pt x="417" y="755"/>
                  </a:lnTo>
                  <a:lnTo>
                    <a:pt x="414" y="758"/>
                  </a:lnTo>
                  <a:lnTo>
                    <a:pt x="412" y="765"/>
                  </a:lnTo>
                  <a:lnTo>
                    <a:pt x="409" y="771"/>
                  </a:lnTo>
                  <a:lnTo>
                    <a:pt x="407" y="777"/>
                  </a:lnTo>
                  <a:lnTo>
                    <a:pt x="404" y="782"/>
                  </a:lnTo>
                  <a:lnTo>
                    <a:pt x="401" y="788"/>
                  </a:lnTo>
                  <a:lnTo>
                    <a:pt x="397" y="793"/>
                  </a:lnTo>
                  <a:lnTo>
                    <a:pt x="394" y="798"/>
                  </a:lnTo>
                  <a:lnTo>
                    <a:pt x="391" y="805"/>
                  </a:lnTo>
                  <a:lnTo>
                    <a:pt x="387" y="810"/>
                  </a:lnTo>
                  <a:lnTo>
                    <a:pt x="384" y="815"/>
                  </a:lnTo>
                  <a:lnTo>
                    <a:pt x="379" y="822"/>
                  </a:lnTo>
                  <a:lnTo>
                    <a:pt x="376" y="827"/>
                  </a:lnTo>
                  <a:lnTo>
                    <a:pt x="372" y="832"/>
                  </a:lnTo>
                  <a:lnTo>
                    <a:pt x="367" y="837"/>
                  </a:lnTo>
                  <a:lnTo>
                    <a:pt x="364" y="843"/>
                  </a:lnTo>
                  <a:lnTo>
                    <a:pt x="359" y="847"/>
                  </a:lnTo>
                  <a:lnTo>
                    <a:pt x="356" y="853"/>
                  </a:lnTo>
                  <a:lnTo>
                    <a:pt x="351" y="858"/>
                  </a:lnTo>
                  <a:lnTo>
                    <a:pt x="346" y="862"/>
                  </a:lnTo>
                  <a:lnTo>
                    <a:pt x="341" y="867"/>
                  </a:lnTo>
                  <a:lnTo>
                    <a:pt x="336" y="873"/>
                  </a:lnTo>
                  <a:lnTo>
                    <a:pt x="334" y="873"/>
                  </a:lnTo>
                  <a:lnTo>
                    <a:pt x="331" y="877"/>
                  </a:lnTo>
                  <a:lnTo>
                    <a:pt x="327" y="880"/>
                  </a:lnTo>
                  <a:lnTo>
                    <a:pt x="325" y="882"/>
                  </a:lnTo>
                  <a:lnTo>
                    <a:pt x="320" y="885"/>
                  </a:lnTo>
                  <a:lnTo>
                    <a:pt x="317" y="890"/>
                  </a:lnTo>
                  <a:lnTo>
                    <a:pt x="310" y="893"/>
                  </a:lnTo>
                  <a:lnTo>
                    <a:pt x="305" y="898"/>
                  </a:lnTo>
                  <a:lnTo>
                    <a:pt x="299" y="903"/>
                  </a:lnTo>
                  <a:lnTo>
                    <a:pt x="294" y="910"/>
                  </a:lnTo>
                  <a:lnTo>
                    <a:pt x="285" y="913"/>
                  </a:lnTo>
                  <a:lnTo>
                    <a:pt x="277" y="920"/>
                  </a:lnTo>
                  <a:lnTo>
                    <a:pt x="269" y="925"/>
                  </a:lnTo>
                  <a:lnTo>
                    <a:pt x="260" y="932"/>
                  </a:lnTo>
                  <a:lnTo>
                    <a:pt x="255" y="933"/>
                  </a:lnTo>
                  <a:lnTo>
                    <a:pt x="250" y="937"/>
                  </a:lnTo>
                  <a:lnTo>
                    <a:pt x="245" y="940"/>
                  </a:lnTo>
                  <a:lnTo>
                    <a:pt x="242" y="943"/>
                  </a:lnTo>
                  <a:lnTo>
                    <a:pt x="235" y="945"/>
                  </a:lnTo>
                  <a:lnTo>
                    <a:pt x="230" y="947"/>
                  </a:lnTo>
                  <a:lnTo>
                    <a:pt x="225" y="950"/>
                  </a:lnTo>
                  <a:lnTo>
                    <a:pt x="219" y="953"/>
                  </a:lnTo>
                  <a:lnTo>
                    <a:pt x="212" y="957"/>
                  </a:lnTo>
                  <a:lnTo>
                    <a:pt x="207" y="959"/>
                  </a:lnTo>
                  <a:lnTo>
                    <a:pt x="200" y="962"/>
                  </a:lnTo>
                  <a:lnTo>
                    <a:pt x="194" y="964"/>
                  </a:lnTo>
                  <a:lnTo>
                    <a:pt x="187" y="965"/>
                  </a:lnTo>
                  <a:lnTo>
                    <a:pt x="180" y="969"/>
                  </a:lnTo>
                  <a:lnTo>
                    <a:pt x="175" y="970"/>
                  </a:lnTo>
                  <a:lnTo>
                    <a:pt x="169" y="974"/>
                  </a:lnTo>
                  <a:lnTo>
                    <a:pt x="160" y="975"/>
                  </a:lnTo>
                  <a:lnTo>
                    <a:pt x="154" y="979"/>
                  </a:lnTo>
                  <a:lnTo>
                    <a:pt x="145" y="979"/>
                  </a:lnTo>
                  <a:lnTo>
                    <a:pt x="139" y="982"/>
                  </a:lnTo>
                  <a:lnTo>
                    <a:pt x="130" y="984"/>
                  </a:lnTo>
                  <a:lnTo>
                    <a:pt x="124" y="985"/>
                  </a:lnTo>
                  <a:lnTo>
                    <a:pt x="115" y="987"/>
                  </a:lnTo>
                  <a:lnTo>
                    <a:pt x="107" y="989"/>
                  </a:lnTo>
                  <a:lnTo>
                    <a:pt x="98" y="989"/>
                  </a:lnTo>
                  <a:lnTo>
                    <a:pt x="90" y="990"/>
                  </a:lnTo>
                  <a:lnTo>
                    <a:pt x="80" y="992"/>
                  </a:lnTo>
                  <a:lnTo>
                    <a:pt x="73" y="994"/>
                  </a:lnTo>
                  <a:lnTo>
                    <a:pt x="63" y="994"/>
                  </a:lnTo>
                  <a:lnTo>
                    <a:pt x="55" y="995"/>
                  </a:lnTo>
                  <a:lnTo>
                    <a:pt x="45" y="995"/>
                  </a:lnTo>
                  <a:lnTo>
                    <a:pt x="37" y="9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84" y="2387"/>
              <a:ext cx="617" cy="1159"/>
            </a:xfrm>
            <a:custGeom>
              <a:avLst/>
              <a:gdLst>
                <a:gd name="T0" fmla="*/ 395 w 617"/>
                <a:gd name="T1" fmla="*/ 102 h 1159"/>
                <a:gd name="T2" fmla="*/ 108 w 617"/>
                <a:gd name="T3" fmla="*/ 232 h 1159"/>
                <a:gd name="T4" fmla="*/ 1 w 617"/>
                <a:gd name="T5" fmla="*/ 519 h 1159"/>
                <a:gd name="T6" fmla="*/ 0 w 617"/>
                <a:gd name="T7" fmla="*/ 556 h 1159"/>
                <a:gd name="T8" fmla="*/ 0 w 617"/>
                <a:gd name="T9" fmla="*/ 593 h 1159"/>
                <a:gd name="T10" fmla="*/ 0 w 617"/>
                <a:gd name="T11" fmla="*/ 630 h 1159"/>
                <a:gd name="T12" fmla="*/ 183 w 617"/>
                <a:gd name="T13" fmla="*/ 905 h 1159"/>
                <a:gd name="T14" fmla="*/ 502 w 617"/>
                <a:gd name="T15" fmla="*/ 1084 h 1159"/>
                <a:gd name="T16" fmla="*/ 575 w 617"/>
                <a:gd name="T17" fmla="*/ 997 h 1159"/>
                <a:gd name="T18" fmla="*/ 545 w 617"/>
                <a:gd name="T19" fmla="*/ 995 h 1159"/>
                <a:gd name="T20" fmla="*/ 515 w 617"/>
                <a:gd name="T21" fmla="*/ 990 h 1159"/>
                <a:gd name="T22" fmla="*/ 492 w 617"/>
                <a:gd name="T23" fmla="*/ 985 h 1159"/>
                <a:gd name="T24" fmla="*/ 464 w 617"/>
                <a:gd name="T25" fmla="*/ 979 h 1159"/>
                <a:gd name="T26" fmla="*/ 435 w 617"/>
                <a:gd name="T27" fmla="*/ 970 h 1159"/>
                <a:gd name="T28" fmla="*/ 403 w 617"/>
                <a:gd name="T29" fmla="*/ 959 h 1159"/>
                <a:gd name="T30" fmla="*/ 373 w 617"/>
                <a:gd name="T31" fmla="*/ 943 h 1159"/>
                <a:gd name="T32" fmla="*/ 342 w 617"/>
                <a:gd name="T33" fmla="*/ 925 h 1159"/>
                <a:gd name="T34" fmla="*/ 313 w 617"/>
                <a:gd name="T35" fmla="*/ 903 h 1159"/>
                <a:gd name="T36" fmla="*/ 287 w 617"/>
                <a:gd name="T37" fmla="*/ 877 h 1159"/>
                <a:gd name="T38" fmla="*/ 263 w 617"/>
                <a:gd name="T39" fmla="*/ 855 h 1159"/>
                <a:gd name="T40" fmla="*/ 243 w 617"/>
                <a:gd name="T41" fmla="*/ 832 h 1159"/>
                <a:gd name="T42" fmla="*/ 227 w 617"/>
                <a:gd name="T43" fmla="*/ 808 h 1159"/>
                <a:gd name="T44" fmla="*/ 210 w 617"/>
                <a:gd name="T45" fmla="*/ 783 h 1159"/>
                <a:gd name="T46" fmla="*/ 198 w 617"/>
                <a:gd name="T47" fmla="*/ 758 h 1159"/>
                <a:gd name="T48" fmla="*/ 188 w 617"/>
                <a:gd name="T49" fmla="*/ 733 h 1159"/>
                <a:gd name="T50" fmla="*/ 180 w 617"/>
                <a:gd name="T51" fmla="*/ 708 h 1159"/>
                <a:gd name="T52" fmla="*/ 173 w 617"/>
                <a:gd name="T53" fmla="*/ 683 h 1159"/>
                <a:gd name="T54" fmla="*/ 166 w 617"/>
                <a:gd name="T55" fmla="*/ 660 h 1159"/>
                <a:gd name="T56" fmla="*/ 163 w 617"/>
                <a:gd name="T57" fmla="*/ 636 h 1159"/>
                <a:gd name="T58" fmla="*/ 160 w 617"/>
                <a:gd name="T59" fmla="*/ 605 h 1159"/>
                <a:gd name="T60" fmla="*/ 158 w 617"/>
                <a:gd name="T61" fmla="*/ 569 h 1159"/>
                <a:gd name="T62" fmla="*/ 158 w 617"/>
                <a:gd name="T63" fmla="*/ 544 h 1159"/>
                <a:gd name="T64" fmla="*/ 163 w 617"/>
                <a:gd name="T65" fmla="*/ 509 h 1159"/>
                <a:gd name="T66" fmla="*/ 168 w 617"/>
                <a:gd name="T67" fmla="*/ 484 h 1159"/>
                <a:gd name="T68" fmla="*/ 175 w 617"/>
                <a:gd name="T69" fmla="*/ 461 h 1159"/>
                <a:gd name="T70" fmla="*/ 183 w 617"/>
                <a:gd name="T71" fmla="*/ 434 h 1159"/>
                <a:gd name="T72" fmla="*/ 193 w 617"/>
                <a:gd name="T73" fmla="*/ 404 h 1159"/>
                <a:gd name="T74" fmla="*/ 206 w 617"/>
                <a:gd name="T75" fmla="*/ 377 h 1159"/>
                <a:gd name="T76" fmla="*/ 223 w 617"/>
                <a:gd name="T77" fmla="*/ 349 h 1159"/>
                <a:gd name="T78" fmla="*/ 242 w 617"/>
                <a:gd name="T79" fmla="*/ 324 h 1159"/>
                <a:gd name="T80" fmla="*/ 265 w 617"/>
                <a:gd name="T81" fmla="*/ 299 h 1159"/>
                <a:gd name="T82" fmla="*/ 285 w 617"/>
                <a:gd name="T83" fmla="*/ 281 h 1159"/>
                <a:gd name="T84" fmla="*/ 303 w 617"/>
                <a:gd name="T85" fmla="*/ 261 h 1159"/>
                <a:gd name="T86" fmla="*/ 337 w 617"/>
                <a:gd name="T87" fmla="*/ 236 h 1159"/>
                <a:gd name="T88" fmla="*/ 358 w 617"/>
                <a:gd name="T89" fmla="*/ 222 h 1159"/>
                <a:gd name="T90" fmla="*/ 383 w 617"/>
                <a:gd name="T91" fmla="*/ 207 h 1159"/>
                <a:gd name="T92" fmla="*/ 413 w 617"/>
                <a:gd name="T93" fmla="*/ 192 h 1159"/>
                <a:gd name="T94" fmla="*/ 447 w 617"/>
                <a:gd name="T95" fmla="*/ 182 h 1159"/>
                <a:gd name="T96" fmla="*/ 484 w 617"/>
                <a:gd name="T97" fmla="*/ 170 h 1159"/>
                <a:gd name="T98" fmla="*/ 525 w 617"/>
                <a:gd name="T99" fmla="*/ 164 h 1159"/>
                <a:gd name="T100" fmla="*/ 569 w 617"/>
                <a:gd name="T101" fmla="*/ 160 h 11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17"/>
                <a:gd name="T154" fmla="*/ 0 h 1159"/>
                <a:gd name="T155" fmla="*/ 617 w 617"/>
                <a:gd name="T156" fmla="*/ 1159 h 11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17" h="1159">
                  <a:moveTo>
                    <a:pt x="579" y="160"/>
                  </a:moveTo>
                  <a:lnTo>
                    <a:pt x="577" y="0"/>
                  </a:lnTo>
                  <a:lnTo>
                    <a:pt x="524" y="0"/>
                  </a:lnTo>
                  <a:lnTo>
                    <a:pt x="504" y="72"/>
                  </a:lnTo>
                  <a:lnTo>
                    <a:pt x="395" y="102"/>
                  </a:lnTo>
                  <a:lnTo>
                    <a:pt x="323" y="52"/>
                  </a:lnTo>
                  <a:lnTo>
                    <a:pt x="245" y="100"/>
                  </a:lnTo>
                  <a:lnTo>
                    <a:pt x="248" y="182"/>
                  </a:lnTo>
                  <a:lnTo>
                    <a:pt x="190" y="246"/>
                  </a:lnTo>
                  <a:lnTo>
                    <a:pt x="108" y="232"/>
                  </a:lnTo>
                  <a:lnTo>
                    <a:pt x="55" y="322"/>
                  </a:lnTo>
                  <a:lnTo>
                    <a:pt x="101" y="389"/>
                  </a:lnTo>
                  <a:lnTo>
                    <a:pt x="70" y="503"/>
                  </a:lnTo>
                  <a:lnTo>
                    <a:pt x="1" y="514"/>
                  </a:lnTo>
                  <a:lnTo>
                    <a:pt x="1" y="519"/>
                  </a:lnTo>
                  <a:lnTo>
                    <a:pt x="0" y="528"/>
                  </a:lnTo>
                  <a:lnTo>
                    <a:pt x="0" y="534"/>
                  </a:lnTo>
                  <a:lnTo>
                    <a:pt x="0" y="541"/>
                  </a:lnTo>
                  <a:lnTo>
                    <a:pt x="0" y="549"/>
                  </a:lnTo>
                  <a:lnTo>
                    <a:pt x="0" y="556"/>
                  </a:lnTo>
                  <a:lnTo>
                    <a:pt x="0" y="563"/>
                  </a:lnTo>
                  <a:lnTo>
                    <a:pt x="0" y="571"/>
                  </a:lnTo>
                  <a:lnTo>
                    <a:pt x="0" y="578"/>
                  </a:lnTo>
                  <a:lnTo>
                    <a:pt x="0" y="586"/>
                  </a:lnTo>
                  <a:lnTo>
                    <a:pt x="0" y="593"/>
                  </a:lnTo>
                  <a:lnTo>
                    <a:pt x="0" y="600"/>
                  </a:lnTo>
                  <a:lnTo>
                    <a:pt x="0" y="606"/>
                  </a:lnTo>
                  <a:lnTo>
                    <a:pt x="0" y="615"/>
                  </a:lnTo>
                  <a:lnTo>
                    <a:pt x="0" y="621"/>
                  </a:lnTo>
                  <a:lnTo>
                    <a:pt x="0" y="630"/>
                  </a:lnTo>
                  <a:lnTo>
                    <a:pt x="71" y="650"/>
                  </a:lnTo>
                  <a:lnTo>
                    <a:pt x="101" y="758"/>
                  </a:lnTo>
                  <a:lnTo>
                    <a:pt x="60" y="842"/>
                  </a:lnTo>
                  <a:lnTo>
                    <a:pt x="83" y="887"/>
                  </a:lnTo>
                  <a:lnTo>
                    <a:pt x="183" y="905"/>
                  </a:lnTo>
                  <a:lnTo>
                    <a:pt x="243" y="964"/>
                  </a:lnTo>
                  <a:lnTo>
                    <a:pt x="252" y="1060"/>
                  </a:lnTo>
                  <a:lnTo>
                    <a:pt x="300" y="1090"/>
                  </a:lnTo>
                  <a:lnTo>
                    <a:pt x="388" y="1052"/>
                  </a:lnTo>
                  <a:lnTo>
                    <a:pt x="502" y="1084"/>
                  </a:lnTo>
                  <a:lnTo>
                    <a:pt x="547" y="1159"/>
                  </a:lnTo>
                  <a:lnTo>
                    <a:pt x="580" y="1156"/>
                  </a:lnTo>
                  <a:lnTo>
                    <a:pt x="617" y="1082"/>
                  </a:lnTo>
                  <a:lnTo>
                    <a:pt x="577" y="997"/>
                  </a:lnTo>
                  <a:lnTo>
                    <a:pt x="575" y="997"/>
                  </a:lnTo>
                  <a:lnTo>
                    <a:pt x="569" y="997"/>
                  </a:lnTo>
                  <a:lnTo>
                    <a:pt x="562" y="997"/>
                  </a:lnTo>
                  <a:lnTo>
                    <a:pt x="559" y="997"/>
                  </a:lnTo>
                  <a:lnTo>
                    <a:pt x="552" y="995"/>
                  </a:lnTo>
                  <a:lnTo>
                    <a:pt x="545" y="995"/>
                  </a:lnTo>
                  <a:lnTo>
                    <a:pt x="539" y="994"/>
                  </a:lnTo>
                  <a:lnTo>
                    <a:pt x="530" y="992"/>
                  </a:lnTo>
                  <a:lnTo>
                    <a:pt x="525" y="992"/>
                  </a:lnTo>
                  <a:lnTo>
                    <a:pt x="520" y="990"/>
                  </a:lnTo>
                  <a:lnTo>
                    <a:pt x="515" y="990"/>
                  </a:lnTo>
                  <a:lnTo>
                    <a:pt x="512" y="990"/>
                  </a:lnTo>
                  <a:lnTo>
                    <a:pt x="507" y="989"/>
                  </a:lnTo>
                  <a:lnTo>
                    <a:pt x="502" y="987"/>
                  </a:lnTo>
                  <a:lnTo>
                    <a:pt x="495" y="987"/>
                  </a:lnTo>
                  <a:lnTo>
                    <a:pt x="492" y="985"/>
                  </a:lnTo>
                  <a:lnTo>
                    <a:pt x="485" y="984"/>
                  </a:lnTo>
                  <a:lnTo>
                    <a:pt x="480" y="984"/>
                  </a:lnTo>
                  <a:lnTo>
                    <a:pt x="475" y="982"/>
                  </a:lnTo>
                  <a:lnTo>
                    <a:pt x="470" y="980"/>
                  </a:lnTo>
                  <a:lnTo>
                    <a:pt x="464" y="979"/>
                  </a:lnTo>
                  <a:lnTo>
                    <a:pt x="459" y="977"/>
                  </a:lnTo>
                  <a:lnTo>
                    <a:pt x="452" y="975"/>
                  </a:lnTo>
                  <a:lnTo>
                    <a:pt x="447" y="974"/>
                  </a:lnTo>
                  <a:lnTo>
                    <a:pt x="440" y="972"/>
                  </a:lnTo>
                  <a:lnTo>
                    <a:pt x="435" y="970"/>
                  </a:lnTo>
                  <a:lnTo>
                    <a:pt x="429" y="967"/>
                  </a:lnTo>
                  <a:lnTo>
                    <a:pt x="423" y="965"/>
                  </a:lnTo>
                  <a:lnTo>
                    <a:pt x="417" y="962"/>
                  </a:lnTo>
                  <a:lnTo>
                    <a:pt x="410" y="960"/>
                  </a:lnTo>
                  <a:lnTo>
                    <a:pt x="403" y="959"/>
                  </a:lnTo>
                  <a:lnTo>
                    <a:pt x="398" y="955"/>
                  </a:lnTo>
                  <a:lnTo>
                    <a:pt x="392" y="952"/>
                  </a:lnTo>
                  <a:lnTo>
                    <a:pt x="385" y="948"/>
                  </a:lnTo>
                  <a:lnTo>
                    <a:pt x="378" y="945"/>
                  </a:lnTo>
                  <a:lnTo>
                    <a:pt x="373" y="943"/>
                  </a:lnTo>
                  <a:lnTo>
                    <a:pt x="367" y="940"/>
                  </a:lnTo>
                  <a:lnTo>
                    <a:pt x="360" y="937"/>
                  </a:lnTo>
                  <a:lnTo>
                    <a:pt x="355" y="932"/>
                  </a:lnTo>
                  <a:lnTo>
                    <a:pt x="348" y="928"/>
                  </a:lnTo>
                  <a:lnTo>
                    <a:pt x="342" y="925"/>
                  </a:lnTo>
                  <a:lnTo>
                    <a:pt x="337" y="920"/>
                  </a:lnTo>
                  <a:lnTo>
                    <a:pt x="330" y="917"/>
                  </a:lnTo>
                  <a:lnTo>
                    <a:pt x="325" y="912"/>
                  </a:lnTo>
                  <a:lnTo>
                    <a:pt x="318" y="908"/>
                  </a:lnTo>
                  <a:lnTo>
                    <a:pt x="313" y="903"/>
                  </a:lnTo>
                  <a:lnTo>
                    <a:pt x="307" y="898"/>
                  </a:lnTo>
                  <a:lnTo>
                    <a:pt x="303" y="893"/>
                  </a:lnTo>
                  <a:lnTo>
                    <a:pt x="297" y="888"/>
                  </a:lnTo>
                  <a:lnTo>
                    <a:pt x="292" y="883"/>
                  </a:lnTo>
                  <a:lnTo>
                    <a:pt x="287" y="877"/>
                  </a:lnTo>
                  <a:lnTo>
                    <a:pt x="282" y="873"/>
                  </a:lnTo>
                  <a:lnTo>
                    <a:pt x="277" y="868"/>
                  </a:lnTo>
                  <a:lnTo>
                    <a:pt x="273" y="863"/>
                  </a:lnTo>
                  <a:lnTo>
                    <a:pt x="268" y="858"/>
                  </a:lnTo>
                  <a:lnTo>
                    <a:pt x="263" y="855"/>
                  </a:lnTo>
                  <a:lnTo>
                    <a:pt x="258" y="850"/>
                  </a:lnTo>
                  <a:lnTo>
                    <a:pt x="255" y="845"/>
                  </a:lnTo>
                  <a:lnTo>
                    <a:pt x="252" y="842"/>
                  </a:lnTo>
                  <a:lnTo>
                    <a:pt x="248" y="837"/>
                  </a:lnTo>
                  <a:lnTo>
                    <a:pt x="243" y="832"/>
                  </a:lnTo>
                  <a:lnTo>
                    <a:pt x="240" y="827"/>
                  </a:lnTo>
                  <a:lnTo>
                    <a:pt x="237" y="823"/>
                  </a:lnTo>
                  <a:lnTo>
                    <a:pt x="233" y="818"/>
                  </a:lnTo>
                  <a:lnTo>
                    <a:pt x="230" y="813"/>
                  </a:lnTo>
                  <a:lnTo>
                    <a:pt x="227" y="808"/>
                  </a:lnTo>
                  <a:lnTo>
                    <a:pt x="223" y="803"/>
                  </a:lnTo>
                  <a:lnTo>
                    <a:pt x="222" y="798"/>
                  </a:lnTo>
                  <a:lnTo>
                    <a:pt x="217" y="793"/>
                  </a:lnTo>
                  <a:lnTo>
                    <a:pt x="213" y="788"/>
                  </a:lnTo>
                  <a:lnTo>
                    <a:pt x="210" y="783"/>
                  </a:lnTo>
                  <a:lnTo>
                    <a:pt x="208" y="778"/>
                  </a:lnTo>
                  <a:lnTo>
                    <a:pt x="206" y="773"/>
                  </a:lnTo>
                  <a:lnTo>
                    <a:pt x="203" y="768"/>
                  </a:lnTo>
                  <a:lnTo>
                    <a:pt x="201" y="763"/>
                  </a:lnTo>
                  <a:lnTo>
                    <a:pt x="198" y="758"/>
                  </a:lnTo>
                  <a:lnTo>
                    <a:pt x="196" y="753"/>
                  </a:lnTo>
                  <a:lnTo>
                    <a:pt x="193" y="748"/>
                  </a:lnTo>
                  <a:lnTo>
                    <a:pt x="191" y="743"/>
                  </a:lnTo>
                  <a:lnTo>
                    <a:pt x="190" y="738"/>
                  </a:lnTo>
                  <a:lnTo>
                    <a:pt x="188" y="733"/>
                  </a:lnTo>
                  <a:lnTo>
                    <a:pt x="186" y="728"/>
                  </a:lnTo>
                  <a:lnTo>
                    <a:pt x="185" y="723"/>
                  </a:lnTo>
                  <a:lnTo>
                    <a:pt x="183" y="720"/>
                  </a:lnTo>
                  <a:lnTo>
                    <a:pt x="181" y="713"/>
                  </a:lnTo>
                  <a:lnTo>
                    <a:pt x="180" y="708"/>
                  </a:lnTo>
                  <a:lnTo>
                    <a:pt x="178" y="703"/>
                  </a:lnTo>
                  <a:lnTo>
                    <a:pt x="176" y="698"/>
                  </a:lnTo>
                  <a:lnTo>
                    <a:pt x="175" y="693"/>
                  </a:lnTo>
                  <a:lnTo>
                    <a:pt x="175" y="688"/>
                  </a:lnTo>
                  <a:lnTo>
                    <a:pt x="173" y="683"/>
                  </a:lnTo>
                  <a:lnTo>
                    <a:pt x="171" y="678"/>
                  </a:lnTo>
                  <a:lnTo>
                    <a:pt x="170" y="673"/>
                  </a:lnTo>
                  <a:lnTo>
                    <a:pt x="170" y="670"/>
                  </a:lnTo>
                  <a:lnTo>
                    <a:pt x="168" y="665"/>
                  </a:lnTo>
                  <a:lnTo>
                    <a:pt x="166" y="660"/>
                  </a:lnTo>
                  <a:lnTo>
                    <a:pt x="166" y="655"/>
                  </a:lnTo>
                  <a:lnTo>
                    <a:pt x="165" y="650"/>
                  </a:lnTo>
                  <a:lnTo>
                    <a:pt x="165" y="645"/>
                  </a:lnTo>
                  <a:lnTo>
                    <a:pt x="165" y="641"/>
                  </a:lnTo>
                  <a:lnTo>
                    <a:pt x="163" y="636"/>
                  </a:lnTo>
                  <a:lnTo>
                    <a:pt x="161" y="631"/>
                  </a:lnTo>
                  <a:lnTo>
                    <a:pt x="161" y="626"/>
                  </a:lnTo>
                  <a:lnTo>
                    <a:pt x="161" y="621"/>
                  </a:lnTo>
                  <a:lnTo>
                    <a:pt x="160" y="613"/>
                  </a:lnTo>
                  <a:lnTo>
                    <a:pt x="160" y="605"/>
                  </a:lnTo>
                  <a:lnTo>
                    <a:pt x="158" y="596"/>
                  </a:lnTo>
                  <a:lnTo>
                    <a:pt x="158" y="588"/>
                  </a:lnTo>
                  <a:lnTo>
                    <a:pt x="158" y="581"/>
                  </a:lnTo>
                  <a:lnTo>
                    <a:pt x="158" y="574"/>
                  </a:lnTo>
                  <a:lnTo>
                    <a:pt x="158" y="569"/>
                  </a:lnTo>
                  <a:lnTo>
                    <a:pt x="158" y="566"/>
                  </a:lnTo>
                  <a:lnTo>
                    <a:pt x="158" y="561"/>
                  </a:lnTo>
                  <a:lnTo>
                    <a:pt x="158" y="556"/>
                  </a:lnTo>
                  <a:lnTo>
                    <a:pt x="158" y="551"/>
                  </a:lnTo>
                  <a:lnTo>
                    <a:pt x="158" y="544"/>
                  </a:lnTo>
                  <a:lnTo>
                    <a:pt x="160" y="538"/>
                  </a:lnTo>
                  <a:lnTo>
                    <a:pt x="161" y="531"/>
                  </a:lnTo>
                  <a:lnTo>
                    <a:pt x="161" y="521"/>
                  </a:lnTo>
                  <a:lnTo>
                    <a:pt x="163" y="514"/>
                  </a:lnTo>
                  <a:lnTo>
                    <a:pt x="163" y="509"/>
                  </a:lnTo>
                  <a:lnTo>
                    <a:pt x="165" y="504"/>
                  </a:lnTo>
                  <a:lnTo>
                    <a:pt x="165" y="499"/>
                  </a:lnTo>
                  <a:lnTo>
                    <a:pt x="166" y="496"/>
                  </a:lnTo>
                  <a:lnTo>
                    <a:pt x="166" y="489"/>
                  </a:lnTo>
                  <a:lnTo>
                    <a:pt x="168" y="484"/>
                  </a:lnTo>
                  <a:lnTo>
                    <a:pt x="170" y="481"/>
                  </a:lnTo>
                  <a:lnTo>
                    <a:pt x="171" y="476"/>
                  </a:lnTo>
                  <a:lnTo>
                    <a:pt x="171" y="469"/>
                  </a:lnTo>
                  <a:lnTo>
                    <a:pt x="173" y="466"/>
                  </a:lnTo>
                  <a:lnTo>
                    <a:pt x="175" y="461"/>
                  </a:lnTo>
                  <a:lnTo>
                    <a:pt x="176" y="456"/>
                  </a:lnTo>
                  <a:lnTo>
                    <a:pt x="178" y="449"/>
                  </a:lnTo>
                  <a:lnTo>
                    <a:pt x="180" y="444"/>
                  </a:lnTo>
                  <a:lnTo>
                    <a:pt x="181" y="438"/>
                  </a:lnTo>
                  <a:lnTo>
                    <a:pt x="183" y="434"/>
                  </a:lnTo>
                  <a:lnTo>
                    <a:pt x="185" y="428"/>
                  </a:lnTo>
                  <a:lnTo>
                    <a:pt x="186" y="423"/>
                  </a:lnTo>
                  <a:lnTo>
                    <a:pt x="190" y="416"/>
                  </a:lnTo>
                  <a:lnTo>
                    <a:pt x="191" y="411"/>
                  </a:lnTo>
                  <a:lnTo>
                    <a:pt x="193" y="404"/>
                  </a:lnTo>
                  <a:lnTo>
                    <a:pt x="196" y="399"/>
                  </a:lnTo>
                  <a:lnTo>
                    <a:pt x="198" y="394"/>
                  </a:lnTo>
                  <a:lnTo>
                    <a:pt x="201" y="389"/>
                  </a:lnTo>
                  <a:lnTo>
                    <a:pt x="203" y="382"/>
                  </a:lnTo>
                  <a:lnTo>
                    <a:pt x="206" y="377"/>
                  </a:lnTo>
                  <a:lnTo>
                    <a:pt x="210" y="372"/>
                  </a:lnTo>
                  <a:lnTo>
                    <a:pt x="213" y="367"/>
                  </a:lnTo>
                  <a:lnTo>
                    <a:pt x="217" y="361"/>
                  </a:lnTo>
                  <a:lnTo>
                    <a:pt x="220" y="356"/>
                  </a:lnTo>
                  <a:lnTo>
                    <a:pt x="223" y="349"/>
                  </a:lnTo>
                  <a:lnTo>
                    <a:pt x="227" y="346"/>
                  </a:lnTo>
                  <a:lnTo>
                    <a:pt x="230" y="339"/>
                  </a:lnTo>
                  <a:lnTo>
                    <a:pt x="233" y="334"/>
                  </a:lnTo>
                  <a:lnTo>
                    <a:pt x="238" y="329"/>
                  </a:lnTo>
                  <a:lnTo>
                    <a:pt x="242" y="324"/>
                  </a:lnTo>
                  <a:lnTo>
                    <a:pt x="247" y="317"/>
                  </a:lnTo>
                  <a:lnTo>
                    <a:pt x="250" y="314"/>
                  </a:lnTo>
                  <a:lnTo>
                    <a:pt x="255" y="309"/>
                  </a:lnTo>
                  <a:lnTo>
                    <a:pt x="260" y="304"/>
                  </a:lnTo>
                  <a:lnTo>
                    <a:pt x="265" y="299"/>
                  </a:lnTo>
                  <a:lnTo>
                    <a:pt x="270" y="294"/>
                  </a:lnTo>
                  <a:lnTo>
                    <a:pt x="275" y="289"/>
                  </a:lnTo>
                  <a:lnTo>
                    <a:pt x="280" y="286"/>
                  </a:lnTo>
                  <a:lnTo>
                    <a:pt x="282" y="284"/>
                  </a:lnTo>
                  <a:lnTo>
                    <a:pt x="285" y="281"/>
                  </a:lnTo>
                  <a:lnTo>
                    <a:pt x="287" y="277"/>
                  </a:lnTo>
                  <a:lnTo>
                    <a:pt x="290" y="274"/>
                  </a:lnTo>
                  <a:lnTo>
                    <a:pt x="293" y="269"/>
                  </a:lnTo>
                  <a:lnTo>
                    <a:pt x="298" y="266"/>
                  </a:lnTo>
                  <a:lnTo>
                    <a:pt x="303" y="261"/>
                  </a:lnTo>
                  <a:lnTo>
                    <a:pt x="308" y="257"/>
                  </a:lnTo>
                  <a:lnTo>
                    <a:pt x="315" y="251"/>
                  </a:lnTo>
                  <a:lnTo>
                    <a:pt x="322" y="246"/>
                  </a:lnTo>
                  <a:lnTo>
                    <a:pt x="328" y="241"/>
                  </a:lnTo>
                  <a:lnTo>
                    <a:pt x="337" y="236"/>
                  </a:lnTo>
                  <a:lnTo>
                    <a:pt x="340" y="232"/>
                  </a:lnTo>
                  <a:lnTo>
                    <a:pt x="345" y="229"/>
                  </a:lnTo>
                  <a:lnTo>
                    <a:pt x="350" y="227"/>
                  </a:lnTo>
                  <a:lnTo>
                    <a:pt x="355" y="226"/>
                  </a:lnTo>
                  <a:lnTo>
                    <a:pt x="358" y="222"/>
                  </a:lnTo>
                  <a:lnTo>
                    <a:pt x="363" y="219"/>
                  </a:lnTo>
                  <a:lnTo>
                    <a:pt x="368" y="216"/>
                  </a:lnTo>
                  <a:lnTo>
                    <a:pt x="373" y="212"/>
                  </a:lnTo>
                  <a:lnTo>
                    <a:pt x="378" y="210"/>
                  </a:lnTo>
                  <a:lnTo>
                    <a:pt x="383" y="207"/>
                  </a:lnTo>
                  <a:lnTo>
                    <a:pt x="390" y="204"/>
                  </a:lnTo>
                  <a:lnTo>
                    <a:pt x="395" y="202"/>
                  </a:lnTo>
                  <a:lnTo>
                    <a:pt x="402" y="199"/>
                  </a:lnTo>
                  <a:lnTo>
                    <a:pt x="407" y="195"/>
                  </a:lnTo>
                  <a:lnTo>
                    <a:pt x="413" y="192"/>
                  </a:lnTo>
                  <a:lnTo>
                    <a:pt x="420" y="190"/>
                  </a:lnTo>
                  <a:lnTo>
                    <a:pt x="425" y="189"/>
                  </a:lnTo>
                  <a:lnTo>
                    <a:pt x="434" y="185"/>
                  </a:lnTo>
                  <a:lnTo>
                    <a:pt x="440" y="184"/>
                  </a:lnTo>
                  <a:lnTo>
                    <a:pt x="447" y="182"/>
                  </a:lnTo>
                  <a:lnTo>
                    <a:pt x="454" y="179"/>
                  </a:lnTo>
                  <a:lnTo>
                    <a:pt x="460" y="177"/>
                  </a:lnTo>
                  <a:lnTo>
                    <a:pt x="469" y="175"/>
                  </a:lnTo>
                  <a:lnTo>
                    <a:pt x="475" y="174"/>
                  </a:lnTo>
                  <a:lnTo>
                    <a:pt x="484" y="170"/>
                  </a:lnTo>
                  <a:lnTo>
                    <a:pt x="492" y="169"/>
                  </a:lnTo>
                  <a:lnTo>
                    <a:pt x="499" y="167"/>
                  </a:lnTo>
                  <a:lnTo>
                    <a:pt x="509" y="167"/>
                  </a:lnTo>
                  <a:lnTo>
                    <a:pt x="515" y="164"/>
                  </a:lnTo>
                  <a:lnTo>
                    <a:pt x="525" y="164"/>
                  </a:lnTo>
                  <a:lnTo>
                    <a:pt x="532" y="162"/>
                  </a:lnTo>
                  <a:lnTo>
                    <a:pt x="542" y="162"/>
                  </a:lnTo>
                  <a:lnTo>
                    <a:pt x="550" y="160"/>
                  </a:lnTo>
                  <a:lnTo>
                    <a:pt x="559" y="160"/>
                  </a:lnTo>
                  <a:lnTo>
                    <a:pt x="569" y="160"/>
                  </a:lnTo>
                  <a:lnTo>
                    <a:pt x="579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141827" y="3590186"/>
            <a:ext cx="2176463" cy="2198688"/>
            <a:chOff x="567" y="754"/>
            <a:chExt cx="1371" cy="1385"/>
          </a:xfrm>
          <a:solidFill>
            <a:schemeClr val="accent3"/>
          </a:solidFill>
        </p:grpSpPr>
        <p:sp>
          <p:nvSpPr>
            <p:cNvPr id="8" name="Freeform 11"/>
            <p:cNvSpPr/>
            <p:nvPr/>
          </p:nvSpPr>
          <p:spPr bwMode="auto">
            <a:xfrm>
              <a:off x="1202" y="754"/>
              <a:ext cx="736" cy="1383"/>
            </a:xfrm>
            <a:custGeom>
              <a:avLst/>
              <a:gdLst>
                <a:gd name="T0" fmla="*/ 263 w 736"/>
                <a:gd name="T1" fmla="*/ 1259 h 1383"/>
                <a:gd name="T2" fmla="*/ 604 w 736"/>
                <a:gd name="T3" fmla="*/ 1102 h 1383"/>
                <a:gd name="T4" fmla="*/ 736 w 736"/>
                <a:gd name="T5" fmla="*/ 763 h 1383"/>
                <a:gd name="T6" fmla="*/ 736 w 736"/>
                <a:gd name="T7" fmla="*/ 740 h 1383"/>
                <a:gd name="T8" fmla="*/ 736 w 736"/>
                <a:gd name="T9" fmla="*/ 720 h 1383"/>
                <a:gd name="T10" fmla="*/ 736 w 736"/>
                <a:gd name="T11" fmla="*/ 688 h 1383"/>
                <a:gd name="T12" fmla="*/ 736 w 736"/>
                <a:gd name="T13" fmla="*/ 668 h 1383"/>
                <a:gd name="T14" fmla="*/ 736 w 736"/>
                <a:gd name="T15" fmla="*/ 630 h 1383"/>
                <a:gd name="T16" fmla="*/ 519 w 736"/>
                <a:gd name="T17" fmla="*/ 301 h 1383"/>
                <a:gd name="T18" fmla="*/ 136 w 736"/>
                <a:gd name="T19" fmla="*/ 87 h 1383"/>
                <a:gd name="T20" fmla="*/ 48 w 736"/>
                <a:gd name="T21" fmla="*/ 192 h 1383"/>
                <a:gd name="T22" fmla="*/ 73 w 736"/>
                <a:gd name="T23" fmla="*/ 192 h 1383"/>
                <a:gd name="T24" fmla="*/ 100 w 736"/>
                <a:gd name="T25" fmla="*/ 195 h 1383"/>
                <a:gd name="T26" fmla="*/ 126 w 736"/>
                <a:gd name="T27" fmla="*/ 199 h 1383"/>
                <a:gd name="T28" fmla="*/ 158 w 736"/>
                <a:gd name="T29" fmla="*/ 207 h 1383"/>
                <a:gd name="T30" fmla="*/ 192 w 736"/>
                <a:gd name="T31" fmla="*/ 215 h 1383"/>
                <a:gd name="T32" fmla="*/ 228 w 736"/>
                <a:gd name="T33" fmla="*/ 227 h 1383"/>
                <a:gd name="T34" fmla="*/ 263 w 736"/>
                <a:gd name="T35" fmla="*/ 242 h 1383"/>
                <a:gd name="T36" fmla="*/ 302 w 736"/>
                <a:gd name="T37" fmla="*/ 262 h 1383"/>
                <a:gd name="T38" fmla="*/ 337 w 736"/>
                <a:gd name="T39" fmla="*/ 286 h 1383"/>
                <a:gd name="T40" fmla="*/ 370 w 736"/>
                <a:gd name="T41" fmla="*/ 314 h 1383"/>
                <a:gd name="T42" fmla="*/ 402 w 736"/>
                <a:gd name="T43" fmla="*/ 346 h 1383"/>
                <a:gd name="T44" fmla="*/ 429 w 736"/>
                <a:gd name="T45" fmla="*/ 371 h 1383"/>
                <a:gd name="T46" fmla="*/ 450 w 736"/>
                <a:gd name="T47" fmla="*/ 397 h 1383"/>
                <a:gd name="T48" fmla="*/ 470 w 736"/>
                <a:gd name="T49" fmla="*/ 426 h 1383"/>
                <a:gd name="T50" fmla="*/ 485 w 736"/>
                <a:gd name="T51" fmla="*/ 454 h 1383"/>
                <a:gd name="T52" fmla="*/ 500 w 736"/>
                <a:gd name="T53" fmla="*/ 484 h 1383"/>
                <a:gd name="T54" fmla="*/ 514 w 736"/>
                <a:gd name="T55" fmla="*/ 516 h 1383"/>
                <a:gd name="T56" fmla="*/ 522 w 736"/>
                <a:gd name="T57" fmla="*/ 544 h 1383"/>
                <a:gd name="T58" fmla="*/ 530 w 736"/>
                <a:gd name="T59" fmla="*/ 574 h 1383"/>
                <a:gd name="T60" fmla="*/ 537 w 736"/>
                <a:gd name="T61" fmla="*/ 603 h 1383"/>
                <a:gd name="T62" fmla="*/ 540 w 736"/>
                <a:gd name="T63" fmla="*/ 630 h 1383"/>
                <a:gd name="T64" fmla="*/ 544 w 736"/>
                <a:gd name="T65" fmla="*/ 656 h 1383"/>
                <a:gd name="T66" fmla="*/ 545 w 736"/>
                <a:gd name="T67" fmla="*/ 681 h 1383"/>
                <a:gd name="T68" fmla="*/ 547 w 736"/>
                <a:gd name="T69" fmla="*/ 703 h 1383"/>
                <a:gd name="T70" fmla="*/ 544 w 736"/>
                <a:gd name="T71" fmla="*/ 733 h 1383"/>
                <a:gd name="T72" fmla="*/ 540 w 736"/>
                <a:gd name="T73" fmla="*/ 756 h 1383"/>
                <a:gd name="T74" fmla="*/ 535 w 736"/>
                <a:gd name="T75" fmla="*/ 781 h 1383"/>
                <a:gd name="T76" fmla="*/ 529 w 736"/>
                <a:gd name="T77" fmla="*/ 812 h 1383"/>
                <a:gd name="T78" fmla="*/ 520 w 736"/>
                <a:gd name="T79" fmla="*/ 842 h 1383"/>
                <a:gd name="T80" fmla="*/ 509 w 736"/>
                <a:gd name="T81" fmla="*/ 875 h 1383"/>
                <a:gd name="T82" fmla="*/ 494 w 736"/>
                <a:gd name="T83" fmla="*/ 907 h 1383"/>
                <a:gd name="T84" fmla="*/ 479 w 736"/>
                <a:gd name="T85" fmla="*/ 942 h 1383"/>
                <a:gd name="T86" fmla="*/ 457 w 736"/>
                <a:gd name="T87" fmla="*/ 973 h 1383"/>
                <a:gd name="T88" fmla="*/ 434 w 736"/>
                <a:gd name="T89" fmla="*/ 1005 h 1383"/>
                <a:gd name="T90" fmla="*/ 405 w 736"/>
                <a:gd name="T91" fmla="*/ 1035 h 1383"/>
                <a:gd name="T92" fmla="*/ 387 w 736"/>
                <a:gd name="T93" fmla="*/ 1054 h 1383"/>
                <a:gd name="T94" fmla="*/ 355 w 736"/>
                <a:gd name="T95" fmla="*/ 1079 h 1383"/>
                <a:gd name="T96" fmla="*/ 330 w 736"/>
                <a:gd name="T97" fmla="*/ 1099 h 1383"/>
                <a:gd name="T98" fmla="*/ 303 w 736"/>
                <a:gd name="T99" fmla="*/ 1115 h 1383"/>
                <a:gd name="T100" fmla="*/ 273 w 736"/>
                <a:gd name="T101" fmla="*/ 1132 h 1383"/>
                <a:gd name="T102" fmla="*/ 238 w 736"/>
                <a:gd name="T103" fmla="*/ 1149 h 1383"/>
                <a:gd name="T104" fmla="*/ 200 w 736"/>
                <a:gd name="T105" fmla="*/ 1164 h 1383"/>
                <a:gd name="T106" fmla="*/ 155 w 736"/>
                <a:gd name="T107" fmla="*/ 1174 h 1383"/>
                <a:gd name="T108" fmla="*/ 106 w 736"/>
                <a:gd name="T109" fmla="*/ 1184 h 1383"/>
                <a:gd name="T110" fmla="*/ 55 w 736"/>
                <a:gd name="T111" fmla="*/ 1189 h 138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36"/>
                <a:gd name="T169" fmla="*/ 0 h 1383"/>
                <a:gd name="T170" fmla="*/ 736 w 736"/>
                <a:gd name="T171" fmla="*/ 1383 h 1383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36" h="1383">
                  <a:moveTo>
                    <a:pt x="45" y="1189"/>
                  </a:moveTo>
                  <a:lnTo>
                    <a:pt x="48" y="1383"/>
                  </a:lnTo>
                  <a:lnTo>
                    <a:pt x="110" y="1381"/>
                  </a:lnTo>
                  <a:lnTo>
                    <a:pt x="135" y="1296"/>
                  </a:lnTo>
                  <a:lnTo>
                    <a:pt x="263" y="1259"/>
                  </a:lnTo>
                  <a:lnTo>
                    <a:pt x="348" y="1317"/>
                  </a:lnTo>
                  <a:lnTo>
                    <a:pt x="442" y="1261"/>
                  </a:lnTo>
                  <a:lnTo>
                    <a:pt x="439" y="1162"/>
                  </a:lnTo>
                  <a:lnTo>
                    <a:pt x="509" y="1089"/>
                  </a:lnTo>
                  <a:lnTo>
                    <a:pt x="604" y="1102"/>
                  </a:lnTo>
                  <a:lnTo>
                    <a:pt x="671" y="997"/>
                  </a:lnTo>
                  <a:lnTo>
                    <a:pt x="614" y="915"/>
                  </a:lnTo>
                  <a:lnTo>
                    <a:pt x="652" y="781"/>
                  </a:lnTo>
                  <a:lnTo>
                    <a:pt x="736" y="768"/>
                  </a:lnTo>
                  <a:lnTo>
                    <a:pt x="736" y="763"/>
                  </a:lnTo>
                  <a:lnTo>
                    <a:pt x="736" y="758"/>
                  </a:lnTo>
                  <a:lnTo>
                    <a:pt x="736" y="755"/>
                  </a:lnTo>
                  <a:lnTo>
                    <a:pt x="736" y="750"/>
                  </a:lnTo>
                  <a:lnTo>
                    <a:pt x="736" y="745"/>
                  </a:lnTo>
                  <a:lnTo>
                    <a:pt x="736" y="740"/>
                  </a:lnTo>
                  <a:lnTo>
                    <a:pt x="736" y="736"/>
                  </a:lnTo>
                  <a:lnTo>
                    <a:pt x="736" y="733"/>
                  </a:lnTo>
                  <a:lnTo>
                    <a:pt x="736" y="728"/>
                  </a:lnTo>
                  <a:lnTo>
                    <a:pt x="736" y="723"/>
                  </a:lnTo>
                  <a:lnTo>
                    <a:pt x="736" y="720"/>
                  </a:lnTo>
                  <a:lnTo>
                    <a:pt x="736" y="715"/>
                  </a:lnTo>
                  <a:lnTo>
                    <a:pt x="736" y="706"/>
                  </a:lnTo>
                  <a:lnTo>
                    <a:pt x="736" y="698"/>
                  </a:lnTo>
                  <a:lnTo>
                    <a:pt x="736" y="693"/>
                  </a:lnTo>
                  <a:lnTo>
                    <a:pt x="736" y="688"/>
                  </a:lnTo>
                  <a:lnTo>
                    <a:pt x="736" y="685"/>
                  </a:lnTo>
                  <a:lnTo>
                    <a:pt x="736" y="681"/>
                  </a:lnTo>
                  <a:lnTo>
                    <a:pt x="736" y="676"/>
                  </a:lnTo>
                  <a:lnTo>
                    <a:pt x="736" y="671"/>
                  </a:lnTo>
                  <a:lnTo>
                    <a:pt x="736" y="668"/>
                  </a:lnTo>
                  <a:lnTo>
                    <a:pt x="736" y="663"/>
                  </a:lnTo>
                  <a:lnTo>
                    <a:pt x="736" y="655"/>
                  </a:lnTo>
                  <a:lnTo>
                    <a:pt x="736" y="646"/>
                  </a:lnTo>
                  <a:lnTo>
                    <a:pt x="736" y="638"/>
                  </a:lnTo>
                  <a:lnTo>
                    <a:pt x="736" y="630"/>
                  </a:lnTo>
                  <a:lnTo>
                    <a:pt x="651" y="604"/>
                  </a:lnTo>
                  <a:lnTo>
                    <a:pt x="614" y="476"/>
                  </a:lnTo>
                  <a:lnTo>
                    <a:pt x="672" y="391"/>
                  </a:lnTo>
                  <a:lnTo>
                    <a:pt x="617" y="296"/>
                  </a:lnTo>
                  <a:lnTo>
                    <a:pt x="519" y="301"/>
                  </a:lnTo>
                  <a:lnTo>
                    <a:pt x="445" y="230"/>
                  </a:lnTo>
                  <a:lnTo>
                    <a:pt x="457" y="134"/>
                  </a:lnTo>
                  <a:lnTo>
                    <a:pt x="352" y="67"/>
                  </a:lnTo>
                  <a:lnTo>
                    <a:pt x="272" y="125"/>
                  </a:lnTo>
                  <a:lnTo>
                    <a:pt x="136" y="87"/>
                  </a:lnTo>
                  <a:lnTo>
                    <a:pt x="123" y="3"/>
                  </a:lnTo>
                  <a:lnTo>
                    <a:pt x="43" y="0"/>
                  </a:lnTo>
                  <a:lnTo>
                    <a:pt x="0" y="89"/>
                  </a:lnTo>
                  <a:lnTo>
                    <a:pt x="46" y="192"/>
                  </a:lnTo>
                  <a:lnTo>
                    <a:pt x="48" y="192"/>
                  </a:lnTo>
                  <a:lnTo>
                    <a:pt x="51" y="192"/>
                  </a:lnTo>
                  <a:lnTo>
                    <a:pt x="55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3" y="192"/>
                  </a:lnTo>
                  <a:lnTo>
                    <a:pt x="81" y="194"/>
                  </a:lnTo>
                  <a:lnTo>
                    <a:pt x="86" y="194"/>
                  </a:lnTo>
                  <a:lnTo>
                    <a:pt x="90" y="194"/>
                  </a:lnTo>
                  <a:lnTo>
                    <a:pt x="95" y="194"/>
                  </a:lnTo>
                  <a:lnTo>
                    <a:pt x="100" y="195"/>
                  </a:lnTo>
                  <a:lnTo>
                    <a:pt x="105" y="195"/>
                  </a:lnTo>
                  <a:lnTo>
                    <a:pt x="110" y="197"/>
                  </a:lnTo>
                  <a:lnTo>
                    <a:pt x="116" y="197"/>
                  </a:lnTo>
                  <a:lnTo>
                    <a:pt x="121" y="199"/>
                  </a:lnTo>
                  <a:lnTo>
                    <a:pt x="126" y="199"/>
                  </a:lnTo>
                  <a:lnTo>
                    <a:pt x="133" y="200"/>
                  </a:lnTo>
                  <a:lnTo>
                    <a:pt x="138" y="202"/>
                  </a:lnTo>
                  <a:lnTo>
                    <a:pt x="147" y="204"/>
                  </a:lnTo>
                  <a:lnTo>
                    <a:pt x="152" y="205"/>
                  </a:lnTo>
                  <a:lnTo>
                    <a:pt x="158" y="207"/>
                  </a:lnTo>
                  <a:lnTo>
                    <a:pt x="165" y="209"/>
                  </a:lnTo>
                  <a:lnTo>
                    <a:pt x="172" y="210"/>
                  </a:lnTo>
                  <a:lnTo>
                    <a:pt x="178" y="210"/>
                  </a:lnTo>
                  <a:lnTo>
                    <a:pt x="185" y="212"/>
                  </a:lnTo>
                  <a:lnTo>
                    <a:pt x="192" y="215"/>
                  </a:lnTo>
                  <a:lnTo>
                    <a:pt x="200" y="217"/>
                  </a:lnTo>
                  <a:lnTo>
                    <a:pt x="207" y="219"/>
                  </a:lnTo>
                  <a:lnTo>
                    <a:pt x="213" y="222"/>
                  </a:lnTo>
                  <a:lnTo>
                    <a:pt x="220" y="224"/>
                  </a:lnTo>
                  <a:lnTo>
                    <a:pt x="228" y="227"/>
                  </a:lnTo>
                  <a:lnTo>
                    <a:pt x="235" y="229"/>
                  </a:lnTo>
                  <a:lnTo>
                    <a:pt x="242" y="232"/>
                  </a:lnTo>
                  <a:lnTo>
                    <a:pt x="250" y="235"/>
                  </a:lnTo>
                  <a:lnTo>
                    <a:pt x="257" y="239"/>
                  </a:lnTo>
                  <a:lnTo>
                    <a:pt x="263" y="242"/>
                  </a:lnTo>
                  <a:lnTo>
                    <a:pt x="272" y="246"/>
                  </a:lnTo>
                  <a:lnTo>
                    <a:pt x="278" y="249"/>
                  </a:lnTo>
                  <a:lnTo>
                    <a:pt x="287" y="254"/>
                  </a:lnTo>
                  <a:lnTo>
                    <a:pt x="293" y="257"/>
                  </a:lnTo>
                  <a:lnTo>
                    <a:pt x="302" y="262"/>
                  </a:lnTo>
                  <a:lnTo>
                    <a:pt x="308" y="266"/>
                  </a:lnTo>
                  <a:lnTo>
                    <a:pt x="315" y="271"/>
                  </a:lnTo>
                  <a:lnTo>
                    <a:pt x="322" y="276"/>
                  </a:lnTo>
                  <a:lnTo>
                    <a:pt x="330" y="279"/>
                  </a:lnTo>
                  <a:lnTo>
                    <a:pt x="337" y="286"/>
                  </a:lnTo>
                  <a:lnTo>
                    <a:pt x="343" y="291"/>
                  </a:lnTo>
                  <a:lnTo>
                    <a:pt x="350" y="296"/>
                  </a:lnTo>
                  <a:lnTo>
                    <a:pt x="357" y="301"/>
                  </a:lnTo>
                  <a:lnTo>
                    <a:pt x="364" y="307"/>
                  </a:lnTo>
                  <a:lnTo>
                    <a:pt x="370" y="314"/>
                  </a:lnTo>
                  <a:lnTo>
                    <a:pt x="377" y="319"/>
                  </a:lnTo>
                  <a:lnTo>
                    <a:pt x="384" y="326"/>
                  </a:lnTo>
                  <a:lnTo>
                    <a:pt x="390" y="332"/>
                  </a:lnTo>
                  <a:lnTo>
                    <a:pt x="397" y="341"/>
                  </a:lnTo>
                  <a:lnTo>
                    <a:pt x="402" y="346"/>
                  </a:lnTo>
                  <a:lnTo>
                    <a:pt x="407" y="349"/>
                  </a:lnTo>
                  <a:lnTo>
                    <a:pt x="414" y="354"/>
                  </a:lnTo>
                  <a:lnTo>
                    <a:pt x="419" y="361"/>
                  </a:lnTo>
                  <a:lnTo>
                    <a:pt x="424" y="364"/>
                  </a:lnTo>
                  <a:lnTo>
                    <a:pt x="429" y="371"/>
                  </a:lnTo>
                  <a:lnTo>
                    <a:pt x="434" y="376"/>
                  </a:lnTo>
                  <a:lnTo>
                    <a:pt x="439" y="381"/>
                  </a:lnTo>
                  <a:lnTo>
                    <a:pt x="442" y="386"/>
                  </a:lnTo>
                  <a:lnTo>
                    <a:pt x="445" y="392"/>
                  </a:lnTo>
                  <a:lnTo>
                    <a:pt x="450" y="397"/>
                  </a:lnTo>
                  <a:lnTo>
                    <a:pt x="455" y="402"/>
                  </a:lnTo>
                  <a:lnTo>
                    <a:pt x="459" y="409"/>
                  </a:lnTo>
                  <a:lnTo>
                    <a:pt x="462" y="414"/>
                  </a:lnTo>
                  <a:lnTo>
                    <a:pt x="467" y="419"/>
                  </a:lnTo>
                  <a:lnTo>
                    <a:pt x="470" y="426"/>
                  </a:lnTo>
                  <a:lnTo>
                    <a:pt x="474" y="431"/>
                  </a:lnTo>
                  <a:lnTo>
                    <a:pt x="477" y="438"/>
                  </a:lnTo>
                  <a:lnTo>
                    <a:pt x="480" y="443"/>
                  </a:lnTo>
                  <a:lnTo>
                    <a:pt x="484" y="449"/>
                  </a:lnTo>
                  <a:lnTo>
                    <a:pt x="485" y="454"/>
                  </a:lnTo>
                  <a:lnTo>
                    <a:pt x="489" y="461"/>
                  </a:lnTo>
                  <a:lnTo>
                    <a:pt x="492" y="466"/>
                  </a:lnTo>
                  <a:lnTo>
                    <a:pt x="495" y="473"/>
                  </a:lnTo>
                  <a:lnTo>
                    <a:pt x="499" y="479"/>
                  </a:lnTo>
                  <a:lnTo>
                    <a:pt x="500" y="484"/>
                  </a:lnTo>
                  <a:lnTo>
                    <a:pt x="504" y="491"/>
                  </a:lnTo>
                  <a:lnTo>
                    <a:pt x="505" y="498"/>
                  </a:lnTo>
                  <a:lnTo>
                    <a:pt x="509" y="503"/>
                  </a:lnTo>
                  <a:lnTo>
                    <a:pt x="510" y="509"/>
                  </a:lnTo>
                  <a:lnTo>
                    <a:pt x="514" y="516"/>
                  </a:lnTo>
                  <a:lnTo>
                    <a:pt x="515" y="521"/>
                  </a:lnTo>
                  <a:lnTo>
                    <a:pt x="517" y="528"/>
                  </a:lnTo>
                  <a:lnTo>
                    <a:pt x="519" y="533"/>
                  </a:lnTo>
                  <a:lnTo>
                    <a:pt x="520" y="538"/>
                  </a:lnTo>
                  <a:lnTo>
                    <a:pt x="522" y="544"/>
                  </a:lnTo>
                  <a:lnTo>
                    <a:pt x="524" y="551"/>
                  </a:lnTo>
                  <a:lnTo>
                    <a:pt x="525" y="556"/>
                  </a:lnTo>
                  <a:lnTo>
                    <a:pt x="527" y="563"/>
                  </a:lnTo>
                  <a:lnTo>
                    <a:pt x="529" y="569"/>
                  </a:lnTo>
                  <a:lnTo>
                    <a:pt x="530" y="574"/>
                  </a:lnTo>
                  <a:lnTo>
                    <a:pt x="532" y="579"/>
                  </a:lnTo>
                  <a:lnTo>
                    <a:pt x="532" y="586"/>
                  </a:lnTo>
                  <a:lnTo>
                    <a:pt x="534" y="591"/>
                  </a:lnTo>
                  <a:lnTo>
                    <a:pt x="535" y="598"/>
                  </a:lnTo>
                  <a:lnTo>
                    <a:pt x="537" y="603"/>
                  </a:lnTo>
                  <a:lnTo>
                    <a:pt x="537" y="608"/>
                  </a:lnTo>
                  <a:lnTo>
                    <a:pt x="539" y="615"/>
                  </a:lnTo>
                  <a:lnTo>
                    <a:pt x="539" y="620"/>
                  </a:lnTo>
                  <a:lnTo>
                    <a:pt x="539" y="625"/>
                  </a:lnTo>
                  <a:lnTo>
                    <a:pt x="540" y="630"/>
                  </a:lnTo>
                  <a:lnTo>
                    <a:pt x="540" y="636"/>
                  </a:lnTo>
                  <a:lnTo>
                    <a:pt x="542" y="640"/>
                  </a:lnTo>
                  <a:lnTo>
                    <a:pt x="542" y="646"/>
                  </a:lnTo>
                  <a:lnTo>
                    <a:pt x="544" y="651"/>
                  </a:lnTo>
                  <a:lnTo>
                    <a:pt x="544" y="656"/>
                  </a:lnTo>
                  <a:lnTo>
                    <a:pt x="544" y="661"/>
                  </a:lnTo>
                  <a:lnTo>
                    <a:pt x="545" y="666"/>
                  </a:lnTo>
                  <a:lnTo>
                    <a:pt x="545" y="671"/>
                  </a:lnTo>
                  <a:lnTo>
                    <a:pt x="545" y="676"/>
                  </a:lnTo>
                  <a:lnTo>
                    <a:pt x="545" y="681"/>
                  </a:lnTo>
                  <a:lnTo>
                    <a:pt x="547" y="686"/>
                  </a:lnTo>
                  <a:lnTo>
                    <a:pt x="547" y="691"/>
                  </a:lnTo>
                  <a:lnTo>
                    <a:pt x="549" y="696"/>
                  </a:lnTo>
                  <a:lnTo>
                    <a:pt x="547" y="698"/>
                  </a:lnTo>
                  <a:lnTo>
                    <a:pt x="547" y="703"/>
                  </a:lnTo>
                  <a:lnTo>
                    <a:pt x="547" y="708"/>
                  </a:lnTo>
                  <a:lnTo>
                    <a:pt x="547" y="715"/>
                  </a:lnTo>
                  <a:lnTo>
                    <a:pt x="545" y="721"/>
                  </a:lnTo>
                  <a:lnTo>
                    <a:pt x="544" y="730"/>
                  </a:lnTo>
                  <a:lnTo>
                    <a:pt x="544" y="733"/>
                  </a:lnTo>
                  <a:lnTo>
                    <a:pt x="544" y="738"/>
                  </a:lnTo>
                  <a:lnTo>
                    <a:pt x="542" y="741"/>
                  </a:lnTo>
                  <a:lnTo>
                    <a:pt x="542" y="746"/>
                  </a:lnTo>
                  <a:lnTo>
                    <a:pt x="540" y="751"/>
                  </a:lnTo>
                  <a:lnTo>
                    <a:pt x="540" y="756"/>
                  </a:lnTo>
                  <a:lnTo>
                    <a:pt x="539" y="760"/>
                  </a:lnTo>
                  <a:lnTo>
                    <a:pt x="539" y="766"/>
                  </a:lnTo>
                  <a:lnTo>
                    <a:pt x="537" y="771"/>
                  </a:lnTo>
                  <a:lnTo>
                    <a:pt x="537" y="776"/>
                  </a:lnTo>
                  <a:lnTo>
                    <a:pt x="535" y="781"/>
                  </a:lnTo>
                  <a:lnTo>
                    <a:pt x="535" y="788"/>
                  </a:lnTo>
                  <a:lnTo>
                    <a:pt x="534" y="793"/>
                  </a:lnTo>
                  <a:lnTo>
                    <a:pt x="532" y="800"/>
                  </a:lnTo>
                  <a:lnTo>
                    <a:pt x="530" y="805"/>
                  </a:lnTo>
                  <a:lnTo>
                    <a:pt x="529" y="812"/>
                  </a:lnTo>
                  <a:lnTo>
                    <a:pt x="527" y="817"/>
                  </a:lnTo>
                  <a:lnTo>
                    <a:pt x="525" y="823"/>
                  </a:lnTo>
                  <a:lnTo>
                    <a:pt x="524" y="830"/>
                  </a:lnTo>
                  <a:lnTo>
                    <a:pt x="522" y="837"/>
                  </a:lnTo>
                  <a:lnTo>
                    <a:pt x="520" y="842"/>
                  </a:lnTo>
                  <a:lnTo>
                    <a:pt x="519" y="848"/>
                  </a:lnTo>
                  <a:lnTo>
                    <a:pt x="515" y="855"/>
                  </a:lnTo>
                  <a:lnTo>
                    <a:pt x="514" y="862"/>
                  </a:lnTo>
                  <a:lnTo>
                    <a:pt x="510" y="868"/>
                  </a:lnTo>
                  <a:lnTo>
                    <a:pt x="509" y="875"/>
                  </a:lnTo>
                  <a:lnTo>
                    <a:pt x="505" y="880"/>
                  </a:lnTo>
                  <a:lnTo>
                    <a:pt x="504" y="888"/>
                  </a:lnTo>
                  <a:lnTo>
                    <a:pt x="500" y="895"/>
                  </a:lnTo>
                  <a:lnTo>
                    <a:pt x="497" y="900"/>
                  </a:lnTo>
                  <a:lnTo>
                    <a:pt x="494" y="907"/>
                  </a:lnTo>
                  <a:lnTo>
                    <a:pt x="492" y="913"/>
                  </a:lnTo>
                  <a:lnTo>
                    <a:pt x="489" y="920"/>
                  </a:lnTo>
                  <a:lnTo>
                    <a:pt x="485" y="927"/>
                  </a:lnTo>
                  <a:lnTo>
                    <a:pt x="482" y="933"/>
                  </a:lnTo>
                  <a:lnTo>
                    <a:pt x="479" y="942"/>
                  </a:lnTo>
                  <a:lnTo>
                    <a:pt x="474" y="947"/>
                  </a:lnTo>
                  <a:lnTo>
                    <a:pt x="470" y="953"/>
                  </a:lnTo>
                  <a:lnTo>
                    <a:pt x="465" y="960"/>
                  </a:lnTo>
                  <a:lnTo>
                    <a:pt x="462" y="967"/>
                  </a:lnTo>
                  <a:lnTo>
                    <a:pt x="457" y="973"/>
                  </a:lnTo>
                  <a:lnTo>
                    <a:pt x="452" y="980"/>
                  </a:lnTo>
                  <a:lnTo>
                    <a:pt x="447" y="985"/>
                  </a:lnTo>
                  <a:lnTo>
                    <a:pt x="444" y="994"/>
                  </a:lnTo>
                  <a:lnTo>
                    <a:pt x="439" y="999"/>
                  </a:lnTo>
                  <a:lnTo>
                    <a:pt x="434" y="1005"/>
                  </a:lnTo>
                  <a:lnTo>
                    <a:pt x="427" y="1012"/>
                  </a:lnTo>
                  <a:lnTo>
                    <a:pt x="422" y="1017"/>
                  </a:lnTo>
                  <a:lnTo>
                    <a:pt x="417" y="1024"/>
                  </a:lnTo>
                  <a:lnTo>
                    <a:pt x="410" y="1030"/>
                  </a:lnTo>
                  <a:lnTo>
                    <a:pt x="405" y="1035"/>
                  </a:lnTo>
                  <a:lnTo>
                    <a:pt x="400" y="1042"/>
                  </a:lnTo>
                  <a:lnTo>
                    <a:pt x="397" y="1042"/>
                  </a:lnTo>
                  <a:lnTo>
                    <a:pt x="394" y="1047"/>
                  </a:lnTo>
                  <a:lnTo>
                    <a:pt x="390" y="1049"/>
                  </a:lnTo>
                  <a:lnTo>
                    <a:pt x="387" y="1054"/>
                  </a:lnTo>
                  <a:lnTo>
                    <a:pt x="382" y="1059"/>
                  </a:lnTo>
                  <a:lnTo>
                    <a:pt x="377" y="1064"/>
                  </a:lnTo>
                  <a:lnTo>
                    <a:pt x="370" y="1067"/>
                  </a:lnTo>
                  <a:lnTo>
                    <a:pt x="364" y="1074"/>
                  </a:lnTo>
                  <a:lnTo>
                    <a:pt x="355" y="1079"/>
                  </a:lnTo>
                  <a:lnTo>
                    <a:pt x="348" y="1085"/>
                  </a:lnTo>
                  <a:lnTo>
                    <a:pt x="343" y="1089"/>
                  </a:lnTo>
                  <a:lnTo>
                    <a:pt x="338" y="1092"/>
                  </a:lnTo>
                  <a:lnTo>
                    <a:pt x="335" y="1095"/>
                  </a:lnTo>
                  <a:lnTo>
                    <a:pt x="330" y="1099"/>
                  </a:lnTo>
                  <a:lnTo>
                    <a:pt x="325" y="1102"/>
                  </a:lnTo>
                  <a:lnTo>
                    <a:pt x="320" y="1105"/>
                  </a:lnTo>
                  <a:lnTo>
                    <a:pt x="315" y="1109"/>
                  </a:lnTo>
                  <a:lnTo>
                    <a:pt x="310" y="1114"/>
                  </a:lnTo>
                  <a:lnTo>
                    <a:pt x="303" y="1115"/>
                  </a:lnTo>
                  <a:lnTo>
                    <a:pt x="298" y="1119"/>
                  </a:lnTo>
                  <a:lnTo>
                    <a:pt x="292" y="1122"/>
                  </a:lnTo>
                  <a:lnTo>
                    <a:pt x="287" y="1125"/>
                  </a:lnTo>
                  <a:lnTo>
                    <a:pt x="280" y="1129"/>
                  </a:lnTo>
                  <a:lnTo>
                    <a:pt x="273" y="1132"/>
                  </a:lnTo>
                  <a:lnTo>
                    <a:pt x="267" y="1135"/>
                  </a:lnTo>
                  <a:lnTo>
                    <a:pt x="260" y="1139"/>
                  </a:lnTo>
                  <a:lnTo>
                    <a:pt x="253" y="1142"/>
                  </a:lnTo>
                  <a:lnTo>
                    <a:pt x="245" y="1145"/>
                  </a:lnTo>
                  <a:lnTo>
                    <a:pt x="238" y="1149"/>
                  </a:lnTo>
                  <a:lnTo>
                    <a:pt x="232" y="1150"/>
                  </a:lnTo>
                  <a:lnTo>
                    <a:pt x="223" y="1154"/>
                  </a:lnTo>
                  <a:lnTo>
                    <a:pt x="215" y="1157"/>
                  </a:lnTo>
                  <a:lnTo>
                    <a:pt x="207" y="1160"/>
                  </a:lnTo>
                  <a:lnTo>
                    <a:pt x="200" y="1164"/>
                  </a:lnTo>
                  <a:lnTo>
                    <a:pt x="190" y="1165"/>
                  </a:lnTo>
                  <a:lnTo>
                    <a:pt x="182" y="1169"/>
                  </a:lnTo>
                  <a:lnTo>
                    <a:pt x="173" y="1171"/>
                  </a:lnTo>
                  <a:lnTo>
                    <a:pt x="165" y="1172"/>
                  </a:lnTo>
                  <a:lnTo>
                    <a:pt x="155" y="1174"/>
                  </a:lnTo>
                  <a:lnTo>
                    <a:pt x="145" y="1177"/>
                  </a:lnTo>
                  <a:lnTo>
                    <a:pt x="136" y="1179"/>
                  </a:lnTo>
                  <a:lnTo>
                    <a:pt x="126" y="1181"/>
                  </a:lnTo>
                  <a:lnTo>
                    <a:pt x="116" y="1182"/>
                  </a:lnTo>
                  <a:lnTo>
                    <a:pt x="106" y="1184"/>
                  </a:lnTo>
                  <a:lnTo>
                    <a:pt x="96" y="1186"/>
                  </a:lnTo>
                  <a:lnTo>
                    <a:pt x="86" y="1186"/>
                  </a:lnTo>
                  <a:lnTo>
                    <a:pt x="75" y="1187"/>
                  </a:lnTo>
                  <a:lnTo>
                    <a:pt x="65" y="1187"/>
                  </a:lnTo>
                  <a:lnTo>
                    <a:pt x="55" y="1189"/>
                  </a:lnTo>
                  <a:lnTo>
                    <a:pt x="45" y="1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567" y="754"/>
              <a:ext cx="730" cy="1385"/>
            </a:xfrm>
            <a:custGeom>
              <a:avLst/>
              <a:gdLst>
                <a:gd name="T0" fmla="*/ 476 w 730"/>
                <a:gd name="T1" fmla="*/ 124 h 1385"/>
                <a:gd name="T2" fmla="*/ 134 w 730"/>
                <a:gd name="T3" fmla="*/ 281 h 1385"/>
                <a:gd name="T4" fmla="*/ 2 w 730"/>
                <a:gd name="T5" fmla="*/ 622 h 1385"/>
                <a:gd name="T6" fmla="*/ 0 w 730"/>
                <a:gd name="T7" fmla="*/ 662 h 1385"/>
                <a:gd name="T8" fmla="*/ 0 w 730"/>
                <a:gd name="T9" fmla="*/ 685 h 1385"/>
                <a:gd name="T10" fmla="*/ 0 w 730"/>
                <a:gd name="T11" fmla="*/ 708 h 1385"/>
                <a:gd name="T12" fmla="*/ 0 w 730"/>
                <a:gd name="T13" fmla="*/ 732 h 1385"/>
                <a:gd name="T14" fmla="*/ 4 w 730"/>
                <a:gd name="T15" fmla="*/ 757 h 1385"/>
                <a:gd name="T16" fmla="*/ 221 w 730"/>
                <a:gd name="T17" fmla="*/ 1084 h 1385"/>
                <a:gd name="T18" fmla="*/ 601 w 730"/>
                <a:gd name="T19" fmla="*/ 1299 h 1385"/>
                <a:gd name="T20" fmla="*/ 690 w 730"/>
                <a:gd name="T21" fmla="*/ 1191 h 1385"/>
                <a:gd name="T22" fmla="*/ 668 w 730"/>
                <a:gd name="T23" fmla="*/ 1189 h 1385"/>
                <a:gd name="T24" fmla="*/ 640 w 730"/>
                <a:gd name="T25" fmla="*/ 1188 h 1385"/>
                <a:gd name="T26" fmla="*/ 615 w 730"/>
                <a:gd name="T27" fmla="*/ 1184 h 1385"/>
                <a:gd name="T28" fmla="*/ 585 w 730"/>
                <a:gd name="T29" fmla="*/ 1176 h 1385"/>
                <a:gd name="T30" fmla="*/ 551 w 730"/>
                <a:gd name="T31" fmla="*/ 1169 h 1385"/>
                <a:gd name="T32" fmla="*/ 514 w 730"/>
                <a:gd name="T33" fmla="*/ 1157 h 1385"/>
                <a:gd name="T34" fmla="*/ 479 w 730"/>
                <a:gd name="T35" fmla="*/ 1144 h 1385"/>
                <a:gd name="T36" fmla="*/ 443 w 730"/>
                <a:gd name="T37" fmla="*/ 1126 h 1385"/>
                <a:gd name="T38" fmla="*/ 408 w 730"/>
                <a:gd name="T39" fmla="*/ 1102 h 1385"/>
                <a:gd name="T40" fmla="*/ 373 w 730"/>
                <a:gd name="T41" fmla="*/ 1077 h 1385"/>
                <a:gd name="T42" fmla="*/ 342 w 730"/>
                <a:gd name="T43" fmla="*/ 1046 h 1385"/>
                <a:gd name="T44" fmla="*/ 322 w 730"/>
                <a:gd name="T45" fmla="*/ 1027 h 1385"/>
                <a:gd name="T46" fmla="*/ 296 w 730"/>
                <a:gd name="T47" fmla="*/ 996 h 1385"/>
                <a:gd name="T48" fmla="*/ 279 w 730"/>
                <a:gd name="T49" fmla="*/ 972 h 1385"/>
                <a:gd name="T50" fmla="*/ 262 w 730"/>
                <a:gd name="T51" fmla="*/ 945 h 1385"/>
                <a:gd name="T52" fmla="*/ 246 w 730"/>
                <a:gd name="T53" fmla="*/ 912 h 1385"/>
                <a:gd name="T54" fmla="*/ 231 w 730"/>
                <a:gd name="T55" fmla="*/ 877 h 1385"/>
                <a:gd name="T56" fmla="*/ 216 w 730"/>
                <a:gd name="T57" fmla="*/ 837 h 1385"/>
                <a:gd name="T58" fmla="*/ 204 w 730"/>
                <a:gd name="T59" fmla="*/ 792 h 1385"/>
                <a:gd name="T60" fmla="*/ 196 w 730"/>
                <a:gd name="T61" fmla="*/ 742 h 1385"/>
                <a:gd name="T62" fmla="*/ 192 w 730"/>
                <a:gd name="T63" fmla="*/ 690 h 1385"/>
                <a:gd name="T64" fmla="*/ 192 w 730"/>
                <a:gd name="T65" fmla="*/ 665 h 1385"/>
                <a:gd name="T66" fmla="*/ 197 w 730"/>
                <a:gd name="T67" fmla="*/ 632 h 1385"/>
                <a:gd name="T68" fmla="*/ 201 w 730"/>
                <a:gd name="T69" fmla="*/ 605 h 1385"/>
                <a:gd name="T70" fmla="*/ 207 w 730"/>
                <a:gd name="T71" fmla="*/ 576 h 1385"/>
                <a:gd name="T72" fmla="*/ 216 w 730"/>
                <a:gd name="T73" fmla="*/ 545 h 1385"/>
                <a:gd name="T74" fmla="*/ 226 w 730"/>
                <a:gd name="T75" fmla="*/ 511 h 1385"/>
                <a:gd name="T76" fmla="*/ 241 w 730"/>
                <a:gd name="T77" fmla="*/ 476 h 1385"/>
                <a:gd name="T78" fmla="*/ 259 w 730"/>
                <a:gd name="T79" fmla="*/ 443 h 1385"/>
                <a:gd name="T80" fmla="*/ 279 w 730"/>
                <a:gd name="T81" fmla="*/ 408 h 1385"/>
                <a:gd name="T82" fmla="*/ 302 w 730"/>
                <a:gd name="T83" fmla="*/ 376 h 1385"/>
                <a:gd name="T84" fmla="*/ 332 w 730"/>
                <a:gd name="T85" fmla="*/ 346 h 1385"/>
                <a:gd name="T86" fmla="*/ 352 w 730"/>
                <a:gd name="T87" fmla="*/ 328 h 1385"/>
                <a:gd name="T88" fmla="*/ 381 w 730"/>
                <a:gd name="T89" fmla="*/ 301 h 1385"/>
                <a:gd name="T90" fmla="*/ 408 w 730"/>
                <a:gd name="T91" fmla="*/ 281 h 1385"/>
                <a:gd name="T92" fmla="*/ 433 w 730"/>
                <a:gd name="T93" fmla="*/ 264 h 1385"/>
                <a:gd name="T94" fmla="*/ 464 w 730"/>
                <a:gd name="T95" fmla="*/ 248 h 1385"/>
                <a:gd name="T96" fmla="*/ 499 w 730"/>
                <a:gd name="T97" fmla="*/ 231 h 1385"/>
                <a:gd name="T98" fmla="*/ 539 w 730"/>
                <a:gd name="T99" fmla="*/ 219 h 1385"/>
                <a:gd name="T100" fmla="*/ 583 w 730"/>
                <a:gd name="T101" fmla="*/ 206 h 1385"/>
                <a:gd name="T102" fmla="*/ 631 w 730"/>
                <a:gd name="T103" fmla="*/ 197 h 1385"/>
                <a:gd name="T104" fmla="*/ 685 w 730"/>
                <a:gd name="T105" fmla="*/ 194 h 138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30"/>
                <a:gd name="T160" fmla="*/ 0 h 1385"/>
                <a:gd name="T161" fmla="*/ 730 w 730"/>
                <a:gd name="T162" fmla="*/ 1385 h 138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30" h="1385">
                  <a:moveTo>
                    <a:pt x="698" y="194"/>
                  </a:moveTo>
                  <a:lnTo>
                    <a:pt x="693" y="0"/>
                  </a:lnTo>
                  <a:lnTo>
                    <a:pt x="631" y="2"/>
                  </a:lnTo>
                  <a:lnTo>
                    <a:pt x="606" y="89"/>
                  </a:lnTo>
                  <a:lnTo>
                    <a:pt x="476" y="124"/>
                  </a:lnTo>
                  <a:lnTo>
                    <a:pt x="393" y="67"/>
                  </a:lnTo>
                  <a:lnTo>
                    <a:pt x="297" y="121"/>
                  </a:lnTo>
                  <a:lnTo>
                    <a:pt x="302" y="221"/>
                  </a:lnTo>
                  <a:lnTo>
                    <a:pt x="232" y="296"/>
                  </a:lnTo>
                  <a:lnTo>
                    <a:pt x="134" y="281"/>
                  </a:lnTo>
                  <a:lnTo>
                    <a:pt x="69" y="386"/>
                  </a:lnTo>
                  <a:lnTo>
                    <a:pt x="127" y="468"/>
                  </a:lnTo>
                  <a:lnTo>
                    <a:pt x="89" y="591"/>
                  </a:lnTo>
                  <a:lnTo>
                    <a:pt x="4" y="615"/>
                  </a:lnTo>
                  <a:lnTo>
                    <a:pt x="2" y="622"/>
                  </a:lnTo>
                  <a:lnTo>
                    <a:pt x="2" y="628"/>
                  </a:lnTo>
                  <a:lnTo>
                    <a:pt x="0" y="637"/>
                  </a:lnTo>
                  <a:lnTo>
                    <a:pt x="0" y="645"/>
                  </a:lnTo>
                  <a:lnTo>
                    <a:pt x="0" y="653"/>
                  </a:lnTo>
                  <a:lnTo>
                    <a:pt x="0" y="662"/>
                  </a:lnTo>
                  <a:lnTo>
                    <a:pt x="0" y="667"/>
                  </a:lnTo>
                  <a:lnTo>
                    <a:pt x="0" y="672"/>
                  </a:lnTo>
                  <a:lnTo>
                    <a:pt x="0" y="675"/>
                  </a:lnTo>
                  <a:lnTo>
                    <a:pt x="0" y="680"/>
                  </a:lnTo>
                  <a:lnTo>
                    <a:pt x="0" y="685"/>
                  </a:lnTo>
                  <a:lnTo>
                    <a:pt x="0" y="690"/>
                  </a:lnTo>
                  <a:lnTo>
                    <a:pt x="0" y="693"/>
                  </a:lnTo>
                  <a:lnTo>
                    <a:pt x="0" y="698"/>
                  </a:lnTo>
                  <a:lnTo>
                    <a:pt x="0" y="703"/>
                  </a:lnTo>
                  <a:lnTo>
                    <a:pt x="0" y="708"/>
                  </a:lnTo>
                  <a:lnTo>
                    <a:pt x="0" y="713"/>
                  </a:lnTo>
                  <a:lnTo>
                    <a:pt x="0" y="718"/>
                  </a:lnTo>
                  <a:lnTo>
                    <a:pt x="0" y="723"/>
                  </a:lnTo>
                  <a:lnTo>
                    <a:pt x="0" y="727"/>
                  </a:lnTo>
                  <a:lnTo>
                    <a:pt x="0" y="732"/>
                  </a:lnTo>
                  <a:lnTo>
                    <a:pt x="2" y="737"/>
                  </a:lnTo>
                  <a:lnTo>
                    <a:pt x="2" y="742"/>
                  </a:lnTo>
                  <a:lnTo>
                    <a:pt x="2" y="747"/>
                  </a:lnTo>
                  <a:lnTo>
                    <a:pt x="4" y="752"/>
                  </a:lnTo>
                  <a:lnTo>
                    <a:pt x="4" y="757"/>
                  </a:lnTo>
                  <a:lnTo>
                    <a:pt x="89" y="780"/>
                  </a:lnTo>
                  <a:lnTo>
                    <a:pt x="124" y="910"/>
                  </a:lnTo>
                  <a:lnTo>
                    <a:pt x="67" y="992"/>
                  </a:lnTo>
                  <a:lnTo>
                    <a:pt x="120" y="1089"/>
                  </a:lnTo>
                  <a:lnTo>
                    <a:pt x="221" y="1084"/>
                  </a:lnTo>
                  <a:lnTo>
                    <a:pt x="296" y="1152"/>
                  </a:lnTo>
                  <a:lnTo>
                    <a:pt x="281" y="1253"/>
                  </a:lnTo>
                  <a:lnTo>
                    <a:pt x="388" y="1318"/>
                  </a:lnTo>
                  <a:lnTo>
                    <a:pt x="466" y="1261"/>
                  </a:lnTo>
                  <a:lnTo>
                    <a:pt x="601" y="1299"/>
                  </a:lnTo>
                  <a:lnTo>
                    <a:pt x="616" y="1380"/>
                  </a:lnTo>
                  <a:lnTo>
                    <a:pt x="693" y="1385"/>
                  </a:lnTo>
                  <a:lnTo>
                    <a:pt x="730" y="1304"/>
                  </a:lnTo>
                  <a:lnTo>
                    <a:pt x="691" y="1191"/>
                  </a:lnTo>
                  <a:lnTo>
                    <a:pt x="690" y="1191"/>
                  </a:lnTo>
                  <a:lnTo>
                    <a:pt x="688" y="1191"/>
                  </a:lnTo>
                  <a:lnTo>
                    <a:pt x="685" y="1191"/>
                  </a:lnTo>
                  <a:lnTo>
                    <a:pt x="681" y="1191"/>
                  </a:lnTo>
                  <a:lnTo>
                    <a:pt x="675" y="1189"/>
                  </a:lnTo>
                  <a:lnTo>
                    <a:pt x="668" y="1189"/>
                  </a:lnTo>
                  <a:lnTo>
                    <a:pt x="661" y="1189"/>
                  </a:lnTo>
                  <a:lnTo>
                    <a:pt x="655" y="1189"/>
                  </a:lnTo>
                  <a:lnTo>
                    <a:pt x="650" y="1188"/>
                  </a:lnTo>
                  <a:lnTo>
                    <a:pt x="645" y="1188"/>
                  </a:lnTo>
                  <a:lnTo>
                    <a:pt x="640" y="1188"/>
                  </a:lnTo>
                  <a:lnTo>
                    <a:pt x="635" y="1186"/>
                  </a:lnTo>
                  <a:lnTo>
                    <a:pt x="630" y="1186"/>
                  </a:lnTo>
                  <a:lnTo>
                    <a:pt x="625" y="1184"/>
                  </a:lnTo>
                  <a:lnTo>
                    <a:pt x="620" y="1184"/>
                  </a:lnTo>
                  <a:lnTo>
                    <a:pt x="615" y="1184"/>
                  </a:lnTo>
                  <a:lnTo>
                    <a:pt x="608" y="1183"/>
                  </a:lnTo>
                  <a:lnTo>
                    <a:pt x="603" y="1181"/>
                  </a:lnTo>
                  <a:lnTo>
                    <a:pt x="596" y="1179"/>
                  </a:lnTo>
                  <a:lnTo>
                    <a:pt x="591" y="1178"/>
                  </a:lnTo>
                  <a:lnTo>
                    <a:pt x="585" y="1176"/>
                  </a:lnTo>
                  <a:lnTo>
                    <a:pt x="578" y="1176"/>
                  </a:lnTo>
                  <a:lnTo>
                    <a:pt x="571" y="1174"/>
                  </a:lnTo>
                  <a:lnTo>
                    <a:pt x="564" y="1173"/>
                  </a:lnTo>
                  <a:lnTo>
                    <a:pt x="558" y="1171"/>
                  </a:lnTo>
                  <a:lnTo>
                    <a:pt x="551" y="1169"/>
                  </a:lnTo>
                  <a:lnTo>
                    <a:pt x="544" y="1167"/>
                  </a:lnTo>
                  <a:lnTo>
                    <a:pt x="536" y="1166"/>
                  </a:lnTo>
                  <a:lnTo>
                    <a:pt x="529" y="1162"/>
                  </a:lnTo>
                  <a:lnTo>
                    <a:pt x="523" y="1161"/>
                  </a:lnTo>
                  <a:lnTo>
                    <a:pt x="514" y="1157"/>
                  </a:lnTo>
                  <a:lnTo>
                    <a:pt x="509" y="1156"/>
                  </a:lnTo>
                  <a:lnTo>
                    <a:pt x="501" y="1152"/>
                  </a:lnTo>
                  <a:lnTo>
                    <a:pt x="494" y="1149"/>
                  </a:lnTo>
                  <a:lnTo>
                    <a:pt x="486" y="1146"/>
                  </a:lnTo>
                  <a:lnTo>
                    <a:pt x="479" y="1144"/>
                  </a:lnTo>
                  <a:lnTo>
                    <a:pt x="473" y="1139"/>
                  </a:lnTo>
                  <a:lnTo>
                    <a:pt x="466" y="1136"/>
                  </a:lnTo>
                  <a:lnTo>
                    <a:pt x="458" y="1134"/>
                  </a:lnTo>
                  <a:lnTo>
                    <a:pt x="451" y="1131"/>
                  </a:lnTo>
                  <a:lnTo>
                    <a:pt x="443" y="1126"/>
                  </a:lnTo>
                  <a:lnTo>
                    <a:pt x="436" y="1121"/>
                  </a:lnTo>
                  <a:lnTo>
                    <a:pt x="429" y="1117"/>
                  </a:lnTo>
                  <a:lnTo>
                    <a:pt x="421" y="1112"/>
                  </a:lnTo>
                  <a:lnTo>
                    <a:pt x="414" y="1107"/>
                  </a:lnTo>
                  <a:lnTo>
                    <a:pt x="408" y="1102"/>
                  </a:lnTo>
                  <a:lnTo>
                    <a:pt x="399" y="1099"/>
                  </a:lnTo>
                  <a:lnTo>
                    <a:pt x="394" y="1094"/>
                  </a:lnTo>
                  <a:lnTo>
                    <a:pt x="386" y="1087"/>
                  </a:lnTo>
                  <a:lnTo>
                    <a:pt x="379" y="1082"/>
                  </a:lnTo>
                  <a:lnTo>
                    <a:pt x="373" y="1077"/>
                  </a:lnTo>
                  <a:lnTo>
                    <a:pt x="366" y="1071"/>
                  </a:lnTo>
                  <a:lnTo>
                    <a:pt x="359" y="1066"/>
                  </a:lnTo>
                  <a:lnTo>
                    <a:pt x="354" y="1059"/>
                  </a:lnTo>
                  <a:lnTo>
                    <a:pt x="347" y="1052"/>
                  </a:lnTo>
                  <a:lnTo>
                    <a:pt x="342" y="1046"/>
                  </a:lnTo>
                  <a:lnTo>
                    <a:pt x="339" y="1044"/>
                  </a:lnTo>
                  <a:lnTo>
                    <a:pt x="334" y="1039"/>
                  </a:lnTo>
                  <a:lnTo>
                    <a:pt x="331" y="1036"/>
                  </a:lnTo>
                  <a:lnTo>
                    <a:pt x="327" y="1032"/>
                  </a:lnTo>
                  <a:lnTo>
                    <a:pt x="322" y="1027"/>
                  </a:lnTo>
                  <a:lnTo>
                    <a:pt x="319" y="1024"/>
                  </a:lnTo>
                  <a:lnTo>
                    <a:pt x="312" y="1017"/>
                  </a:lnTo>
                  <a:lnTo>
                    <a:pt x="307" y="1011"/>
                  </a:lnTo>
                  <a:lnTo>
                    <a:pt x="301" y="1002"/>
                  </a:lnTo>
                  <a:lnTo>
                    <a:pt x="296" y="996"/>
                  </a:lnTo>
                  <a:lnTo>
                    <a:pt x="292" y="991"/>
                  </a:lnTo>
                  <a:lnTo>
                    <a:pt x="289" y="986"/>
                  </a:lnTo>
                  <a:lnTo>
                    <a:pt x="286" y="982"/>
                  </a:lnTo>
                  <a:lnTo>
                    <a:pt x="282" y="977"/>
                  </a:lnTo>
                  <a:lnTo>
                    <a:pt x="279" y="972"/>
                  </a:lnTo>
                  <a:lnTo>
                    <a:pt x="276" y="967"/>
                  </a:lnTo>
                  <a:lnTo>
                    <a:pt x="272" y="962"/>
                  </a:lnTo>
                  <a:lnTo>
                    <a:pt x="269" y="957"/>
                  </a:lnTo>
                  <a:lnTo>
                    <a:pt x="266" y="950"/>
                  </a:lnTo>
                  <a:lnTo>
                    <a:pt x="262" y="945"/>
                  </a:lnTo>
                  <a:lnTo>
                    <a:pt x="259" y="939"/>
                  </a:lnTo>
                  <a:lnTo>
                    <a:pt x="256" y="932"/>
                  </a:lnTo>
                  <a:lnTo>
                    <a:pt x="251" y="927"/>
                  </a:lnTo>
                  <a:lnTo>
                    <a:pt x="249" y="920"/>
                  </a:lnTo>
                  <a:lnTo>
                    <a:pt x="246" y="912"/>
                  </a:lnTo>
                  <a:lnTo>
                    <a:pt x="242" y="907"/>
                  </a:lnTo>
                  <a:lnTo>
                    <a:pt x="239" y="899"/>
                  </a:lnTo>
                  <a:lnTo>
                    <a:pt x="236" y="892"/>
                  </a:lnTo>
                  <a:lnTo>
                    <a:pt x="232" y="884"/>
                  </a:lnTo>
                  <a:lnTo>
                    <a:pt x="231" y="877"/>
                  </a:lnTo>
                  <a:lnTo>
                    <a:pt x="227" y="869"/>
                  </a:lnTo>
                  <a:lnTo>
                    <a:pt x="224" y="862"/>
                  </a:lnTo>
                  <a:lnTo>
                    <a:pt x="221" y="854"/>
                  </a:lnTo>
                  <a:lnTo>
                    <a:pt x="219" y="845"/>
                  </a:lnTo>
                  <a:lnTo>
                    <a:pt x="216" y="837"/>
                  </a:lnTo>
                  <a:lnTo>
                    <a:pt x="214" y="829"/>
                  </a:lnTo>
                  <a:lnTo>
                    <a:pt x="211" y="820"/>
                  </a:lnTo>
                  <a:lnTo>
                    <a:pt x="209" y="810"/>
                  </a:lnTo>
                  <a:lnTo>
                    <a:pt x="206" y="802"/>
                  </a:lnTo>
                  <a:lnTo>
                    <a:pt x="204" y="792"/>
                  </a:lnTo>
                  <a:lnTo>
                    <a:pt x="202" y="782"/>
                  </a:lnTo>
                  <a:lnTo>
                    <a:pt x="201" y="773"/>
                  </a:lnTo>
                  <a:lnTo>
                    <a:pt x="199" y="763"/>
                  </a:lnTo>
                  <a:lnTo>
                    <a:pt x="197" y="753"/>
                  </a:lnTo>
                  <a:lnTo>
                    <a:pt x="196" y="742"/>
                  </a:lnTo>
                  <a:lnTo>
                    <a:pt x="196" y="733"/>
                  </a:lnTo>
                  <a:lnTo>
                    <a:pt x="194" y="722"/>
                  </a:lnTo>
                  <a:lnTo>
                    <a:pt x="192" y="712"/>
                  </a:lnTo>
                  <a:lnTo>
                    <a:pt x="192" y="700"/>
                  </a:lnTo>
                  <a:lnTo>
                    <a:pt x="192" y="690"/>
                  </a:lnTo>
                  <a:lnTo>
                    <a:pt x="192" y="687"/>
                  </a:lnTo>
                  <a:lnTo>
                    <a:pt x="192" y="683"/>
                  </a:lnTo>
                  <a:lnTo>
                    <a:pt x="192" y="677"/>
                  </a:lnTo>
                  <a:lnTo>
                    <a:pt x="192" y="673"/>
                  </a:lnTo>
                  <a:lnTo>
                    <a:pt x="192" y="665"/>
                  </a:lnTo>
                  <a:lnTo>
                    <a:pt x="194" y="658"/>
                  </a:lnTo>
                  <a:lnTo>
                    <a:pt x="194" y="650"/>
                  </a:lnTo>
                  <a:lnTo>
                    <a:pt x="196" y="642"/>
                  </a:lnTo>
                  <a:lnTo>
                    <a:pt x="196" y="637"/>
                  </a:lnTo>
                  <a:lnTo>
                    <a:pt x="197" y="632"/>
                  </a:lnTo>
                  <a:lnTo>
                    <a:pt x="197" y="627"/>
                  </a:lnTo>
                  <a:lnTo>
                    <a:pt x="199" y="622"/>
                  </a:lnTo>
                  <a:lnTo>
                    <a:pt x="199" y="617"/>
                  </a:lnTo>
                  <a:lnTo>
                    <a:pt x="201" y="610"/>
                  </a:lnTo>
                  <a:lnTo>
                    <a:pt x="201" y="605"/>
                  </a:lnTo>
                  <a:lnTo>
                    <a:pt x="202" y="600"/>
                  </a:lnTo>
                  <a:lnTo>
                    <a:pt x="202" y="593"/>
                  </a:lnTo>
                  <a:lnTo>
                    <a:pt x="204" y="588"/>
                  </a:lnTo>
                  <a:lnTo>
                    <a:pt x="206" y="581"/>
                  </a:lnTo>
                  <a:lnTo>
                    <a:pt x="207" y="576"/>
                  </a:lnTo>
                  <a:lnTo>
                    <a:pt x="209" y="570"/>
                  </a:lnTo>
                  <a:lnTo>
                    <a:pt x="211" y="563"/>
                  </a:lnTo>
                  <a:lnTo>
                    <a:pt x="212" y="556"/>
                  </a:lnTo>
                  <a:lnTo>
                    <a:pt x="214" y="551"/>
                  </a:lnTo>
                  <a:lnTo>
                    <a:pt x="216" y="545"/>
                  </a:lnTo>
                  <a:lnTo>
                    <a:pt x="217" y="538"/>
                  </a:lnTo>
                  <a:lnTo>
                    <a:pt x="219" y="531"/>
                  </a:lnTo>
                  <a:lnTo>
                    <a:pt x="221" y="525"/>
                  </a:lnTo>
                  <a:lnTo>
                    <a:pt x="224" y="518"/>
                  </a:lnTo>
                  <a:lnTo>
                    <a:pt x="226" y="511"/>
                  </a:lnTo>
                  <a:lnTo>
                    <a:pt x="229" y="505"/>
                  </a:lnTo>
                  <a:lnTo>
                    <a:pt x="232" y="498"/>
                  </a:lnTo>
                  <a:lnTo>
                    <a:pt x="234" y="491"/>
                  </a:lnTo>
                  <a:lnTo>
                    <a:pt x="237" y="485"/>
                  </a:lnTo>
                  <a:lnTo>
                    <a:pt x="241" y="476"/>
                  </a:lnTo>
                  <a:lnTo>
                    <a:pt x="244" y="470"/>
                  </a:lnTo>
                  <a:lnTo>
                    <a:pt x="247" y="463"/>
                  </a:lnTo>
                  <a:lnTo>
                    <a:pt x="251" y="456"/>
                  </a:lnTo>
                  <a:lnTo>
                    <a:pt x="254" y="450"/>
                  </a:lnTo>
                  <a:lnTo>
                    <a:pt x="259" y="443"/>
                  </a:lnTo>
                  <a:lnTo>
                    <a:pt x="262" y="436"/>
                  </a:lnTo>
                  <a:lnTo>
                    <a:pt x="266" y="430"/>
                  </a:lnTo>
                  <a:lnTo>
                    <a:pt x="269" y="421"/>
                  </a:lnTo>
                  <a:lnTo>
                    <a:pt x="274" y="416"/>
                  </a:lnTo>
                  <a:lnTo>
                    <a:pt x="279" y="408"/>
                  </a:lnTo>
                  <a:lnTo>
                    <a:pt x="282" y="401"/>
                  </a:lnTo>
                  <a:lnTo>
                    <a:pt x="287" y="396"/>
                  </a:lnTo>
                  <a:lnTo>
                    <a:pt x="294" y="389"/>
                  </a:lnTo>
                  <a:lnTo>
                    <a:pt x="299" y="383"/>
                  </a:lnTo>
                  <a:lnTo>
                    <a:pt x="302" y="376"/>
                  </a:lnTo>
                  <a:lnTo>
                    <a:pt x="309" y="369"/>
                  </a:lnTo>
                  <a:lnTo>
                    <a:pt x="316" y="364"/>
                  </a:lnTo>
                  <a:lnTo>
                    <a:pt x="321" y="358"/>
                  </a:lnTo>
                  <a:lnTo>
                    <a:pt x="327" y="351"/>
                  </a:lnTo>
                  <a:lnTo>
                    <a:pt x="332" y="346"/>
                  </a:lnTo>
                  <a:lnTo>
                    <a:pt x="341" y="341"/>
                  </a:lnTo>
                  <a:lnTo>
                    <a:pt x="341" y="338"/>
                  </a:lnTo>
                  <a:lnTo>
                    <a:pt x="346" y="334"/>
                  </a:lnTo>
                  <a:lnTo>
                    <a:pt x="347" y="331"/>
                  </a:lnTo>
                  <a:lnTo>
                    <a:pt x="352" y="328"/>
                  </a:lnTo>
                  <a:lnTo>
                    <a:pt x="356" y="323"/>
                  </a:lnTo>
                  <a:lnTo>
                    <a:pt x="363" y="318"/>
                  </a:lnTo>
                  <a:lnTo>
                    <a:pt x="366" y="313"/>
                  </a:lnTo>
                  <a:lnTo>
                    <a:pt x="374" y="306"/>
                  </a:lnTo>
                  <a:lnTo>
                    <a:pt x="381" y="301"/>
                  </a:lnTo>
                  <a:lnTo>
                    <a:pt x="389" y="296"/>
                  </a:lnTo>
                  <a:lnTo>
                    <a:pt x="393" y="291"/>
                  </a:lnTo>
                  <a:lnTo>
                    <a:pt x="398" y="288"/>
                  </a:lnTo>
                  <a:lnTo>
                    <a:pt x="401" y="284"/>
                  </a:lnTo>
                  <a:lnTo>
                    <a:pt x="408" y="281"/>
                  </a:lnTo>
                  <a:lnTo>
                    <a:pt x="413" y="278"/>
                  </a:lnTo>
                  <a:lnTo>
                    <a:pt x="416" y="276"/>
                  </a:lnTo>
                  <a:lnTo>
                    <a:pt x="423" y="271"/>
                  </a:lnTo>
                  <a:lnTo>
                    <a:pt x="429" y="269"/>
                  </a:lnTo>
                  <a:lnTo>
                    <a:pt x="433" y="264"/>
                  </a:lnTo>
                  <a:lnTo>
                    <a:pt x="439" y="263"/>
                  </a:lnTo>
                  <a:lnTo>
                    <a:pt x="444" y="258"/>
                  </a:lnTo>
                  <a:lnTo>
                    <a:pt x="451" y="254"/>
                  </a:lnTo>
                  <a:lnTo>
                    <a:pt x="458" y="251"/>
                  </a:lnTo>
                  <a:lnTo>
                    <a:pt x="464" y="248"/>
                  </a:lnTo>
                  <a:lnTo>
                    <a:pt x="471" y="244"/>
                  </a:lnTo>
                  <a:lnTo>
                    <a:pt x="478" y="243"/>
                  </a:lnTo>
                  <a:lnTo>
                    <a:pt x="484" y="237"/>
                  </a:lnTo>
                  <a:lnTo>
                    <a:pt x="491" y="234"/>
                  </a:lnTo>
                  <a:lnTo>
                    <a:pt x="499" y="231"/>
                  </a:lnTo>
                  <a:lnTo>
                    <a:pt x="506" y="229"/>
                  </a:lnTo>
                  <a:lnTo>
                    <a:pt x="514" y="226"/>
                  </a:lnTo>
                  <a:lnTo>
                    <a:pt x="523" y="224"/>
                  </a:lnTo>
                  <a:lnTo>
                    <a:pt x="531" y="221"/>
                  </a:lnTo>
                  <a:lnTo>
                    <a:pt x="539" y="219"/>
                  </a:lnTo>
                  <a:lnTo>
                    <a:pt x="548" y="216"/>
                  </a:lnTo>
                  <a:lnTo>
                    <a:pt x="556" y="212"/>
                  </a:lnTo>
                  <a:lnTo>
                    <a:pt x="564" y="211"/>
                  </a:lnTo>
                  <a:lnTo>
                    <a:pt x="575" y="209"/>
                  </a:lnTo>
                  <a:lnTo>
                    <a:pt x="583" y="206"/>
                  </a:lnTo>
                  <a:lnTo>
                    <a:pt x="593" y="204"/>
                  </a:lnTo>
                  <a:lnTo>
                    <a:pt x="601" y="202"/>
                  </a:lnTo>
                  <a:lnTo>
                    <a:pt x="613" y="201"/>
                  </a:lnTo>
                  <a:lnTo>
                    <a:pt x="621" y="199"/>
                  </a:lnTo>
                  <a:lnTo>
                    <a:pt x="631" y="197"/>
                  </a:lnTo>
                  <a:lnTo>
                    <a:pt x="641" y="196"/>
                  </a:lnTo>
                  <a:lnTo>
                    <a:pt x="653" y="196"/>
                  </a:lnTo>
                  <a:lnTo>
                    <a:pt x="663" y="194"/>
                  </a:lnTo>
                  <a:lnTo>
                    <a:pt x="675" y="194"/>
                  </a:lnTo>
                  <a:lnTo>
                    <a:pt x="685" y="194"/>
                  </a:lnTo>
                  <a:lnTo>
                    <a:pt x="698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723515" y="1976755"/>
            <a:ext cx="8197850" cy="290512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settings.py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文件中的ALLOWED_HOSTS = [ ]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,改成ALLOWED_HOSTS = ['*']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linux虚拟机网络连接方式是nat端口转发时,需要设置http服务8000端口的转发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开启服务的命令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 python mange.py runserver 0.0.0.0:8000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7" name=" 227"/>
          <p:cNvSpPr/>
          <p:nvPr/>
        </p:nvSpPr>
        <p:spPr>
          <a:xfrm>
            <a:off x="6277610" y="1000125"/>
            <a:ext cx="4251325" cy="140843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</a:rPr>
              <a:t>允许访问的客户端的地址</a:t>
            </a:r>
            <a:r>
              <a:rPr lang="en-US" altLang="zh-CN" b="1" dirty="0">
                <a:solidFill>
                  <a:srgbClr val="FFFFFF"/>
                </a:solidFill>
              </a:rPr>
              <a:t>, “*”</a:t>
            </a:r>
            <a:r>
              <a:rPr lang="zh-CN" altLang="en-US" b="1" dirty="0">
                <a:solidFill>
                  <a:srgbClr val="FFFFFF"/>
                </a:solidFill>
              </a:rPr>
              <a:t>表示的就是任意的</a:t>
            </a:r>
            <a:r>
              <a:rPr lang="en-US" altLang="zh-CN" b="1" dirty="0">
                <a:solidFill>
                  <a:srgbClr val="FFFFFF"/>
                </a:solidFill>
              </a:rPr>
              <a:t>ip</a:t>
            </a:r>
            <a:r>
              <a:rPr lang="zh-CN" altLang="en-US" b="1" dirty="0">
                <a:solidFill>
                  <a:srgbClr val="FFFFFF"/>
                </a:solidFill>
              </a:rPr>
              <a:t>地址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144760" y="2829879"/>
            <a:ext cx="1144588" cy="11445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开启服务器的方式一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7849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717849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9533574" y="2226629"/>
            <a:ext cx="1184275" cy="118427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533574" y="3410903"/>
            <a:ext cx="1184275" cy="1185862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471930" y="1311275"/>
            <a:ext cx="6162040" cy="1430655"/>
          </a:xfrm>
          <a:prstGeom prst="round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65" fontAlgn="auto">
              <a:lnSpc>
                <a:spcPct val="150000"/>
              </a:lnSpc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在项目目录下执行命令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runserver 0.0.0.0:8000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913765" fontAlgn="auto">
              <a:lnSpc>
                <a:spcPct val="150000"/>
              </a:lnSpc>
              <a:defRPr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930" y="2830195"/>
            <a:ext cx="7574915" cy="28708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955020" y="6343015"/>
            <a:ext cx="22923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3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开启服务器的方式二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718165" y="6487160"/>
            <a:ext cx="236855" cy="157480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82357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1289665" y="6185535"/>
            <a:ext cx="236855" cy="30162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10560685" y="6343015"/>
            <a:ext cx="236855" cy="30162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80" y="1311275"/>
            <a:ext cx="6464300" cy="4699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96885" y="1311275"/>
            <a:ext cx="2963545" cy="468947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j-ea"/>
                <a:ea typeface="+mj-ea"/>
              </a:rPr>
              <a:t>1.</a:t>
            </a:r>
            <a:r>
              <a:rPr lang="zh-CN" altLang="en-US" sz="1600" b="1" dirty="0">
                <a:latin typeface="+mj-ea"/>
                <a:ea typeface="+mj-ea"/>
              </a:rPr>
              <a:t>选择编辑器右上角的</a:t>
            </a:r>
            <a:r>
              <a:rPr lang="en-US" altLang="zh-CN" sz="1600" b="1" dirty="0">
                <a:latin typeface="+mj-ea"/>
                <a:ea typeface="+mj-ea"/>
              </a:rPr>
              <a:t>Edit Configuration</a:t>
            </a:r>
            <a:r>
              <a:rPr lang="zh-CN" altLang="en-US" sz="1600" b="1" dirty="0">
                <a:latin typeface="+mj-ea"/>
                <a:ea typeface="+mj-ea"/>
              </a:rPr>
              <a:t>的按钮</a:t>
            </a:r>
            <a:endParaRPr lang="zh-CN" altLang="en-US" sz="1600" b="1" dirty="0">
              <a:latin typeface="+mj-ea"/>
              <a:ea typeface="+mj-ea"/>
            </a:endParaRP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2.</a:t>
            </a:r>
            <a:r>
              <a:rPr lang="zh-CN" altLang="en-US" sz="1600" b="1" dirty="0">
                <a:latin typeface="+mj-ea"/>
                <a:ea typeface="+mj-ea"/>
              </a:rPr>
              <a:t>点击添加</a:t>
            </a:r>
            <a:r>
              <a:rPr lang="en-US" altLang="zh-CN" sz="1600" b="1" dirty="0">
                <a:latin typeface="+mj-ea"/>
                <a:ea typeface="+mj-ea"/>
              </a:rPr>
              <a:t>Django server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3.</a:t>
            </a:r>
            <a:r>
              <a:rPr lang="zh-CN" altLang="en-US" sz="1600" b="1" dirty="0">
                <a:latin typeface="+mj-ea"/>
                <a:ea typeface="+mj-ea"/>
              </a:rPr>
              <a:t>改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Host</a:t>
            </a:r>
            <a:r>
              <a:rPr lang="zh-CN" altLang="en-US" sz="1600" b="1" dirty="0">
                <a:latin typeface="+mj-ea"/>
                <a:ea typeface="+mj-ea"/>
              </a:rPr>
              <a:t>为</a:t>
            </a:r>
            <a:r>
              <a:rPr lang="en-US" altLang="zh-CN" sz="1600" b="1" dirty="0">
                <a:latin typeface="+mj-ea"/>
                <a:ea typeface="+mj-ea"/>
              </a:rPr>
              <a:t>0.0.0.0,</a:t>
            </a:r>
            <a:r>
              <a:rPr lang="zh-CN" altLang="en-US" sz="1600" b="1" dirty="0">
                <a:latin typeface="+mj-ea"/>
                <a:ea typeface="+mj-ea"/>
              </a:rPr>
              <a:t>表示的是允许连接服务器的</a:t>
            </a:r>
            <a:r>
              <a:rPr lang="en-US" altLang="zh-CN" sz="1600" b="1" dirty="0">
                <a:latin typeface="+mj-ea"/>
                <a:ea typeface="+mj-ea"/>
              </a:rPr>
              <a:t>ip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4.</a:t>
            </a:r>
            <a:r>
              <a:rPr lang="zh-CN" altLang="en-US" sz="1600" b="1" dirty="0">
                <a:latin typeface="+mj-ea"/>
                <a:ea typeface="+mj-ea"/>
              </a:rPr>
              <a:t>点击</a:t>
            </a:r>
            <a:r>
              <a:rPr lang="en-US" altLang="zh-CN" sz="1600" b="1" dirty="0">
                <a:latin typeface="+mj-ea"/>
                <a:ea typeface="+mj-ea"/>
              </a:rPr>
              <a:t>Enveironment Variables </a:t>
            </a:r>
            <a:r>
              <a:rPr lang="zh-CN" altLang="en-US" sz="1600" b="1" dirty="0">
                <a:latin typeface="+mj-ea"/>
                <a:ea typeface="+mj-ea"/>
              </a:rPr>
              <a:t>项后面的</a:t>
            </a:r>
            <a:r>
              <a:rPr lang="en-US" altLang="zh-CN" sz="1600" b="1" dirty="0">
                <a:latin typeface="+mj-ea"/>
                <a:ea typeface="+mj-ea"/>
              </a:rPr>
              <a:t>... 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endParaRPr lang="zh-CN" altLang="en-US" sz="1600" b="1" dirty="0">
              <a:latin typeface="+mj-ea"/>
              <a:ea typeface="+mj-ea"/>
            </a:endParaRPr>
          </a:p>
          <a:p>
            <a:pPr algn="l"/>
            <a:r>
              <a:rPr lang="en-US" altLang="zh-CN" sz="1600" b="1" dirty="0">
                <a:latin typeface="+mj-ea"/>
                <a:ea typeface="+mj-ea"/>
              </a:rPr>
              <a:t>5.</a:t>
            </a:r>
            <a:r>
              <a:rPr lang="zh-CN" altLang="en-US" sz="1600" b="1" dirty="0">
                <a:latin typeface="+mj-ea"/>
                <a:ea typeface="+mj-ea"/>
              </a:rPr>
              <a:t>将</a:t>
            </a:r>
            <a:r>
              <a:rPr lang="en-US" altLang="zh-CN" sz="1600" b="1" dirty="0">
                <a:latin typeface="+mj-ea"/>
                <a:ea typeface="+mj-ea"/>
              </a:rPr>
              <a:t>DJANGO_SETTINGS_MODULE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Name </a:t>
            </a:r>
            <a:endParaRPr lang="en-US" altLang="zh-CN" sz="1600" b="1" dirty="0">
              <a:latin typeface="+mj-ea"/>
              <a:ea typeface="+mj-ea"/>
            </a:endParaRPr>
          </a:p>
          <a:p>
            <a:pPr algn="l"/>
            <a:r>
              <a:rPr lang="zh-CN" altLang="en-US" sz="1600" b="1" dirty="0">
                <a:latin typeface="+mj-ea"/>
                <a:ea typeface="+mj-ea"/>
              </a:rPr>
              <a:t>将项目名</a:t>
            </a:r>
            <a:r>
              <a:rPr lang="en-US" altLang="zh-CN" sz="1600" b="1" dirty="0">
                <a:latin typeface="+mj-ea"/>
                <a:ea typeface="+mj-ea"/>
              </a:rPr>
              <a:t>.settings</a:t>
            </a:r>
            <a:r>
              <a:rPr lang="zh-CN" altLang="en-US" sz="1600" b="1" dirty="0">
                <a:latin typeface="+mj-ea"/>
                <a:ea typeface="+mj-ea"/>
              </a:rPr>
              <a:t>添加到</a:t>
            </a:r>
            <a:r>
              <a:rPr lang="en-US" altLang="zh-CN" sz="1600" b="1" dirty="0">
                <a:latin typeface="+mj-ea"/>
                <a:ea typeface="+mj-ea"/>
              </a:rPr>
              <a:t>Value</a:t>
            </a:r>
            <a:endParaRPr lang="en-US" altLang="zh-CN" sz="1600" b="1" dirty="0"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访问服务器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740" y="1311275"/>
            <a:ext cx="6737350" cy="467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07705" y="1441450"/>
            <a:ext cx="2876550" cy="397573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当用其中的一种方式开启了服务后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打开浏览器</a:t>
            </a:r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在地址栏输入</a:t>
            </a:r>
            <a:r>
              <a:rPr lang="en-US" altLang="zh-CN" sz="1600" b="1" dirty="0">
                <a:latin typeface="+mn-ea"/>
              </a:rPr>
              <a:t>IP</a:t>
            </a:r>
            <a:r>
              <a:rPr lang="zh-CN" altLang="en-US" sz="1600" b="1" dirty="0">
                <a:latin typeface="+mn-ea"/>
              </a:rPr>
              <a:t>地址和服务的端口号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可以看到服务正在运行的页面</a:t>
            </a:r>
            <a:endParaRPr lang="zh-CN" altLang="en-US" sz="1600" b="1" dirty="0"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需要注意的点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graphicFrame>
        <p:nvGraphicFramePr>
          <p:cNvPr id="29" name="内容占位符 4"/>
          <p:cNvGraphicFramePr>
            <a:graphicFrameLocks noGrp="1"/>
          </p:cNvGraphicFramePr>
          <p:nvPr/>
        </p:nvGraphicFramePr>
        <p:xfrm>
          <a:off x="1981200" y="1595597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3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2314079" y="754936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dirty="0">
                <a:solidFill>
                  <a:schemeClr val="accent2"/>
                </a:solidFill>
                <a:latin typeface="Adobe Gothic Std B" panose="020B0800000000000000" pitchFamily="34" charset="-128"/>
              </a:rPr>
              <a:t>基本介绍及环境搭建</a:t>
            </a:r>
            <a:endParaRPr lang="zh-CN" altLang="en-US" sz="6000" dirty="0">
              <a:solidFill>
                <a:schemeClr val="accent2"/>
              </a:solidFill>
              <a:latin typeface="Adobe Gothic Std B" panose="020B0800000000000000" pitchFamily="34" charset="-128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138574" y="2427099"/>
            <a:ext cx="5758026" cy="646331"/>
            <a:chOff x="5138574" y="2427099"/>
            <a:chExt cx="5758026" cy="646331"/>
          </a:xfrm>
        </p:grpSpPr>
        <p:sp>
          <p:nvSpPr>
            <p:cNvPr id="9" name="文本框 11"/>
            <p:cNvSpPr txBox="1"/>
            <p:nvPr/>
          </p:nvSpPr>
          <p:spPr>
            <a:xfrm>
              <a:off x="5138574" y="242709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65467" y="242709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基本认知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8575" y="3418989"/>
            <a:ext cx="5758029" cy="646331"/>
            <a:chOff x="5138575" y="3469789"/>
            <a:chExt cx="5758029" cy="646331"/>
          </a:xfrm>
        </p:grpSpPr>
        <p:sp>
          <p:nvSpPr>
            <p:cNvPr id="7" name="文本框 14"/>
            <p:cNvSpPr txBox="1"/>
            <p:nvPr/>
          </p:nvSpPr>
          <p:spPr>
            <a:xfrm>
              <a:off x="5138575" y="346978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65469" y="346978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工具准备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8574" y="4410879"/>
            <a:ext cx="5758026" cy="646331"/>
            <a:chOff x="5138574" y="4512479"/>
            <a:chExt cx="5758026" cy="646331"/>
          </a:xfrm>
        </p:grpSpPr>
        <p:sp>
          <p:nvSpPr>
            <p:cNvPr id="12" name="文本框 11"/>
            <p:cNvSpPr txBox="1"/>
            <p:nvPr/>
          </p:nvSpPr>
          <p:spPr>
            <a:xfrm>
              <a:off x="5138574" y="4512479"/>
              <a:ext cx="697627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65467" y="4512479"/>
              <a:ext cx="4731133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项目创建</a:t>
              </a:r>
              <a:endPara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8575" y="5402769"/>
            <a:ext cx="5758029" cy="646331"/>
            <a:chOff x="5138575" y="5555169"/>
            <a:chExt cx="5758029" cy="646331"/>
          </a:xfrm>
        </p:grpSpPr>
        <p:sp>
          <p:nvSpPr>
            <p:cNvPr id="15" name="文本框 14"/>
            <p:cNvSpPr txBox="1"/>
            <p:nvPr/>
          </p:nvSpPr>
          <p:spPr>
            <a:xfrm>
              <a:off x="5138575" y="5555169"/>
              <a:ext cx="697627" cy="64633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165469" y="5555169"/>
              <a:ext cx="4731135" cy="646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启动服务</a:t>
              </a:r>
              <a:endPara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41221" r="36750"/>
          <a:stretch>
            <a:fillRect/>
          </a:stretch>
        </p:blipFill>
        <p:spPr>
          <a:xfrm flipH="1">
            <a:off x="0" y="0"/>
            <a:ext cx="274634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创建视图函数</a:t>
            </a:r>
            <a:endParaRPr lang="zh-CN" altLang="en-US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8115" y="1455420"/>
            <a:ext cx="37274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1.</a:t>
            </a:r>
            <a:r>
              <a:rPr lang="zh-CN" altLang="en-US" sz="1800" dirty="0"/>
              <a:t>在项目目录下创建</a:t>
            </a:r>
            <a:r>
              <a:rPr lang="en-US" altLang="zh-CN" sz="1800" dirty="0"/>
              <a:t>views.py</a:t>
            </a:r>
            <a:r>
              <a:rPr lang="zh-CN" altLang="en-US" sz="1800" dirty="0"/>
              <a:t>的函数</a:t>
            </a:r>
            <a:r>
              <a:rPr lang="en-US" altLang="zh-CN" sz="1800" dirty="0"/>
              <a:t>.</a:t>
            </a:r>
            <a:endParaRPr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98" y="1823720"/>
            <a:ext cx="5352415" cy="16306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7798" y="3556000"/>
            <a:ext cx="2380615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2.</a:t>
            </a:r>
            <a:r>
              <a:rPr lang="zh-CN" altLang="en-US" sz="1800" dirty="0"/>
              <a:t>定义视图对应的</a:t>
            </a:r>
            <a:r>
              <a:rPr lang="en-US" altLang="zh-CN" sz="1800" dirty="0"/>
              <a:t>URL.</a:t>
            </a:r>
            <a:endParaRPr lang="en-US" altLang="zh-CN" sz="1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798" y="3923983"/>
            <a:ext cx="5352415" cy="1642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3420" y="2676525"/>
            <a:ext cx="4390390" cy="1943100"/>
          </a:xfrm>
          <a:prstGeom prst="rect">
            <a:avLst/>
          </a:prstGeom>
        </p:spPr>
      </p:pic>
      <p:sp>
        <p:nvSpPr>
          <p:cNvPr id="228" name=" 228"/>
          <p:cNvSpPr/>
          <p:nvPr/>
        </p:nvSpPr>
        <p:spPr>
          <a:xfrm>
            <a:off x="7562850" y="1191895"/>
            <a:ext cx="3528695" cy="1256665"/>
          </a:xfrm>
          <a:prstGeom prst="wedgeRectCallout">
            <a:avLst>
              <a:gd name="adj1" fmla="val -33182"/>
              <a:gd name="adj2" fmla="val 86460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服务启动后在浏览器中输入</a:t>
            </a:r>
            <a:r>
              <a:rPr lang="en-US" altLang="zh-CN" sz="1600" b="1" dirty="0">
                <a:solidFill>
                  <a:schemeClr val="bg1"/>
                </a:solidFill>
              </a:rPr>
              <a:t>: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</a:rPr>
              <a:t>ip地址:8000端口/hello</a:t>
            </a:r>
            <a:r>
              <a:rPr lang="en-US" altLang="zh-CN" sz="1600" b="1" dirty="0">
                <a:solidFill>
                  <a:schemeClr val="bg1"/>
                </a:solidFill>
              </a:rPr>
              <a:t>,</a:t>
            </a:r>
            <a:r>
              <a:rPr lang="zh-CN" altLang="en-US" sz="1600" b="1" dirty="0">
                <a:solidFill>
                  <a:schemeClr val="bg1"/>
                </a:solidFill>
              </a:rPr>
              <a:t>就能看到网页中出现</a:t>
            </a:r>
            <a:r>
              <a:rPr lang="en-US" altLang="zh-CN" sz="1600" b="1" dirty="0">
                <a:solidFill>
                  <a:schemeClr val="bg1"/>
                </a:solidFill>
              </a:rPr>
              <a:t>”hello django”</a:t>
            </a:r>
            <a:r>
              <a:rPr lang="zh-CN" altLang="en-US" sz="1600" b="1" dirty="0">
                <a:solidFill>
                  <a:schemeClr val="bg1"/>
                </a:solidFill>
              </a:rPr>
              <a:t>啦</a:t>
            </a:r>
            <a:r>
              <a:rPr lang="en-US" altLang="zh-CN" sz="1600" b="1" dirty="0">
                <a:solidFill>
                  <a:schemeClr val="bg1"/>
                </a:solidFill>
              </a:rPr>
              <a:t>!!!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  <p:custDataLst>
      <p:tags r:id="rId11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项目与应用</a:t>
            </a:r>
            <a:r>
              <a:rPr lang="en-US" altLang="zh-CN" dirty="0"/>
              <a:t>app</a:t>
            </a:r>
            <a:r>
              <a:rPr lang="zh-CN" altLang="en-US" dirty="0"/>
              <a:t>的关系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563" y="1986785"/>
            <a:ext cx="7572267" cy="3494265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5971552" y="1278524"/>
            <a:ext cx="1200644" cy="47283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2"/>
                </a:solidFill>
              </a:rPr>
              <a:t>APP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5655149" y="1817363"/>
            <a:ext cx="502541" cy="1321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87497" y="1816674"/>
            <a:ext cx="226306" cy="129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434629" y="1868278"/>
            <a:ext cx="16478" cy="124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628648" y="1868278"/>
            <a:ext cx="181292" cy="12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834115" y="1868278"/>
            <a:ext cx="380601" cy="124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020253" y="1868278"/>
            <a:ext cx="624743" cy="125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192074" y="1818052"/>
            <a:ext cx="779478" cy="1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单圆角矩形 42"/>
          <p:cNvSpPr/>
          <p:nvPr/>
        </p:nvSpPr>
        <p:spPr>
          <a:xfrm>
            <a:off x="9270179" y="1816674"/>
            <a:ext cx="2396496" cy="3494265"/>
          </a:xfrm>
          <a:prstGeom prst="snipRoundRect">
            <a:avLst/>
          </a:prstGeom>
          <a:solidFill>
            <a:srgbClr val="5BA78C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35" dirty="0">
                <a:solidFill>
                  <a:schemeClr val="tx1"/>
                </a:solidFill>
                <a:latin typeface="+mj-ea"/>
                <a:ea typeface="+mj-ea"/>
              </a:rPr>
              <a:t>豆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瓣就是由读书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电影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音乐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小组等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app</a:t>
            </a:r>
            <a:r>
              <a:rPr lang="zh-CN" altLang="en-US" sz="2135" dirty="0" smtClean="0">
                <a:solidFill>
                  <a:schemeClr val="tx1"/>
                </a:solidFill>
                <a:latin typeface="+mj-ea"/>
                <a:ea typeface="+mj-ea"/>
              </a:rPr>
              <a:t>组成的一个项目</a:t>
            </a:r>
            <a:r>
              <a:rPr lang="en-US" altLang="zh-CN" sz="2135" dirty="0" smtClean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zh-CN" sz="2135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APP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3" name="单圆角矩形 2"/>
          <p:cNvSpPr/>
          <p:nvPr/>
        </p:nvSpPr>
        <p:spPr>
          <a:xfrm>
            <a:off x="1287069" y="1385148"/>
            <a:ext cx="5921072" cy="664692"/>
          </a:xfrm>
          <a:prstGeom prst="snipRoundRect">
            <a:avLst/>
          </a:prstGeom>
          <a:solidFill>
            <a:srgbClr val="8BBDE2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创建命令</a:t>
            </a:r>
            <a:r>
              <a:rPr lang="en-US" altLang="zh-CN" b="1" dirty="0" smtClean="0">
                <a:solidFill>
                  <a:schemeClr val="tx1"/>
                </a:solidFill>
              </a:rPr>
              <a:t>: python  manange.py startapp app_name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7069" y="2533566"/>
            <a:ext cx="361061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在项目目录下创</a:t>
            </a:r>
            <a:r>
              <a:rPr lang="zh-CN" altLang="en-US" dirty="0" smtClean="0"/>
              <a:t>建执行创建命令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382" y="3212954"/>
            <a:ext cx="6470963" cy="4316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69602" y="4094713"/>
            <a:ext cx="4067810" cy="645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pycharm</a:t>
            </a:r>
            <a:r>
              <a:rPr lang="zh-CN" altLang="en-US" dirty="0" smtClean="0"/>
              <a:t>中将创建的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下载到本地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如右图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9676" y="997505"/>
            <a:ext cx="2691569" cy="4862599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MH_SubTitle_3"/>
          <p:cNvSpPr/>
          <p:nvPr/>
        </p:nvSpPr>
        <p:spPr>
          <a:xfrm>
            <a:off x="3274198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新建项目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MH_SubTitle_1"/>
          <p:cNvSpPr/>
          <p:nvPr/>
        </p:nvSpPr>
        <p:spPr>
          <a:xfrm>
            <a:off x="1052920" y="241692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基本认知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SubTitle_2"/>
          <p:cNvSpPr/>
          <p:nvPr/>
        </p:nvSpPr>
        <p:spPr>
          <a:xfrm>
            <a:off x="2166440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工具准备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SubTitle_4"/>
          <p:cNvSpPr/>
          <p:nvPr/>
        </p:nvSpPr>
        <p:spPr>
          <a:xfrm>
            <a:off x="8716468" y="3540966"/>
            <a:ext cx="1539140" cy="1539140"/>
          </a:xfrm>
          <a:custGeom>
            <a:avLst/>
            <a:gdLst>
              <a:gd name="connsiteX0" fmla="*/ 787650 w 1575299"/>
              <a:gd name="connsiteY0" fmla="*/ 0 h 1575300"/>
              <a:gd name="connsiteX1" fmla="*/ 921070 w 1575299"/>
              <a:gd name="connsiteY1" fmla="*/ 55265 h 1575300"/>
              <a:gd name="connsiteX2" fmla="*/ 1520035 w 1575299"/>
              <a:gd name="connsiteY2" fmla="*/ 654230 h 1575300"/>
              <a:gd name="connsiteX3" fmla="*/ 1520035 w 1575299"/>
              <a:gd name="connsiteY3" fmla="*/ 921071 h 1575300"/>
              <a:gd name="connsiteX4" fmla="*/ 921070 w 1575299"/>
              <a:gd name="connsiteY4" fmla="*/ 1520035 h 1575300"/>
              <a:gd name="connsiteX5" fmla="*/ 654229 w 1575299"/>
              <a:gd name="connsiteY5" fmla="*/ 1520035 h 1575300"/>
              <a:gd name="connsiteX6" fmla="*/ 55265 w 1575299"/>
              <a:gd name="connsiteY6" fmla="*/ 921071 h 1575300"/>
              <a:gd name="connsiteX7" fmla="*/ 55265 w 1575299"/>
              <a:gd name="connsiteY7" fmla="*/ 654230 h 1575300"/>
              <a:gd name="connsiteX8" fmla="*/ 654229 w 1575299"/>
              <a:gd name="connsiteY8" fmla="*/ 55265 h 1575300"/>
              <a:gd name="connsiteX9" fmla="*/ 787650 w 1575299"/>
              <a:gd name="connsiteY9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299" h="1575300">
                <a:moveTo>
                  <a:pt x="787650" y="0"/>
                </a:moveTo>
                <a:cubicBezTo>
                  <a:pt x="835939" y="0"/>
                  <a:pt x="884227" y="18422"/>
                  <a:pt x="921070" y="55265"/>
                </a:cubicBezTo>
                <a:lnTo>
                  <a:pt x="1520035" y="654230"/>
                </a:lnTo>
                <a:cubicBezTo>
                  <a:pt x="1593721" y="727916"/>
                  <a:pt x="1593721" y="847385"/>
                  <a:pt x="1520035" y="921071"/>
                </a:cubicBezTo>
                <a:lnTo>
                  <a:pt x="921070" y="1520035"/>
                </a:lnTo>
                <a:cubicBezTo>
                  <a:pt x="847384" y="1593722"/>
                  <a:pt x="727915" y="1593722"/>
                  <a:pt x="654229" y="1520035"/>
                </a:cubicBezTo>
                <a:lnTo>
                  <a:pt x="55265" y="921071"/>
                </a:lnTo>
                <a:cubicBezTo>
                  <a:pt x="-18422" y="847385"/>
                  <a:pt x="-18422" y="727916"/>
                  <a:pt x="55265" y="654230"/>
                </a:cubicBezTo>
                <a:lnTo>
                  <a:pt x="654229" y="55265"/>
                </a:lnTo>
                <a:cubicBezTo>
                  <a:pt x="691072" y="18422"/>
                  <a:pt x="739361" y="0"/>
                  <a:pt x="78765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SubTitle_2"/>
          <p:cNvSpPr/>
          <p:nvPr/>
        </p:nvSpPr>
        <p:spPr>
          <a:xfrm>
            <a:off x="6624142" y="3540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E7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创建视图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SubTitle_3"/>
          <p:cNvSpPr/>
          <p:nvPr/>
        </p:nvSpPr>
        <p:spPr>
          <a:xfrm>
            <a:off x="5489715" y="2416926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6 h 1575299"/>
              <a:gd name="connsiteX9" fmla="*/ 1215890 w 1575300"/>
              <a:gd name="connsiteY9" fmla="*/ 1336740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6"/>
                </a:lnTo>
                <a:lnTo>
                  <a:pt x="1215890" y="1336740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开启服务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MH_SubTitle_1"/>
          <p:cNvSpPr/>
          <p:nvPr/>
        </p:nvSpPr>
        <p:spPr>
          <a:xfrm>
            <a:off x="7696290" y="2333105"/>
            <a:ext cx="1539141" cy="1539139"/>
          </a:xfrm>
          <a:custGeom>
            <a:avLst/>
            <a:gdLst>
              <a:gd name="connsiteX0" fmla="*/ 787651 w 1575300"/>
              <a:gd name="connsiteY0" fmla="*/ 0 h 1575299"/>
              <a:gd name="connsiteX1" fmla="*/ 921071 w 1575300"/>
              <a:gd name="connsiteY1" fmla="*/ 55264 h 1575299"/>
              <a:gd name="connsiteX2" fmla="*/ 1520036 w 1575300"/>
              <a:gd name="connsiteY2" fmla="*/ 654229 h 1575299"/>
              <a:gd name="connsiteX3" fmla="*/ 1520036 w 1575300"/>
              <a:gd name="connsiteY3" fmla="*/ 921070 h 1575299"/>
              <a:gd name="connsiteX4" fmla="*/ 1280979 w 1575300"/>
              <a:gd name="connsiteY4" fmla="*/ 1160127 h 1575299"/>
              <a:gd name="connsiteX5" fmla="*/ 1336741 w 1575300"/>
              <a:gd name="connsiteY5" fmla="*/ 1215890 h 1575299"/>
              <a:gd name="connsiteX6" fmla="*/ 1397167 w 1575300"/>
              <a:gd name="connsiteY6" fmla="*/ 1155464 h 1575299"/>
              <a:gd name="connsiteX7" fmla="*/ 1381468 w 1575300"/>
              <a:gd name="connsiteY7" fmla="*/ 1381468 h 1575299"/>
              <a:gd name="connsiteX8" fmla="*/ 1155464 w 1575300"/>
              <a:gd name="connsiteY8" fmla="*/ 1397167 h 1575299"/>
              <a:gd name="connsiteX9" fmla="*/ 1215890 w 1575300"/>
              <a:gd name="connsiteY9" fmla="*/ 1336741 h 1575299"/>
              <a:gd name="connsiteX10" fmla="*/ 1160128 w 1575300"/>
              <a:gd name="connsiteY10" fmla="*/ 1280978 h 1575299"/>
              <a:gd name="connsiteX11" fmla="*/ 921071 w 1575300"/>
              <a:gd name="connsiteY11" fmla="*/ 1520035 h 1575299"/>
              <a:gd name="connsiteX12" fmla="*/ 654230 w 1575300"/>
              <a:gd name="connsiteY12" fmla="*/ 1520035 h 1575299"/>
              <a:gd name="connsiteX13" fmla="*/ 55266 w 1575300"/>
              <a:gd name="connsiteY13" fmla="*/ 921070 h 1575299"/>
              <a:gd name="connsiteX14" fmla="*/ 55266 w 1575300"/>
              <a:gd name="connsiteY14" fmla="*/ 654229 h 1575299"/>
              <a:gd name="connsiteX15" fmla="*/ 654230 w 1575300"/>
              <a:gd name="connsiteY15" fmla="*/ 55264 h 1575299"/>
              <a:gd name="connsiteX16" fmla="*/ 787651 w 1575300"/>
              <a:gd name="connsiteY16" fmla="*/ 0 h 15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299">
                <a:moveTo>
                  <a:pt x="787651" y="0"/>
                </a:moveTo>
                <a:cubicBezTo>
                  <a:pt x="835939" y="0"/>
                  <a:pt x="884228" y="18421"/>
                  <a:pt x="921071" y="55264"/>
                </a:cubicBezTo>
                <a:lnTo>
                  <a:pt x="1520036" y="654229"/>
                </a:lnTo>
                <a:cubicBezTo>
                  <a:pt x="1593722" y="727915"/>
                  <a:pt x="1593722" y="847384"/>
                  <a:pt x="1520036" y="921070"/>
                </a:cubicBezTo>
                <a:lnTo>
                  <a:pt x="1280979" y="1160127"/>
                </a:lnTo>
                <a:lnTo>
                  <a:pt x="1336741" y="1215890"/>
                </a:lnTo>
                <a:lnTo>
                  <a:pt x="1397167" y="1155464"/>
                </a:lnTo>
                <a:lnTo>
                  <a:pt x="1381468" y="1381468"/>
                </a:lnTo>
                <a:lnTo>
                  <a:pt x="1155464" y="1397167"/>
                </a:lnTo>
                <a:lnTo>
                  <a:pt x="1215890" y="1336741"/>
                </a:lnTo>
                <a:lnTo>
                  <a:pt x="1160128" y="1280978"/>
                </a:lnTo>
                <a:lnTo>
                  <a:pt x="921071" y="1520035"/>
                </a:lnTo>
                <a:cubicBezTo>
                  <a:pt x="847385" y="1593721"/>
                  <a:pt x="727916" y="1593721"/>
                  <a:pt x="654230" y="1520035"/>
                </a:cubicBezTo>
                <a:lnTo>
                  <a:pt x="55266" y="921070"/>
                </a:lnTo>
                <a:cubicBezTo>
                  <a:pt x="-18421" y="847384"/>
                  <a:pt x="-18421" y="727915"/>
                  <a:pt x="55266" y="654229"/>
                </a:cubicBezTo>
                <a:lnTo>
                  <a:pt x="654230" y="55264"/>
                </a:lnTo>
                <a:cubicBezTo>
                  <a:pt x="691073" y="18421"/>
                  <a:pt x="739362" y="0"/>
                  <a:pt x="787651" y="0"/>
                </a:cubicBezTo>
                <a:close/>
              </a:path>
            </a:pathLst>
          </a:custGeom>
          <a:solidFill>
            <a:srgbClr val="E5A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新建应用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MH_SubTitle_2"/>
          <p:cNvSpPr/>
          <p:nvPr/>
        </p:nvSpPr>
        <p:spPr>
          <a:xfrm>
            <a:off x="4508957" y="3667969"/>
            <a:ext cx="1539141" cy="1539140"/>
          </a:xfrm>
          <a:custGeom>
            <a:avLst/>
            <a:gdLst>
              <a:gd name="connsiteX0" fmla="*/ 787651 w 1575300"/>
              <a:gd name="connsiteY0" fmla="*/ 0 h 1575300"/>
              <a:gd name="connsiteX1" fmla="*/ 921071 w 1575300"/>
              <a:gd name="connsiteY1" fmla="*/ 55265 h 1575300"/>
              <a:gd name="connsiteX2" fmla="*/ 1160128 w 1575300"/>
              <a:gd name="connsiteY2" fmla="*/ 294322 h 1575300"/>
              <a:gd name="connsiteX3" fmla="*/ 1215891 w 1575300"/>
              <a:gd name="connsiteY3" fmla="*/ 238560 h 1575300"/>
              <a:gd name="connsiteX4" fmla="*/ 1155465 w 1575300"/>
              <a:gd name="connsiteY4" fmla="*/ 178134 h 1575300"/>
              <a:gd name="connsiteX5" fmla="*/ 1381469 w 1575300"/>
              <a:gd name="connsiteY5" fmla="*/ 193833 h 1575300"/>
              <a:gd name="connsiteX6" fmla="*/ 1397168 w 1575300"/>
              <a:gd name="connsiteY6" fmla="*/ 419837 h 1575300"/>
              <a:gd name="connsiteX7" fmla="*/ 1336742 w 1575300"/>
              <a:gd name="connsiteY7" fmla="*/ 359411 h 1575300"/>
              <a:gd name="connsiteX8" fmla="*/ 1280979 w 1575300"/>
              <a:gd name="connsiteY8" fmla="*/ 415174 h 1575300"/>
              <a:gd name="connsiteX9" fmla="*/ 1520036 w 1575300"/>
              <a:gd name="connsiteY9" fmla="*/ 654230 h 1575300"/>
              <a:gd name="connsiteX10" fmla="*/ 1520036 w 1575300"/>
              <a:gd name="connsiteY10" fmla="*/ 921071 h 1575300"/>
              <a:gd name="connsiteX11" fmla="*/ 921071 w 1575300"/>
              <a:gd name="connsiteY11" fmla="*/ 1520036 h 1575300"/>
              <a:gd name="connsiteX12" fmla="*/ 654230 w 1575300"/>
              <a:gd name="connsiteY12" fmla="*/ 1520036 h 1575300"/>
              <a:gd name="connsiteX13" fmla="*/ 55266 w 1575300"/>
              <a:gd name="connsiteY13" fmla="*/ 921071 h 1575300"/>
              <a:gd name="connsiteX14" fmla="*/ 55266 w 1575300"/>
              <a:gd name="connsiteY14" fmla="*/ 654230 h 1575300"/>
              <a:gd name="connsiteX15" fmla="*/ 654230 w 1575300"/>
              <a:gd name="connsiteY15" fmla="*/ 55265 h 1575300"/>
              <a:gd name="connsiteX16" fmla="*/ 787651 w 1575300"/>
              <a:gd name="connsiteY16" fmla="*/ 0 h 1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75300" h="1575300">
                <a:moveTo>
                  <a:pt x="787651" y="0"/>
                </a:moveTo>
                <a:cubicBezTo>
                  <a:pt x="835939" y="0"/>
                  <a:pt x="884228" y="18422"/>
                  <a:pt x="921071" y="55265"/>
                </a:cubicBezTo>
                <a:lnTo>
                  <a:pt x="1160128" y="294322"/>
                </a:lnTo>
                <a:lnTo>
                  <a:pt x="1215891" y="238560"/>
                </a:lnTo>
                <a:lnTo>
                  <a:pt x="1155465" y="178134"/>
                </a:lnTo>
                <a:lnTo>
                  <a:pt x="1381469" y="193833"/>
                </a:lnTo>
                <a:lnTo>
                  <a:pt x="1397168" y="419837"/>
                </a:lnTo>
                <a:lnTo>
                  <a:pt x="1336742" y="359411"/>
                </a:lnTo>
                <a:lnTo>
                  <a:pt x="1280979" y="415174"/>
                </a:lnTo>
                <a:lnTo>
                  <a:pt x="1520036" y="654230"/>
                </a:lnTo>
                <a:cubicBezTo>
                  <a:pt x="1593722" y="727916"/>
                  <a:pt x="1593722" y="847385"/>
                  <a:pt x="1520036" y="921071"/>
                </a:cubicBezTo>
                <a:lnTo>
                  <a:pt x="921071" y="1520036"/>
                </a:lnTo>
                <a:cubicBezTo>
                  <a:pt x="847385" y="1593722"/>
                  <a:pt x="727916" y="1593722"/>
                  <a:pt x="654230" y="1520036"/>
                </a:cubicBezTo>
                <a:lnTo>
                  <a:pt x="55266" y="921071"/>
                </a:lnTo>
                <a:cubicBezTo>
                  <a:pt x="-18421" y="847385"/>
                  <a:pt x="-18421" y="727916"/>
                  <a:pt x="55266" y="654230"/>
                </a:cubicBezTo>
                <a:lnTo>
                  <a:pt x="654230" y="55265"/>
                </a:lnTo>
                <a:cubicBezTo>
                  <a:pt x="691073" y="18422"/>
                  <a:pt x="739362" y="0"/>
                  <a:pt x="787651" y="0"/>
                </a:cubicBezTo>
                <a:close/>
              </a:path>
            </a:pathLst>
          </a:cu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代码同步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7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2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3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4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16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6" name="AutoShape 4"/>
          <p:cNvSpPr>
            <a:spLocks noChangeArrowheads="1"/>
          </p:cNvSpPr>
          <p:nvPr>
            <p:custDataLst>
              <p:tags r:id="rId8"/>
            </p:custDataLst>
          </p:nvPr>
        </p:nvSpPr>
        <p:spPr bwMode="white">
          <a:xfrm>
            <a:off x="1049655" y="2364105"/>
            <a:ext cx="9558020" cy="2911475"/>
          </a:xfrm>
          <a:prstGeom prst="roundRect">
            <a:avLst>
              <a:gd name="adj" fmla="val 7012"/>
            </a:avLst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anchor="ctr"/>
          <a:lstStyle/>
          <a:p>
            <a:pPr marL="0" lvl="2" algn="ctr" defTabSz="913765" eaLnBrk="0" fontAlgn="ctr" hangingPunct="0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5890" algn="l"/>
              </a:tabLst>
              <a:defRPr/>
            </a:pPr>
            <a:endParaRPr lang="zh-CN" altLang="en-US" sz="186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0454" y="1966715"/>
            <a:ext cx="3482805" cy="671705"/>
          </a:xfrm>
          <a:prstGeom prst="roundRect">
            <a:avLst/>
          </a:prstGeom>
          <a:solidFill>
            <a:srgbClr val="E7686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3765"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2135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 bwMode="auto">
          <a:xfrm>
            <a:off x="1461109" y="2067656"/>
            <a:ext cx="3482805" cy="469114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>
            <a:spAutoFit/>
          </a:bodyPr>
          <a:lstStyle/>
          <a:p>
            <a:pPr algn="ctr" defTabSz="913765">
              <a:buClr>
                <a:srgbClr val="7F7F7F"/>
              </a:buClr>
              <a:defRPr/>
            </a:pPr>
            <a:r>
              <a:rPr lang="zh-CN" altLang="en-US" sz="2135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建一个</a:t>
            </a:r>
            <a:r>
              <a:rPr lang="en-US" altLang="zh-CN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135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135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0171" y="2850940"/>
            <a:ext cx="4678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成功启动服务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再创建一个视图函数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 smtClean="0"/>
              <a:t>开启服务后将视图在网页中显示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49750" y="5586383"/>
            <a:ext cx="95751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注</a:t>
            </a:r>
            <a:r>
              <a:rPr lang="en-US" altLang="zh-CN" sz="2000" dirty="0" smtClean="0"/>
              <a:t>: </a:t>
            </a:r>
            <a:r>
              <a:rPr lang="zh-CN" altLang="en-US" sz="2000" dirty="0"/>
              <a:t>作</a:t>
            </a:r>
            <a:r>
              <a:rPr lang="zh-CN" altLang="en-US" sz="2000" dirty="0" smtClean="0"/>
              <a:t>业会在潭州客户端发布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大家讲自己的作业截图提交到潭州客户端的作业系统上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custDataLst>
      <p:tags r:id="rId9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31501" t="25179" r="7311" b="49953"/>
          <a:stretch>
            <a:fillRect/>
          </a:stretch>
        </p:blipFill>
        <p:spPr>
          <a:xfrm>
            <a:off x="4965527" y="0"/>
            <a:ext cx="7226473" cy="152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1501" t="24557" r="7311" b="49953"/>
          <a:stretch>
            <a:fillRect/>
          </a:stretch>
        </p:blipFill>
        <p:spPr>
          <a:xfrm flipH="1">
            <a:off x="-1" y="5295900"/>
            <a:ext cx="7226473" cy="1562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47825" y="2828836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THANK </a:t>
            </a:r>
            <a:r>
              <a:rPr lang="en-US" altLang="zh-CN" sz="7200" dirty="0">
                <a:solidFill>
                  <a:schemeClr val="accent2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YOU!</a:t>
            </a:r>
            <a:endParaRPr lang="zh-CN" altLang="en-US" sz="7200" dirty="0">
              <a:solidFill>
                <a:schemeClr val="accent2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51" y="2294744"/>
            <a:ext cx="7162800" cy="150291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Django</a:t>
            </a:r>
            <a:r>
              <a:rPr lang="zh-CN" altLang="en-US" sz="4000" dirty="0">
                <a:latin typeface="+mn-ea"/>
                <a:ea typeface="+mn-ea"/>
              </a:rPr>
              <a:t>是个怎样的东西呢</a:t>
            </a:r>
            <a:r>
              <a:rPr lang="en-US" altLang="zh-CN" sz="4000" dirty="0">
                <a:latin typeface="+mn-ea"/>
                <a:ea typeface="+mn-ea"/>
              </a:rPr>
              <a:t>?</a:t>
            </a:r>
            <a:endParaRPr lang="zh-CN" altLang="en-US" sz="4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应用框架</a:t>
            </a:r>
            <a:r>
              <a:rPr lang="en-US" altLang="zh-CN"/>
              <a:t>----Django</a:t>
            </a:r>
            <a:endParaRPr lang="en-US" altLang="zh-CN"/>
          </a:p>
        </p:txBody>
      </p:sp>
      <p:pic>
        <p:nvPicPr>
          <p:cNvPr id="5" name="图片 4" descr="基本认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417320"/>
            <a:ext cx="8130540" cy="282130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67205" y="4723765"/>
            <a:ext cx="8026400" cy="1017270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http服务器：用来接受用户请求，并将请求转发给web应用框架进行处理。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Web应用框架处理完以后再发送给http服务器，http服务器再返回给用户。</a:t>
            </a:r>
            <a:endParaRPr lang="en-US" altLang="zh-CN" sz="1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工具准备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40894" y="2183646"/>
            <a:ext cx="978596" cy="9785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8958601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4"/>
                </a:solidFill>
              </a:rPr>
              <a:t>MySQL(5.7)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18101" y="2183646"/>
            <a:ext cx="978596" cy="9785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536055" y="3289935"/>
            <a:ext cx="1871980" cy="9823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3"/>
                </a:solidFill>
              </a:rPr>
              <a:t>Pycharm(2017.1.5)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95306" y="2183646"/>
            <a:ext cx="978596" cy="9785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4113014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Python3(3.5)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2513" y="2183646"/>
            <a:ext cx="978596" cy="9785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7"/>
          <p:cNvSpPr txBox="1"/>
          <p:nvPr/>
        </p:nvSpPr>
        <p:spPr>
          <a:xfrm>
            <a:off x="1690220" y="3306721"/>
            <a:ext cx="1543180" cy="9825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Linux(Ubuntu)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2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3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4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5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6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为啥要用虚拟环境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???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00480" y="2653030"/>
            <a:ext cx="104965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项目一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60195" y="4429760"/>
            <a:ext cx="1077595" cy="444500"/>
          </a:xfrm>
          <a:prstGeom prst="roundRect">
            <a:avLst/>
          </a:prstGeom>
          <a:solidFill>
            <a:srgbClr val="E5AB74"/>
          </a:solidFill>
          <a:ln>
            <a:solidFill>
              <a:srgbClr val="8BB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项目二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7" name=" 227"/>
          <p:cNvSpPr/>
          <p:nvPr/>
        </p:nvSpPr>
        <p:spPr>
          <a:xfrm>
            <a:off x="1560195" y="1681480"/>
            <a:ext cx="3011170" cy="897255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django1.11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 227"/>
          <p:cNvSpPr/>
          <p:nvPr/>
        </p:nvSpPr>
        <p:spPr>
          <a:xfrm>
            <a:off x="1809115" y="3373120"/>
            <a:ext cx="2830830" cy="92837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5BA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我需要使用的是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django2.0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的版本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282180" y="2112328"/>
            <a:ext cx="2691130" cy="2188845"/>
          </a:xfrm>
          <a:prstGeom prst="ellipse">
            <a:avLst/>
          </a:prstGeom>
          <a:solidFill>
            <a:srgbClr val="DEDDC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2710" y="2652713"/>
            <a:ext cx="1619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大环境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 12"/>
          <p:cNvSpPr/>
          <p:nvPr/>
        </p:nvSpPr>
        <p:spPr>
          <a:xfrm flipH="1">
            <a:off x="6034405" y="1607820"/>
            <a:ext cx="2520950" cy="1045210"/>
          </a:xfrm>
          <a:prstGeom prst="wedgeRoundRectCallout">
            <a:avLst/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怎么办呢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可是我在同一个时间段只能是一个版本呢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577773" y="3364865"/>
            <a:ext cx="2099945" cy="523240"/>
          </a:xfrm>
          <a:prstGeom prst="ellipse">
            <a:avLst/>
          </a:prstGeom>
          <a:solidFill>
            <a:srgbClr val="E7686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wrapper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 14"/>
          <p:cNvSpPr/>
          <p:nvPr/>
        </p:nvSpPr>
        <p:spPr>
          <a:xfrm flipH="1" flipV="1">
            <a:off x="5716905" y="3888105"/>
            <a:ext cx="2838450" cy="1257300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3F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743" y="4159568"/>
            <a:ext cx="1978025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没关系的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可以用我来创建多个虚拟环境来给你们使用呢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7" grpId="0" animBg="1"/>
      <p:bldP spid="11" grpId="0" bldLvl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工具准备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----</a:t>
            </a:r>
            <a:r>
              <a:rPr lang="zh-CN" altLang="en-US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创建虚拟环境及安装</a:t>
            </a:r>
            <a:r>
              <a:rPr lang="en-US" altLang="zh-CN" dirty="0">
                <a:solidFill>
                  <a:srgbClr val="E76861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django</a:t>
            </a:r>
            <a:endParaRPr lang="en-US" altLang="zh-CN" dirty="0">
              <a:solidFill>
                <a:srgbClr val="E76861"/>
              </a:solidFill>
              <a:latin typeface="南宋书局体" panose="02000000000000000000" pitchFamily="2" charset="-122"/>
              <a:ea typeface="南宋书局体" panose="02000000000000000000" pitchFamily="2" charset="-122"/>
              <a:sym typeface="+mn-ea"/>
            </a:endParaRP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2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5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9050" y="17087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查看当前有哪些虚拟环境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workon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9050" y="2077085"/>
            <a:ext cx="76600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mkvirtualenv   -p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/usr/bin/python3   envname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9050" y="24453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workon envname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9050" y="281368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退出虚拟环境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deactivate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9050" y="4408805"/>
            <a:ext cx="446151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django :   pip install django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9050" y="4777105"/>
            <a:ext cx="5789930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查看当前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环境下的第三方库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 pip list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89050" y="3175635"/>
            <a:ext cx="5789930" cy="5067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pPr algn="l" defTabSz="913765" fontAlgn="auto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删除虚拟环境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rmvirtualenv envname</a:t>
            </a:r>
            <a:endParaRPr lang="zh-CN" altLang="en-US"/>
          </a:p>
        </p:txBody>
      </p:sp>
      <p:sp>
        <p:nvSpPr>
          <p:cNvPr id="227" name=" 227"/>
          <p:cNvSpPr/>
          <p:nvPr/>
        </p:nvSpPr>
        <p:spPr>
          <a:xfrm>
            <a:off x="5377180" y="1069340"/>
            <a:ext cx="2824480" cy="765810"/>
          </a:xfrm>
          <a:prstGeom prst="wedgeEllipseCallout">
            <a:avLst>
              <a:gd name="adj1" fmla="val -33610"/>
              <a:gd name="adj2" fmla="val 893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指定</a:t>
            </a:r>
            <a:r>
              <a:rPr lang="en-US" altLang="zh-CN" dirty="0">
                <a:solidFill>
                  <a:srgbClr val="FFFFFF"/>
                </a:solidFill>
              </a:rPr>
              <a:t>python3</a:t>
            </a:r>
            <a:r>
              <a:rPr lang="zh-CN" altLang="en-US" dirty="0">
                <a:solidFill>
                  <a:srgbClr val="FFFFFF"/>
                </a:solidFill>
              </a:rPr>
              <a:t>版本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 14"/>
          <p:cNvSpPr/>
          <p:nvPr/>
        </p:nvSpPr>
        <p:spPr>
          <a:xfrm>
            <a:off x="8709025" y="1412240"/>
            <a:ext cx="2250440" cy="664845"/>
          </a:xfrm>
          <a:prstGeom prst="wedgeEllipseCallout">
            <a:avLst>
              <a:gd name="adj1" fmla="val -68227"/>
              <a:gd name="adj2" fmla="val 656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</a:rPr>
              <a:t>自定义的名称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新建项目</a:t>
            </a:r>
            <a:endParaRPr lang="zh-CN" altLang="en-US" dirty="0"/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/>
        </p:nvGraphicFramePr>
        <p:xfrm>
          <a:off x="1392555" y="1516380"/>
          <a:ext cx="9084310" cy="4231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4" name="MH_Title_1"/>
          <p:cNvSpPr/>
          <p:nvPr>
            <p:custDataLst>
              <p:tags r:id="rId7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8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9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10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11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262" y="6343311"/>
            <a:ext cx="1380565" cy="514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设置代码同步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311275"/>
            <a:ext cx="7014845" cy="492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47418" y="1964373"/>
            <a:ext cx="2572385" cy="2927985"/>
          </a:xfrm>
          <a:prstGeom prst="rect">
            <a:avLst/>
          </a:prstGeom>
          <a:solidFill>
            <a:srgbClr val="3F5361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165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/>
              <a:t>1.</a:t>
            </a:r>
            <a:r>
              <a:rPr lang="zh-CN" altLang="en-US" sz="1600" b="1"/>
              <a:t>用</a:t>
            </a:r>
            <a:r>
              <a:rPr lang="en-US" altLang="zh-CN" sz="1600" b="1"/>
              <a:t>pycharm</a:t>
            </a:r>
            <a:r>
              <a:rPr lang="zh-CN" altLang="en-US" sz="1600" b="1"/>
              <a:t>打开一个空的项目</a:t>
            </a:r>
            <a:endParaRPr lang="zh-CN" altLang="en-US" sz="1600" b="1"/>
          </a:p>
          <a:p>
            <a:pPr algn="l"/>
            <a:endParaRPr lang="zh-CN" altLang="en-US" sz="1600" b="1"/>
          </a:p>
          <a:p>
            <a:pPr algn="l"/>
            <a:r>
              <a:rPr lang="en-US" altLang="zh-CN" sz="1600" b="1"/>
              <a:t>2.</a:t>
            </a:r>
            <a:r>
              <a:rPr lang="zh-CN" altLang="en-US" sz="1600" b="1"/>
              <a:t>选择</a:t>
            </a:r>
            <a:r>
              <a:rPr lang="en-US" altLang="zh-CN" sz="1600" b="1"/>
              <a:t>Tools&gt;Devloyment&gt;Configuration</a:t>
            </a:r>
            <a:endParaRPr lang="zh-CN" altLang="en-US" sz="1600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4" name="MH_Title_1"/>
          <p:cNvSpPr/>
          <p:nvPr>
            <p:custDataLst>
              <p:tags r:id="rId3"/>
            </p:custDataLst>
          </p:nvPr>
        </p:nvSpPr>
        <p:spPr>
          <a:xfrm>
            <a:off x="10640060" y="6343015"/>
            <a:ext cx="544195" cy="277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55000" lnSpcReduction="20000"/>
          </a:bodyPr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LOREM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9" name="MH_Other_1"/>
          <p:cNvSpPr/>
          <p:nvPr>
            <p:custDataLst>
              <p:tags r:id="rId4"/>
            </p:custDataLst>
          </p:nvPr>
        </p:nvSpPr>
        <p:spPr>
          <a:xfrm>
            <a:off x="10178415" y="6161405"/>
            <a:ext cx="697865" cy="45910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1184366 w 1184366"/>
              <a:gd name="connsiteY2" fmla="*/ 1184366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lnTo>
                  <a:pt x="1184366" y="1184366"/>
                </a:lnTo>
                <a:lnTo>
                  <a:pt x="592183" y="1184366"/>
                </a:lnTo>
                <a:cubicBezTo>
                  <a:pt x="265129" y="1184366"/>
                  <a:pt x="0" y="919237"/>
                  <a:pt x="0" y="592183"/>
                </a:cubicBez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0" name="MH_Other_2"/>
          <p:cNvSpPr/>
          <p:nvPr>
            <p:custDataLst>
              <p:tags r:id="rId5"/>
            </p:custDataLst>
          </p:nvPr>
        </p:nvSpPr>
        <p:spPr>
          <a:xfrm flipH="1">
            <a:off x="10624820" y="5765800"/>
            <a:ext cx="466725" cy="590550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1" name="MH_Other_3"/>
          <p:cNvSpPr/>
          <p:nvPr>
            <p:custDataLst>
              <p:tags r:id="rId6"/>
            </p:custDataLst>
          </p:nvPr>
        </p:nvSpPr>
        <p:spPr>
          <a:xfrm>
            <a:off x="10959465" y="5984875"/>
            <a:ext cx="342900" cy="603885"/>
          </a:xfrm>
          <a:custGeom>
            <a:avLst/>
            <a:gdLst>
              <a:gd name="connsiteX0" fmla="*/ 0 w 1184366"/>
              <a:gd name="connsiteY0" fmla="*/ 0 h 1184366"/>
              <a:gd name="connsiteX1" fmla="*/ 592183 w 1184366"/>
              <a:gd name="connsiteY1" fmla="*/ 0 h 1184366"/>
              <a:gd name="connsiteX2" fmla="*/ 1184366 w 1184366"/>
              <a:gd name="connsiteY2" fmla="*/ 592183 h 1184366"/>
              <a:gd name="connsiteX3" fmla="*/ 592183 w 1184366"/>
              <a:gd name="connsiteY3" fmla="*/ 1184366 h 1184366"/>
              <a:gd name="connsiteX4" fmla="*/ 0 w 1184366"/>
              <a:gd name="connsiteY4" fmla="*/ 592183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366" h="1184366">
                <a:moveTo>
                  <a:pt x="0" y="0"/>
                </a:moveTo>
                <a:lnTo>
                  <a:pt x="592183" y="0"/>
                </a:ln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cubicBezTo>
                  <a:pt x="265129" y="1184366"/>
                  <a:pt x="0" y="919237"/>
                  <a:pt x="0" y="592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22" name="MH_Other_4"/>
          <p:cNvSpPr/>
          <p:nvPr>
            <p:custDataLst>
              <p:tags r:id="rId7"/>
            </p:custDataLst>
          </p:nvPr>
        </p:nvSpPr>
        <p:spPr>
          <a:xfrm>
            <a:off x="9653270" y="6082665"/>
            <a:ext cx="604520" cy="537845"/>
          </a:xfrm>
          <a:custGeom>
            <a:avLst/>
            <a:gdLst>
              <a:gd name="connsiteX0" fmla="*/ 592183 w 1184366"/>
              <a:gd name="connsiteY0" fmla="*/ 0 h 1184366"/>
              <a:gd name="connsiteX1" fmla="*/ 1184366 w 1184366"/>
              <a:gd name="connsiteY1" fmla="*/ 592183 h 1184366"/>
              <a:gd name="connsiteX2" fmla="*/ 592183 w 1184366"/>
              <a:gd name="connsiteY2" fmla="*/ 1184366 h 1184366"/>
              <a:gd name="connsiteX3" fmla="*/ 0 w 1184366"/>
              <a:gd name="connsiteY3" fmla="*/ 1184366 h 1184366"/>
              <a:gd name="connsiteX4" fmla="*/ 0 w 1184366"/>
              <a:gd name="connsiteY4" fmla="*/ 592183 h 1184366"/>
              <a:gd name="connsiteX5" fmla="*/ 592183 w 1184366"/>
              <a:gd name="connsiteY5" fmla="*/ 0 h 11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4366" h="1184366">
                <a:moveTo>
                  <a:pt x="592183" y="0"/>
                </a:moveTo>
                <a:cubicBezTo>
                  <a:pt x="919237" y="0"/>
                  <a:pt x="1184366" y="265129"/>
                  <a:pt x="1184366" y="592183"/>
                </a:cubicBezTo>
                <a:cubicBezTo>
                  <a:pt x="1184366" y="919237"/>
                  <a:pt x="919237" y="1184366"/>
                  <a:pt x="592183" y="1184366"/>
                </a:cubicBezTo>
                <a:lnTo>
                  <a:pt x="0" y="1184366"/>
                </a:lnTo>
                <a:lnTo>
                  <a:pt x="0" y="592183"/>
                </a:lnTo>
                <a:cubicBezTo>
                  <a:pt x="0" y="265129"/>
                  <a:pt x="265129" y="0"/>
                  <a:pt x="5921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chemeClr val="bg1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</p:spTree>
    <p:custDataLst>
      <p:tags r:id="rId8"/>
    </p:custData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0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1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2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03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04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0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0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0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0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09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11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1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16.xml><?xml version="1.0" encoding="utf-8"?>
<p:tagLst xmlns:p="http://schemas.openxmlformats.org/presentationml/2006/main">
  <p:tag name="THINKCELLSHAPEDONOTDELETE" val="pKOZHO13yzUCaepRpRzBw5w"/>
</p:tagLst>
</file>

<file path=ppt/tags/tag11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1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1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1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2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2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2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2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2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3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3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39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1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2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44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46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47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48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49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5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55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Text"/>
  <p:tag name="MH" val="20160929232046"/>
  <p:tag name="MH_LIBRARY" val="GRAPHIC"/>
</p:tagLst>
</file>

<file path=ppt/tags/tag5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5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5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5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1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2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63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64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65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66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67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68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69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1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2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73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74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75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76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77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7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7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0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2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83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84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85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86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87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88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89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0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1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2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ags/tag93.xml><?xml version="1.0" encoding="utf-8"?>
<p:tagLst xmlns:p="http://schemas.openxmlformats.org/presentationml/2006/main">
  <p:tag name="MH" val="20161125000229"/>
  <p:tag name="MH_LIBRARY" val="GRAPHIC"/>
  <p:tag name="MH_TYPE" val="Other"/>
  <p:tag name="MH_ORDER" val="3"/>
</p:tagLst>
</file>

<file path=ppt/tags/tag94.xml><?xml version="1.0" encoding="utf-8"?>
<p:tagLst xmlns:p="http://schemas.openxmlformats.org/presentationml/2006/main">
  <p:tag name="MH" val="2016112500022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Text"/>
  <p:tag name="MH" val="20161125000229"/>
  <p:tag name="MH_LIBRARY" val="GRAPHIC"/>
</p:tagLst>
</file>

<file path=ppt/tags/tag96.xml><?xml version="1.0" encoding="utf-8"?>
<p:tagLst xmlns:p="http://schemas.openxmlformats.org/presentationml/2006/main">
  <p:tag name="MH" val="20161125000229"/>
  <p:tag name="MH_LIBRARY" val="GRAPHIC"/>
  <p:tag name="MH_TYPE" val="Title"/>
  <p:tag name="MH_ORDER" val="1"/>
</p:tagLst>
</file>

<file path=ppt/tags/tag97.xml><?xml version="1.0" encoding="utf-8"?>
<p:tagLst xmlns:p="http://schemas.openxmlformats.org/presentationml/2006/main">
  <p:tag name="MH" val="20161125000229"/>
  <p:tag name="MH_LIBRARY" val="GRAPHIC"/>
  <p:tag name="MH_TYPE" val="PageTitle"/>
  <p:tag name="MH_ORDER" val="PageTitle"/>
</p:tagLst>
</file>

<file path=ppt/tags/tag98.xml><?xml version="1.0" encoding="utf-8"?>
<p:tagLst xmlns:p="http://schemas.openxmlformats.org/presentationml/2006/main">
  <p:tag name="MH" val="20161125000229"/>
  <p:tag name="MH_LIBRARY" val="GRAPHIC"/>
  <p:tag name="MH_TYPE" val="Other"/>
  <p:tag name="MH_ORDER" val="1"/>
</p:tagLst>
</file>

<file path=ppt/tags/tag99.xml><?xml version="1.0" encoding="utf-8"?>
<p:tagLst xmlns:p="http://schemas.openxmlformats.org/presentationml/2006/main">
  <p:tag name="MH" val="20161125000229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自定义 45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E76861"/>
      </a:accent1>
      <a:accent2>
        <a:srgbClr val="3F5361"/>
      </a:accent2>
      <a:accent3>
        <a:srgbClr val="5BA78C"/>
      </a:accent3>
      <a:accent4>
        <a:srgbClr val="E5AB74"/>
      </a:accent4>
      <a:accent5>
        <a:srgbClr val="3C8BA7"/>
      </a:accent5>
      <a:accent6>
        <a:srgbClr val="7FC481"/>
      </a:accent6>
      <a:hlink>
        <a:srgbClr val="85B5BC"/>
      </a:hlink>
      <a:folHlink>
        <a:srgbClr val="954F72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WPS 演示</Application>
  <PresentationFormat>宽屏</PresentationFormat>
  <Paragraphs>288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Adobe Gothic Std B</vt:lpstr>
      <vt:lpstr>Arial Unicode MS</vt:lpstr>
      <vt:lpstr>Kozuka Gothic Pr6N B</vt:lpstr>
      <vt:lpstr>南宋书局体</vt:lpstr>
      <vt:lpstr>Calibri Light</vt:lpstr>
      <vt:lpstr>Arial Unicode MS</vt:lpstr>
      <vt:lpstr>Calibri</vt:lpstr>
      <vt:lpstr>Arial Narrow</vt:lpstr>
      <vt:lpstr>黑体</vt:lpstr>
      <vt:lpstr>Narkisim</vt:lpstr>
      <vt:lpstr>Yu Gothic UI Semibold</vt:lpstr>
      <vt:lpstr>Segoe Print</vt:lpstr>
      <vt:lpstr>Office 主题</vt:lpstr>
      <vt:lpstr>Django框架</vt:lpstr>
      <vt:lpstr>PowerPoint 演示文稿</vt:lpstr>
      <vt:lpstr>Django是个怎样的东西呢?</vt:lpstr>
      <vt:lpstr>Web应用框架----Django</vt:lpstr>
      <vt:lpstr>工具准备</vt:lpstr>
      <vt:lpstr>工具准备----为啥要用虚拟环境???</vt:lpstr>
      <vt:lpstr>工具准备----创建虚拟环境及安装django</vt:lpstr>
      <vt:lpstr>新建项目</vt:lpstr>
      <vt:lpstr>Pycharm设置代码同步</vt:lpstr>
      <vt:lpstr>Pycharm设置代码同步</vt:lpstr>
      <vt:lpstr>Pycharm设置代码同步</vt:lpstr>
      <vt:lpstr>Pycharm设置代码同步</vt:lpstr>
      <vt:lpstr>Pycharm设置代码同步</vt:lpstr>
      <vt:lpstr>项目目录及文件说明</vt:lpstr>
      <vt:lpstr>开发服务器</vt:lpstr>
      <vt:lpstr>开启服务器的方式一</vt:lpstr>
      <vt:lpstr>开启服务器的方式二</vt:lpstr>
      <vt:lpstr>访问服务器</vt:lpstr>
      <vt:lpstr>需要注意的点:</vt:lpstr>
      <vt:lpstr>创建视图函数</vt:lpstr>
      <vt:lpstr>项目与应用app的关系:</vt:lpstr>
      <vt:lpstr>新建APP</vt:lpstr>
      <vt:lpstr>总结</vt:lpstr>
      <vt:lpstr>作业: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Admin</dc:creator>
  <cp:lastModifiedBy>塔卡老师</cp:lastModifiedBy>
  <cp:revision>90</cp:revision>
  <dcterms:created xsi:type="dcterms:W3CDTF">2016-11-22T14:17:00Z</dcterms:created>
  <dcterms:modified xsi:type="dcterms:W3CDTF">2018-10-25T13:47:45Z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