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62" r:id="rId3"/>
  </p:sldMasterIdLst>
  <p:notesMasterIdLst>
    <p:notesMasterId r:id="rId23"/>
  </p:notesMasterIdLst>
  <p:handoutMasterIdLst>
    <p:handoutMasterId r:id="rId24"/>
  </p:handoutMasterIdLst>
  <p:sldIdLst>
    <p:sldId id="328" r:id="rId4"/>
    <p:sldId id="287" r:id="rId5"/>
    <p:sldId id="259" r:id="rId6"/>
    <p:sldId id="264" r:id="rId7"/>
    <p:sldId id="332" r:id="rId8"/>
    <p:sldId id="338" r:id="rId9"/>
    <p:sldId id="329" r:id="rId10"/>
    <p:sldId id="333" r:id="rId11"/>
    <p:sldId id="341" r:id="rId12"/>
    <p:sldId id="339" r:id="rId13"/>
    <p:sldId id="330" r:id="rId14"/>
    <p:sldId id="334" r:id="rId15"/>
    <p:sldId id="340" r:id="rId16"/>
    <p:sldId id="336" r:id="rId17"/>
    <p:sldId id="331" r:id="rId18"/>
    <p:sldId id="335" r:id="rId19"/>
    <p:sldId id="337" r:id="rId20"/>
    <p:sldId id="327" r:id="rId21"/>
    <p:sldId id="28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9144" autoAdjust="0"/>
  </p:normalViewPr>
  <p:slideViewPr>
    <p:cSldViewPr snapToGrid="0">
      <p:cViewPr varScale="1">
        <p:scale>
          <a:sx n="68" d="100"/>
          <a:sy n="68" d="100"/>
        </p:scale>
        <p:origin x="66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https://pythonguidecn.readthedocs.io/zh/latest/  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最佳实践指南！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65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94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65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041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85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06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69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04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03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2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https://blog.csdn.net/dangsh_/article/details/79195230  python3 tornado </a:t>
            </a:r>
            <a:r>
              <a:rPr lang="zh-CN" altLang="en-US" dirty="0"/>
              <a:t>设计 </a:t>
            </a:r>
            <a:r>
              <a:rPr lang="en-US" altLang="zh-CN" dirty="0"/>
              <a:t>RESTful API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94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464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343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0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rnado-zh.readthedocs.io/zh/latest/guid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ythonguidecn.readthedocs.io/zh/lates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izilongxu/interview_pyth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0888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31540" y="1383030"/>
            <a:ext cx="6045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Tornado 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项目班</a:t>
            </a:r>
            <a:endParaRPr lang="en-US" altLang="zh-CN" sz="6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回顾和总结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21907" y="3840737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 3003359300</a:t>
            </a:r>
            <a:endParaRPr lang="zh-CN" altLang="en-US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4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BBB4E6-8C6B-4527-8424-70D75B94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642" y="1863795"/>
            <a:ext cx="5633085" cy="21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异步和协程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文件系统的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系统管理和使用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前端和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项目经验或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最佳实践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78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70296" y="1520708"/>
            <a:ext cx="7221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下一步做什么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8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后续的课程计划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BBB4E6-8C6B-4527-8424-70D75B94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30" y="1863142"/>
            <a:ext cx="6196437" cy="170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框架班预计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号开班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Tornado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框架班 重听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福利课和项目补充完善加课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疑难和问题解答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5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关于找工作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BBB4E6-8C6B-4527-8424-70D75B94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30" y="1863142"/>
            <a:ext cx="6196437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就业指导 微信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积累代码量（项目经验）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面试和常见问题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FE09F2-253F-4540-9514-8BF8A3C90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726" y="2062643"/>
            <a:ext cx="61341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8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继续锻炼和学习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BBB4E6-8C6B-4527-8424-70D75B94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30" y="1863142"/>
            <a:ext cx="5633085" cy="21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对项目的改进和增加功能的循环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进一步深入了解框架本身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协程和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的原理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IOLoop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新的小应用和项目实践 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52513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70296" y="1520708"/>
            <a:ext cx="7221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最后说几句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4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学习开发的建议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BBB4E6-8C6B-4527-8424-70D75B94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30" y="1863142"/>
            <a:ext cx="5633085" cy="170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目前只是一个起点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慢下来，把基础打好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练习！增加代码量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了解和接触更多与编程开发相关知识</a:t>
            </a:r>
          </a:p>
        </p:txBody>
      </p:sp>
    </p:spTree>
    <p:extLst>
      <p:ext uri="{BB962C8B-B14F-4D97-AF65-F5344CB8AC3E}">
        <p14:creationId xmlns:p14="http://schemas.microsoft.com/office/powerpoint/2010/main" val="25118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BBB4E6-8C6B-4527-8424-70D75B94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30" y="1863142"/>
            <a:ext cx="5633085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独立解决问题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多看源码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多查阅文档（英文！）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67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763635" y="2327674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327275" y="2348230"/>
            <a:ext cx="5633085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目标和内容回顾</a:t>
            </a:r>
          </a:p>
        </p:txBody>
      </p:sp>
      <p:grpSp>
        <p:nvGrpSpPr>
          <p:cNvPr id="31" name="Group 23"/>
          <p:cNvGrpSpPr/>
          <p:nvPr/>
        </p:nvGrpSpPr>
        <p:grpSpPr>
          <a:xfrm>
            <a:off x="1764267" y="349757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769982" y="4728947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2322965" y="3555597"/>
            <a:ext cx="5774690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重点难点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2327275" y="4748530"/>
            <a:ext cx="4427855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下一步和建议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22420" y="1888490"/>
            <a:ext cx="44246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！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7202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7178563" y="1715260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Group 134"/>
          <p:cNvGrpSpPr/>
          <p:nvPr/>
        </p:nvGrpSpPr>
        <p:grpSpPr>
          <a:xfrm>
            <a:off x="1558736" y="1807172"/>
            <a:ext cx="864665" cy="865389"/>
            <a:chOff x="3287425" y="1417883"/>
            <a:chExt cx="648499" cy="649042"/>
          </a:xfrm>
        </p:grpSpPr>
        <p:sp>
          <p:nvSpPr>
            <p:cNvPr id="64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6" name="Group 129"/>
          <p:cNvGrpSpPr/>
          <p:nvPr/>
        </p:nvGrpSpPr>
        <p:grpSpPr>
          <a:xfrm>
            <a:off x="1558736" y="2803968"/>
            <a:ext cx="864665" cy="865389"/>
            <a:chOff x="2779491" y="2517212"/>
            <a:chExt cx="648499" cy="649042"/>
          </a:xfrm>
        </p:grpSpPr>
        <p:sp>
          <p:nvSpPr>
            <p:cNvPr id="6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9" name="Group 130"/>
          <p:cNvGrpSpPr/>
          <p:nvPr/>
        </p:nvGrpSpPr>
        <p:grpSpPr>
          <a:xfrm>
            <a:off x="1558736" y="3830717"/>
            <a:ext cx="864665" cy="865389"/>
            <a:chOff x="3287425" y="3613920"/>
            <a:chExt cx="648499" cy="649042"/>
          </a:xfrm>
        </p:grpSpPr>
        <p:sp>
          <p:nvSpPr>
            <p:cNvPr id="70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2" name="Group 133"/>
          <p:cNvGrpSpPr/>
          <p:nvPr/>
        </p:nvGrpSpPr>
        <p:grpSpPr>
          <a:xfrm>
            <a:off x="1558736" y="4865428"/>
            <a:ext cx="864665" cy="865389"/>
            <a:chOff x="5249342" y="1406453"/>
            <a:chExt cx="648499" cy="649042"/>
          </a:xfrm>
        </p:grpSpPr>
        <p:sp>
          <p:nvSpPr>
            <p:cNvPr id="73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2643505" y="2040890"/>
            <a:ext cx="48856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课程目标和回顾</a:t>
            </a:r>
          </a:p>
        </p:txBody>
      </p:sp>
      <p:sp>
        <p:nvSpPr>
          <p:cNvPr id="76" name="矩形 75"/>
          <p:cNvSpPr/>
          <p:nvPr/>
        </p:nvSpPr>
        <p:spPr>
          <a:xfrm>
            <a:off x="2643383" y="3037996"/>
            <a:ext cx="4204936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重点和难点</a:t>
            </a:r>
          </a:p>
        </p:txBody>
      </p:sp>
      <p:sp>
        <p:nvSpPr>
          <p:cNvPr id="77" name="矩形 76"/>
          <p:cNvSpPr/>
          <p:nvPr/>
        </p:nvSpPr>
        <p:spPr>
          <a:xfrm>
            <a:off x="2643505" y="4044950"/>
            <a:ext cx="479742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下一步做什么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643505" y="5077460"/>
            <a:ext cx="468439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最后说几句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3414177" y="638588"/>
            <a:ext cx="402656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5" grpId="0"/>
      <p:bldP spid="76" grpId="0"/>
      <p:bldP spid="77" grpId="0"/>
      <p:bldP spid="78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70296" y="1520708"/>
            <a:ext cx="7221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课程目标和回顾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目标和内容回顾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BBB4E6-8C6B-4527-8424-70D75B94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060" y="1262253"/>
            <a:ext cx="6457667" cy="544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目标：通过项目实践，积累经验，为找工作做准备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涉及的内容和知识点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Tornado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开发的基本流程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请求和响应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安全和验证：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Tornado web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应用结构：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RequestHandler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，模板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和项目开发相关的工具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SQLALchemy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Alembic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4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Tornado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的异步特性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项目开发的一般流程：设计，小步迭代，测试和改进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已学习内容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BBB4E6-8C6B-4527-8424-70D75B94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435" y="1196080"/>
            <a:ext cx="6709073" cy="502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开班课，项目介绍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基本功能模块和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图片上传和展示页面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登录和数据库迁移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用户中心使用数据库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图片上传和展示改善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进行界面美化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增加喜欢图片 发送消息和图片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深入应用 </a:t>
            </a:r>
            <a:r>
              <a:rPr lang="en-US" altLang="zh-CN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WebSockets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深入应用异步和协程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发消息和保存图片整合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部署，运行配置</a:t>
            </a:r>
          </a:p>
        </p:txBody>
      </p:sp>
    </p:spTree>
    <p:extLst>
      <p:ext uri="{BB962C8B-B14F-4D97-AF65-F5344CB8AC3E}">
        <p14:creationId xmlns:p14="http://schemas.microsoft.com/office/powerpoint/2010/main" val="323241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项目的完善和补充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BBB4E6-8C6B-4527-8424-70D75B94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435" y="1313908"/>
            <a:ext cx="5633085" cy="544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功能完善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缩略图生成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关注用户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管理和删除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列表分页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Like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其他相关功能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分享插件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图形验证码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20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70296" y="1520708"/>
            <a:ext cx="7221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重点和难点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5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重点知识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BBB4E6-8C6B-4527-8424-70D75B94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569" y="1470002"/>
            <a:ext cx="5633085" cy="502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开发主要知识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请求和响应处理流程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Tornado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主要模块和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应用结构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异步和协程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特性和适用场景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开发环境和设置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配套工具和其他库的使用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练习和开发流程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小步迭代和改进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代码风格和习惯</a:t>
            </a:r>
          </a:p>
        </p:txBody>
      </p:sp>
    </p:spTree>
    <p:extLst>
      <p:ext uri="{BB962C8B-B14F-4D97-AF65-F5344CB8AC3E}">
        <p14:creationId xmlns:p14="http://schemas.microsoft.com/office/powerpoint/2010/main" val="236123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351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-Tornado 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适用场景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BBB4E6-8C6B-4527-8424-70D75B94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569" y="1470002"/>
            <a:ext cx="5633085" cy="3367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框架特性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轻框架，非阻塞高性能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WebScoket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，异步，适合长轮询等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项目例子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，数据查询）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调用远程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密集，非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密集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Tornado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 对比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87239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1-开班典礼</Template>
  <TotalTime>584</TotalTime>
  <Words>595</Words>
  <Application>Microsoft Office PowerPoint</Application>
  <PresentationFormat>宽屏</PresentationFormat>
  <Paragraphs>138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Raleway Black</vt:lpstr>
      <vt:lpstr>DengXian</vt:lpstr>
      <vt:lpstr>DengXian Light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LiuBo Too</dc:creator>
  <cp:lastModifiedBy>LiuBo Too</cp:lastModifiedBy>
  <cp:revision>87</cp:revision>
  <dcterms:created xsi:type="dcterms:W3CDTF">2018-06-30T09:57:58Z</dcterms:created>
  <dcterms:modified xsi:type="dcterms:W3CDTF">2018-10-22T14:22:28Z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