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24"/>
  </p:notesMasterIdLst>
  <p:handoutMasterIdLst>
    <p:handoutMasterId r:id="rId25"/>
  </p:handoutMasterIdLst>
  <p:sldIdLst>
    <p:sldId id="328" r:id="rId4"/>
    <p:sldId id="287" r:id="rId5"/>
    <p:sldId id="259" r:id="rId6"/>
    <p:sldId id="264" r:id="rId7"/>
    <p:sldId id="332" r:id="rId8"/>
    <p:sldId id="329" r:id="rId9"/>
    <p:sldId id="333" r:id="rId10"/>
    <p:sldId id="330" r:id="rId11"/>
    <p:sldId id="334" r:id="rId12"/>
    <p:sldId id="336" r:id="rId13"/>
    <p:sldId id="331" r:id="rId14"/>
    <p:sldId id="335" r:id="rId15"/>
    <p:sldId id="337" r:id="rId16"/>
    <p:sldId id="339" r:id="rId17"/>
    <p:sldId id="341" r:id="rId18"/>
    <p:sldId id="338" r:id="rId19"/>
    <p:sldId id="340" r:id="rId20"/>
    <p:sldId id="327" r:id="rId21"/>
    <p:sldId id="290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0" autoAdjust="0"/>
    <p:restoredTop sz="79144" autoAdjust="0"/>
  </p:normalViewPr>
  <p:slideViewPr>
    <p:cSldViewPr snapToGrid="0">
      <p:cViewPr varScale="1">
        <p:scale>
          <a:sx n="91" d="100"/>
          <a:sy n="91" d="100"/>
        </p:scale>
        <p:origin x="10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8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0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2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2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22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32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9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0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3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6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43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0888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31540" y="1383030"/>
            <a:ext cx="6045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 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项目班</a:t>
            </a:r>
            <a:endParaRPr lang="en-US" altLang="zh-CN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开班典礼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21907" y="3840737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20:30</a:t>
            </a:r>
            <a:endParaRPr lang="zh-CN" altLang="en-US" sz="28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工具推荐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命令行：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xshell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版本控制管理：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0296" y="1520708"/>
            <a:ext cx="722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项目相关说明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开发基本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浏览器请求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服务器响应流程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常见术语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25118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编程能力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独立解决问题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编程习惯 （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PEP8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），最佳实践和原则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看源码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查阅文档（英文！）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注意库或框架的版本</a:t>
            </a:r>
          </a:p>
        </p:txBody>
      </p:sp>
    </p:spTree>
    <p:extLst>
      <p:ext uri="{BB962C8B-B14F-4D97-AF65-F5344CB8AC3E}">
        <p14:creationId xmlns:p14="http://schemas.microsoft.com/office/powerpoint/2010/main" val="166867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项目内容简介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447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为什么做一个模仿 </a:t>
            </a:r>
            <a:r>
              <a:rPr lang="en-US" altLang="zh-CN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Instagram </a:t>
            </a:r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偏后端和后台的开发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积累项目经验，巩固知识点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Instagram </a:t>
            </a:r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主要组成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发现或最近上传的图片页面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所关注的用户图片流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单个图片详情页面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用户档案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Profile</a:t>
            </a:r>
          </a:p>
        </p:txBody>
      </p:sp>
    </p:spTree>
    <p:extLst>
      <p:ext uri="{BB962C8B-B14F-4D97-AF65-F5344CB8AC3E}">
        <p14:creationId xmlns:p14="http://schemas.microsoft.com/office/powerpoint/2010/main" val="28775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å®åçInstagramæ´æ° çé¢æå¹³åè¿è¡éåº¦æå">
            <a:extLst>
              <a:ext uri="{FF2B5EF4-FFF2-40B4-BE49-F238E27FC236}">
                <a16:creationId xmlns:a16="http://schemas.microsoft.com/office/drawing/2014/main" id="{3EB90B60-A306-414F-BAE7-AE3F6216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1" y="394421"/>
            <a:ext cx="6304684" cy="553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å®åçInstagramæ´æ° çé¢æå¹³åè¿è¡éåº¦æå">
            <a:extLst>
              <a:ext uri="{FF2B5EF4-FFF2-40B4-BE49-F238E27FC236}">
                <a16:creationId xmlns:a16="http://schemas.microsoft.com/office/drawing/2014/main" id="{A55DC052-8A0E-465B-9EF0-3BA344DC1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453745" y="394421"/>
            <a:ext cx="3144982" cy="55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项目怎么做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25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从最简单开始，迭代增加功能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用户，登陆，关注等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数据库保存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界面美化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外部连接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部署和运行</a:t>
            </a:r>
          </a:p>
        </p:txBody>
      </p:sp>
    </p:spTree>
    <p:extLst>
      <p:ext uri="{BB962C8B-B14F-4D97-AF65-F5344CB8AC3E}">
        <p14:creationId xmlns:p14="http://schemas.microsoft.com/office/powerpoint/2010/main" val="380525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开始创建项目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238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运行基本程序</a:t>
            </a:r>
            <a:endParaRPr lang="en-US" altLang="zh-CN" sz="2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handlers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目录设置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更新和重运行</a:t>
            </a:r>
          </a:p>
        </p:txBody>
      </p:sp>
    </p:spTree>
    <p:extLst>
      <p:ext uri="{BB962C8B-B14F-4D97-AF65-F5344CB8AC3E}">
        <p14:creationId xmlns:p14="http://schemas.microsoft.com/office/powerpoint/2010/main" val="1806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763635" y="2327674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327275" y="2348230"/>
            <a:ext cx="563308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课程和时间安排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1764267" y="349757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769982" y="4728947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322965" y="3555597"/>
            <a:ext cx="5774690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327275" y="4748530"/>
            <a:ext cx="442785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开发环境准备和项目创建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125236" y="93695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4308529" y="2923604"/>
            <a:ext cx="671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确保环境准备好，创建初始化项目，并且可以更新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重新运行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复习之前的知识点，做练习</a:t>
            </a: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178563" y="1715260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558736" y="1807172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558736" y="2803968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558736" y="3830717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1558736" y="4865428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643505" y="2040890"/>
            <a:ext cx="48856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课程安排和目标</a:t>
            </a:r>
          </a:p>
        </p:txBody>
      </p:sp>
      <p:sp>
        <p:nvSpPr>
          <p:cNvPr id="76" name="矩形 75"/>
          <p:cNvSpPr/>
          <p:nvPr/>
        </p:nvSpPr>
        <p:spPr>
          <a:xfrm>
            <a:off x="2643383" y="3037996"/>
            <a:ext cx="420493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上课注意事项</a:t>
            </a:r>
          </a:p>
        </p:txBody>
      </p:sp>
      <p:sp>
        <p:nvSpPr>
          <p:cNvPr id="77" name="矩形 76"/>
          <p:cNvSpPr/>
          <p:nvPr/>
        </p:nvSpPr>
        <p:spPr>
          <a:xfrm>
            <a:off x="2643505" y="4044950"/>
            <a:ext cx="47974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开发环境和工具说明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43505" y="5077460"/>
            <a:ext cx="468439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项目相关说明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414177" y="638588"/>
            <a:ext cx="40265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22420" y="1888490"/>
            <a:ext cx="44246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0296" y="1520708"/>
            <a:ext cx="722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课程安排和目标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上课时间和目标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25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期带班老师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3003513896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3003359300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正式课：每周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解答课：每周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目标：通过项目实践，积累经验，为找工作做准备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涉及的内容和知识点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435" y="1196080"/>
            <a:ext cx="6709073" cy="54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开班课，项目介绍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基本功能模块和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图片上传和展示页面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增加用户系统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增加用户系统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用户和图片分享的集成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界面美化和静态文件处理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和数据库优化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深入应用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深入应用异步和协程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部署，运行配置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项目完善；服务器维护等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结课，重点难点回顾</a:t>
            </a:r>
          </a:p>
        </p:txBody>
      </p:sp>
    </p:spTree>
    <p:extLst>
      <p:ext uri="{BB962C8B-B14F-4D97-AF65-F5344CB8AC3E}">
        <p14:creationId xmlns:p14="http://schemas.microsoft.com/office/powerpoint/2010/main" val="32324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0296" y="1520708"/>
            <a:ext cx="722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上课注意事项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25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项目课的上课方式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课堂纪律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学习建议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群使用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作业和提问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笔记和练习</a:t>
            </a:r>
          </a:p>
        </p:txBody>
      </p:sp>
    </p:spTree>
    <p:extLst>
      <p:ext uri="{BB962C8B-B14F-4D97-AF65-F5344CB8AC3E}">
        <p14:creationId xmlns:p14="http://schemas.microsoft.com/office/powerpoint/2010/main" val="23612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0296" y="1520708"/>
            <a:ext cx="722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开发环境和工具说明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6196437" cy="170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编辑器或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服务器：虚拟机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Virtualbox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/VMWare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3.5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+ Tornado 5.1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pip</a:t>
            </a:r>
          </a:p>
        </p:txBody>
      </p:sp>
    </p:spTree>
    <p:extLst>
      <p:ext uri="{BB962C8B-B14F-4D97-AF65-F5344CB8AC3E}">
        <p14:creationId xmlns:p14="http://schemas.microsoft.com/office/powerpoint/2010/main" val="24255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432</Words>
  <Application>Microsoft Office PowerPoint</Application>
  <PresentationFormat>宽屏</PresentationFormat>
  <Paragraphs>117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too</dc:creator>
  <cp:lastModifiedBy>LiuBo Too</cp:lastModifiedBy>
  <cp:revision>282</cp:revision>
  <dcterms:created xsi:type="dcterms:W3CDTF">2017-08-12T10:14:00Z</dcterms:created>
  <dcterms:modified xsi:type="dcterms:W3CDTF">2018-09-12T14:49:56Z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