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1" r:id="rId6"/>
    <p:sldId id="259" r:id="rId7"/>
    <p:sldId id="260" r:id="rId8"/>
    <p:sldId id="268" r:id="rId9"/>
    <p:sldId id="269" r:id="rId10"/>
    <p:sldId id="279" r:id="rId11"/>
    <p:sldId id="280" r:id="rId12"/>
    <p:sldId id="270" r:id="rId13"/>
    <p:sldId id="267" r:id="rId14"/>
    <p:sldId id="262" r:id="rId15"/>
    <p:sldId id="283" r:id="rId16"/>
    <p:sldId id="274" r:id="rId17"/>
    <p:sldId id="263" r:id="rId18"/>
    <p:sldId id="264" r:id="rId19"/>
    <p:sldId id="265" r:id="rId20"/>
    <p:sldId id="281" r:id="rId21"/>
    <p:sldId id="277" r:id="rId22"/>
    <p:sldId id="271" r:id="rId23"/>
    <p:sldId id="272" r:id="rId24"/>
    <p:sldId id="273" r:id="rId25"/>
    <p:sldId id="275" r:id="rId26"/>
    <p:sldId id="28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72B"/>
    <a:srgbClr val="464EEC"/>
    <a:srgbClr val="0A0E66"/>
    <a:srgbClr val="873AC0"/>
    <a:srgbClr val="7131A1"/>
    <a:srgbClr val="BF95DF"/>
    <a:srgbClr val="FEC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1CDE5-94B5-4C36-BC45-7A6F53115B6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585B0-2033-4002-B1BE-62A88B3AE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Open-source software is software with source code that anyone can inspect, modify, and enhance.  </a:t>
          </a:r>
          <a:endParaRPr lang="en-US" dirty="0"/>
        </a:p>
      </dgm:t>
    </dgm:pt>
    <dgm:pt modelId="{AEB0962B-891C-4106-8091-56BFE6169CBF}" type="parTrans" cxnId="{CFCA89A5-D3DA-446C-BD28-DC8ECC15C3C9}">
      <dgm:prSet/>
      <dgm:spPr/>
      <dgm:t>
        <a:bodyPr/>
        <a:lstStyle/>
        <a:p>
          <a:endParaRPr lang="en-US"/>
        </a:p>
      </dgm:t>
    </dgm:pt>
    <dgm:pt modelId="{506F334F-4650-4C0B-A11D-1A343D493C12}" type="sibTrans" cxnId="{CFCA89A5-D3DA-446C-BD28-DC8ECC15C3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1B05EC-5253-47C2-8E09-CEF4690D3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Open-source projects, products, or initiatives embrace and celebrate principles of open exchange.</a:t>
          </a:r>
          <a:endParaRPr lang="en-US" dirty="0"/>
        </a:p>
      </dgm:t>
    </dgm:pt>
    <dgm:pt modelId="{BC8ABBF8-FB33-4DEA-923D-3012DBEA5866}" type="parTrans" cxnId="{0E593CC9-D5BB-4E4C-8E17-5B4A6951FA09}">
      <dgm:prSet/>
      <dgm:spPr/>
      <dgm:t>
        <a:bodyPr/>
        <a:lstStyle/>
        <a:p>
          <a:endParaRPr lang="en-US"/>
        </a:p>
      </dgm:t>
    </dgm:pt>
    <dgm:pt modelId="{3C8245DA-FA17-4EB0-912B-4CCD46112D89}" type="sibTrans" cxnId="{0E593CC9-D5BB-4E4C-8E17-5B4A6951F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EFF01F-92F4-4C2F-91E8-5EF2379CC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open c</a:t>
          </a:r>
          <a:r>
            <a:rPr lang="en-US" b="0" i="0"/>
            <a:t>ollaborative participation, rapid prototyping and transparency. </a:t>
          </a:r>
          <a:endParaRPr lang="en-US"/>
        </a:p>
      </dgm:t>
    </dgm:pt>
    <dgm:pt modelId="{00515CDD-6411-482B-BF69-93AF18640F18}" type="parTrans" cxnId="{36A94231-1428-4F41-B2A0-DB3291A81603}">
      <dgm:prSet/>
      <dgm:spPr/>
      <dgm:t>
        <a:bodyPr/>
        <a:lstStyle/>
        <a:p>
          <a:endParaRPr lang="en-US"/>
        </a:p>
      </dgm:t>
    </dgm:pt>
    <dgm:pt modelId="{D2AADA45-06EA-4CFA-842C-3B17C647978D}" type="sibTrans" cxnId="{36A94231-1428-4F41-B2A0-DB3291A816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771CBA-E8AD-4BE4-85F6-0F2950A43D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is </a:t>
          </a:r>
          <a:r>
            <a:rPr lang="en-US" b="0" i="0"/>
            <a:t>community-oriented.</a:t>
          </a:r>
          <a:endParaRPr lang="en-US"/>
        </a:p>
      </dgm:t>
    </dgm:pt>
    <dgm:pt modelId="{6260821D-93C9-4A3A-A9A4-CFDF02FBED95}" type="parTrans" cxnId="{7736C66D-4390-449F-8F4B-34968FF9CB01}">
      <dgm:prSet/>
      <dgm:spPr/>
      <dgm:t>
        <a:bodyPr/>
        <a:lstStyle/>
        <a:p>
          <a:endParaRPr lang="en-US"/>
        </a:p>
      </dgm:t>
    </dgm:pt>
    <dgm:pt modelId="{80611AB0-70EB-443C-BCF4-60844284C229}" type="sibTrans" cxnId="{7736C66D-4390-449F-8F4B-34968FF9CB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1B08E7-714B-46E3-B71C-EC90DBDA7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 – Linux, Git, Python, Apache Web Server, Appwrite and many more</a:t>
          </a:r>
        </a:p>
      </dgm:t>
    </dgm:pt>
    <dgm:pt modelId="{74E3357D-C859-412F-9800-B6D9F2EC10F4}" type="parTrans" cxnId="{CBEA7FF4-A3CD-440E-89A2-730E3BE631ED}">
      <dgm:prSet/>
      <dgm:spPr/>
      <dgm:t>
        <a:bodyPr/>
        <a:lstStyle/>
        <a:p>
          <a:endParaRPr lang="en-US"/>
        </a:p>
      </dgm:t>
    </dgm:pt>
    <dgm:pt modelId="{048CDF0E-FFB8-4516-AE4A-B61B4BC36424}" type="sibTrans" cxnId="{CBEA7FF4-A3CD-440E-89A2-730E3BE631ED}">
      <dgm:prSet/>
      <dgm:spPr/>
      <dgm:t>
        <a:bodyPr/>
        <a:lstStyle/>
        <a:p>
          <a:endParaRPr lang="en-US"/>
        </a:p>
      </dgm:t>
    </dgm:pt>
    <dgm:pt modelId="{8F349263-2620-457E-8DC5-CA1AC6642189}" type="pres">
      <dgm:prSet presAssocID="{D191CDE5-94B5-4C36-BC45-7A6F53115B6C}" presName="root" presStyleCnt="0">
        <dgm:presLayoutVars>
          <dgm:dir/>
          <dgm:resizeHandles val="exact"/>
        </dgm:presLayoutVars>
      </dgm:prSet>
      <dgm:spPr/>
    </dgm:pt>
    <dgm:pt modelId="{029424E0-D8F9-4EED-94C9-83C6EB3A4B33}" type="pres">
      <dgm:prSet presAssocID="{D191CDE5-94B5-4C36-BC45-7A6F53115B6C}" presName="container" presStyleCnt="0">
        <dgm:presLayoutVars>
          <dgm:dir/>
          <dgm:resizeHandles val="exact"/>
        </dgm:presLayoutVars>
      </dgm:prSet>
      <dgm:spPr/>
    </dgm:pt>
    <dgm:pt modelId="{D7335747-2394-4263-B443-DFF0923AFDA2}" type="pres">
      <dgm:prSet presAssocID="{383585B0-2033-4002-B1BE-62A88B3AE5D0}" presName="compNode" presStyleCnt="0"/>
      <dgm:spPr/>
    </dgm:pt>
    <dgm:pt modelId="{993F8971-2D84-47AB-ABFB-B04C161CC8CD}" type="pres">
      <dgm:prSet presAssocID="{383585B0-2033-4002-B1BE-62A88B3AE5D0}" presName="iconBgRect" presStyleLbl="bgShp" presStyleIdx="0" presStyleCnt="5"/>
      <dgm:spPr/>
    </dgm:pt>
    <dgm:pt modelId="{95B38906-8CD5-432F-9FC0-D37F3A4CD5A4}" type="pres">
      <dgm:prSet presAssocID="{383585B0-2033-4002-B1BE-62A88B3AE5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466A0BC-1AE3-466D-BC33-D4F6567C0ABD}" type="pres">
      <dgm:prSet presAssocID="{383585B0-2033-4002-B1BE-62A88B3AE5D0}" presName="spaceRect" presStyleCnt="0"/>
      <dgm:spPr/>
    </dgm:pt>
    <dgm:pt modelId="{86F0E58A-353E-4A61-9057-879418A52160}" type="pres">
      <dgm:prSet presAssocID="{383585B0-2033-4002-B1BE-62A88B3AE5D0}" presName="textRect" presStyleLbl="revTx" presStyleIdx="0" presStyleCnt="5">
        <dgm:presLayoutVars>
          <dgm:chMax val="1"/>
          <dgm:chPref val="1"/>
        </dgm:presLayoutVars>
      </dgm:prSet>
      <dgm:spPr/>
    </dgm:pt>
    <dgm:pt modelId="{561558DB-4F11-4ECD-897D-D890FF459034}" type="pres">
      <dgm:prSet presAssocID="{506F334F-4650-4C0B-A11D-1A343D493C12}" presName="sibTrans" presStyleLbl="sibTrans2D1" presStyleIdx="0" presStyleCnt="0"/>
      <dgm:spPr/>
    </dgm:pt>
    <dgm:pt modelId="{E4227A09-7B21-47C7-BC8C-2F08C477FA9F}" type="pres">
      <dgm:prSet presAssocID="{E51B05EC-5253-47C2-8E09-CEF4690D3111}" presName="compNode" presStyleCnt="0"/>
      <dgm:spPr/>
    </dgm:pt>
    <dgm:pt modelId="{5CBA24A9-6561-4CFE-BA14-787A4FB99580}" type="pres">
      <dgm:prSet presAssocID="{E51B05EC-5253-47C2-8E09-CEF4690D3111}" presName="iconBgRect" presStyleLbl="bgShp" presStyleIdx="1" presStyleCnt="5"/>
      <dgm:spPr/>
    </dgm:pt>
    <dgm:pt modelId="{E01431DC-7558-4FF2-B1FD-7517C5676388}" type="pres">
      <dgm:prSet presAssocID="{E51B05EC-5253-47C2-8E09-CEF4690D31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3D392B1-F3CF-4C64-B042-62E282509DF8}" type="pres">
      <dgm:prSet presAssocID="{E51B05EC-5253-47C2-8E09-CEF4690D3111}" presName="spaceRect" presStyleCnt="0"/>
      <dgm:spPr/>
    </dgm:pt>
    <dgm:pt modelId="{08DB29A7-83C8-4921-817F-4754677D1A8B}" type="pres">
      <dgm:prSet presAssocID="{E51B05EC-5253-47C2-8E09-CEF4690D3111}" presName="textRect" presStyleLbl="revTx" presStyleIdx="1" presStyleCnt="5">
        <dgm:presLayoutVars>
          <dgm:chMax val="1"/>
          <dgm:chPref val="1"/>
        </dgm:presLayoutVars>
      </dgm:prSet>
      <dgm:spPr/>
    </dgm:pt>
    <dgm:pt modelId="{DA2E62F2-8CE5-40B0-9C3A-1970BE9FB9B4}" type="pres">
      <dgm:prSet presAssocID="{3C8245DA-FA17-4EB0-912B-4CCD46112D89}" presName="sibTrans" presStyleLbl="sibTrans2D1" presStyleIdx="0" presStyleCnt="0"/>
      <dgm:spPr/>
    </dgm:pt>
    <dgm:pt modelId="{A45CD822-96CF-404B-BBC8-624923154EEF}" type="pres">
      <dgm:prSet presAssocID="{54EFF01F-92F4-4C2F-91E8-5EF2379CC931}" presName="compNode" presStyleCnt="0"/>
      <dgm:spPr/>
    </dgm:pt>
    <dgm:pt modelId="{30F41A5A-EB16-469F-99EA-0E5C6CD35F1A}" type="pres">
      <dgm:prSet presAssocID="{54EFF01F-92F4-4C2F-91E8-5EF2379CC931}" presName="iconBgRect" presStyleLbl="bgShp" presStyleIdx="2" presStyleCnt="5"/>
      <dgm:spPr/>
    </dgm:pt>
    <dgm:pt modelId="{C78D38C8-215D-4EDE-89F3-C60889AC235F}" type="pres">
      <dgm:prSet presAssocID="{54EFF01F-92F4-4C2F-91E8-5EF2379CC9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BD8614F-8F8E-4A8E-A5B8-467680E25AEC}" type="pres">
      <dgm:prSet presAssocID="{54EFF01F-92F4-4C2F-91E8-5EF2379CC931}" presName="spaceRect" presStyleCnt="0"/>
      <dgm:spPr/>
    </dgm:pt>
    <dgm:pt modelId="{715A6D37-C895-4209-856E-F9CA7ADB4EF8}" type="pres">
      <dgm:prSet presAssocID="{54EFF01F-92F4-4C2F-91E8-5EF2379CC931}" presName="textRect" presStyleLbl="revTx" presStyleIdx="2" presStyleCnt="5">
        <dgm:presLayoutVars>
          <dgm:chMax val="1"/>
          <dgm:chPref val="1"/>
        </dgm:presLayoutVars>
      </dgm:prSet>
      <dgm:spPr/>
    </dgm:pt>
    <dgm:pt modelId="{2963D478-684A-4BB0-B3B7-6F01C06CCB76}" type="pres">
      <dgm:prSet presAssocID="{D2AADA45-06EA-4CFA-842C-3B17C647978D}" presName="sibTrans" presStyleLbl="sibTrans2D1" presStyleIdx="0" presStyleCnt="0"/>
      <dgm:spPr/>
    </dgm:pt>
    <dgm:pt modelId="{F441ACC7-88A0-4106-92E9-AE343A793CD5}" type="pres">
      <dgm:prSet presAssocID="{B2771CBA-E8AD-4BE4-85F6-0F2950A43D5F}" presName="compNode" presStyleCnt="0"/>
      <dgm:spPr/>
    </dgm:pt>
    <dgm:pt modelId="{F26E4FEA-7D56-4E65-9E38-352E6A4B9353}" type="pres">
      <dgm:prSet presAssocID="{B2771CBA-E8AD-4BE4-85F6-0F2950A43D5F}" presName="iconBgRect" presStyleLbl="bgShp" presStyleIdx="3" presStyleCnt="5"/>
      <dgm:spPr/>
    </dgm:pt>
    <dgm:pt modelId="{52A56EA7-BDE4-4E37-84A9-F6D53B7AD9EF}" type="pres">
      <dgm:prSet presAssocID="{B2771CBA-E8AD-4BE4-85F6-0F2950A43D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9890F23-C283-42BD-B5B7-27504721D16B}" type="pres">
      <dgm:prSet presAssocID="{B2771CBA-E8AD-4BE4-85F6-0F2950A43D5F}" presName="spaceRect" presStyleCnt="0"/>
      <dgm:spPr/>
    </dgm:pt>
    <dgm:pt modelId="{B4991695-BB87-43FF-9D90-1667FD0E7B67}" type="pres">
      <dgm:prSet presAssocID="{B2771CBA-E8AD-4BE4-85F6-0F2950A43D5F}" presName="textRect" presStyleLbl="revTx" presStyleIdx="3" presStyleCnt="5">
        <dgm:presLayoutVars>
          <dgm:chMax val="1"/>
          <dgm:chPref val="1"/>
        </dgm:presLayoutVars>
      </dgm:prSet>
      <dgm:spPr/>
    </dgm:pt>
    <dgm:pt modelId="{A9FD7272-6358-4253-B6A3-50CA9B746CE0}" type="pres">
      <dgm:prSet presAssocID="{80611AB0-70EB-443C-BCF4-60844284C229}" presName="sibTrans" presStyleLbl="sibTrans2D1" presStyleIdx="0" presStyleCnt="0"/>
      <dgm:spPr/>
    </dgm:pt>
    <dgm:pt modelId="{C2A520AB-DEEE-4E9F-B3EC-AC4EB0442844}" type="pres">
      <dgm:prSet presAssocID="{821B08E7-714B-46E3-B71C-EC90DBDA76D9}" presName="compNode" presStyleCnt="0"/>
      <dgm:spPr/>
    </dgm:pt>
    <dgm:pt modelId="{34F2A08E-A9FA-4C24-BA59-15ABC686217A}" type="pres">
      <dgm:prSet presAssocID="{821B08E7-714B-46E3-B71C-EC90DBDA76D9}" presName="iconBgRect" presStyleLbl="bgShp" presStyleIdx="4" presStyleCnt="5"/>
      <dgm:spPr/>
    </dgm:pt>
    <dgm:pt modelId="{08CEF3B5-D626-4F86-832B-B7A6DF04E2B0}" type="pres">
      <dgm:prSet presAssocID="{821B08E7-714B-46E3-B71C-EC90DBDA76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04EEA1-ED8D-486A-BA59-59F8950377EF}" type="pres">
      <dgm:prSet presAssocID="{821B08E7-714B-46E3-B71C-EC90DBDA76D9}" presName="spaceRect" presStyleCnt="0"/>
      <dgm:spPr/>
    </dgm:pt>
    <dgm:pt modelId="{E10A70EA-7F15-41D9-AAEB-6C47E2935182}" type="pres">
      <dgm:prSet presAssocID="{821B08E7-714B-46E3-B71C-EC90DBDA76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61F1A28-337D-422F-AFD8-E40BE545FEC4}" type="presOf" srcId="{D2AADA45-06EA-4CFA-842C-3B17C647978D}" destId="{2963D478-684A-4BB0-B3B7-6F01C06CCB76}" srcOrd="0" destOrd="0" presId="urn:microsoft.com/office/officeart/2018/2/layout/IconCircleList"/>
    <dgm:cxn modelId="{36A94231-1428-4F41-B2A0-DB3291A81603}" srcId="{D191CDE5-94B5-4C36-BC45-7A6F53115B6C}" destId="{54EFF01F-92F4-4C2F-91E8-5EF2379CC931}" srcOrd="2" destOrd="0" parTransId="{00515CDD-6411-482B-BF69-93AF18640F18}" sibTransId="{D2AADA45-06EA-4CFA-842C-3B17C647978D}"/>
    <dgm:cxn modelId="{48BD4C5F-6825-4551-83D2-852BE6ACE602}" type="presOf" srcId="{E51B05EC-5253-47C2-8E09-CEF4690D3111}" destId="{08DB29A7-83C8-4921-817F-4754677D1A8B}" srcOrd="0" destOrd="0" presId="urn:microsoft.com/office/officeart/2018/2/layout/IconCircleList"/>
    <dgm:cxn modelId="{662CED4A-B19A-4F93-9AB5-96F4D5437D2C}" type="presOf" srcId="{B2771CBA-E8AD-4BE4-85F6-0F2950A43D5F}" destId="{B4991695-BB87-43FF-9D90-1667FD0E7B67}" srcOrd="0" destOrd="0" presId="urn:microsoft.com/office/officeart/2018/2/layout/IconCircleList"/>
    <dgm:cxn modelId="{3F85206C-BE55-426D-91FF-8E3FA7527D01}" type="presOf" srcId="{3C8245DA-FA17-4EB0-912B-4CCD46112D89}" destId="{DA2E62F2-8CE5-40B0-9C3A-1970BE9FB9B4}" srcOrd="0" destOrd="0" presId="urn:microsoft.com/office/officeart/2018/2/layout/IconCircleList"/>
    <dgm:cxn modelId="{7736C66D-4390-449F-8F4B-34968FF9CB01}" srcId="{D191CDE5-94B5-4C36-BC45-7A6F53115B6C}" destId="{B2771CBA-E8AD-4BE4-85F6-0F2950A43D5F}" srcOrd="3" destOrd="0" parTransId="{6260821D-93C9-4A3A-A9A4-CFDF02FBED95}" sibTransId="{80611AB0-70EB-443C-BCF4-60844284C229}"/>
    <dgm:cxn modelId="{63838978-AD3D-4F03-9C22-BC09D68C89F2}" type="presOf" srcId="{383585B0-2033-4002-B1BE-62A88B3AE5D0}" destId="{86F0E58A-353E-4A61-9057-879418A52160}" srcOrd="0" destOrd="0" presId="urn:microsoft.com/office/officeart/2018/2/layout/IconCircleList"/>
    <dgm:cxn modelId="{8451A992-93C3-40F5-B0BD-33388DDE0F3C}" type="presOf" srcId="{821B08E7-714B-46E3-B71C-EC90DBDA76D9}" destId="{E10A70EA-7F15-41D9-AAEB-6C47E2935182}" srcOrd="0" destOrd="0" presId="urn:microsoft.com/office/officeart/2018/2/layout/IconCircleList"/>
    <dgm:cxn modelId="{CFCA89A5-D3DA-446C-BD28-DC8ECC15C3C9}" srcId="{D191CDE5-94B5-4C36-BC45-7A6F53115B6C}" destId="{383585B0-2033-4002-B1BE-62A88B3AE5D0}" srcOrd="0" destOrd="0" parTransId="{AEB0962B-891C-4106-8091-56BFE6169CBF}" sibTransId="{506F334F-4650-4C0B-A11D-1A343D493C12}"/>
    <dgm:cxn modelId="{8B90BAB1-8C59-4A8D-8D8F-07B2FC20CA75}" type="presOf" srcId="{54EFF01F-92F4-4C2F-91E8-5EF2379CC931}" destId="{715A6D37-C895-4209-856E-F9CA7ADB4EF8}" srcOrd="0" destOrd="0" presId="urn:microsoft.com/office/officeart/2018/2/layout/IconCircleList"/>
    <dgm:cxn modelId="{6B9F98C7-9520-4DFD-A21C-8906B153B132}" type="presOf" srcId="{506F334F-4650-4C0B-A11D-1A343D493C12}" destId="{561558DB-4F11-4ECD-897D-D890FF459034}" srcOrd="0" destOrd="0" presId="urn:microsoft.com/office/officeart/2018/2/layout/IconCircleList"/>
    <dgm:cxn modelId="{0E593CC9-D5BB-4E4C-8E17-5B4A6951FA09}" srcId="{D191CDE5-94B5-4C36-BC45-7A6F53115B6C}" destId="{E51B05EC-5253-47C2-8E09-CEF4690D3111}" srcOrd="1" destOrd="0" parTransId="{BC8ABBF8-FB33-4DEA-923D-3012DBEA5866}" sibTransId="{3C8245DA-FA17-4EB0-912B-4CCD46112D89}"/>
    <dgm:cxn modelId="{79F50DD9-545A-4C8D-B672-E4D7FA4B8572}" type="presOf" srcId="{80611AB0-70EB-443C-BCF4-60844284C229}" destId="{A9FD7272-6358-4253-B6A3-50CA9B746CE0}" srcOrd="0" destOrd="0" presId="urn:microsoft.com/office/officeart/2018/2/layout/IconCircleList"/>
    <dgm:cxn modelId="{34DC41E8-A766-4F9A-B50C-9BB209A28CBB}" type="presOf" srcId="{D191CDE5-94B5-4C36-BC45-7A6F53115B6C}" destId="{8F349263-2620-457E-8DC5-CA1AC6642189}" srcOrd="0" destOrd="0" presId="urn:microsoft.com/office/officeart/2018/2/layout/IconCircleList"/>
    <dgm:cxn modelId="{CBEA7FF4-A3CD-440E-89A2-730E3BE631ED}" srcId="{D191CDE5-94B5-4C36-BC45-7A6F53115B6C}" destId="{821B08E7-714B-46E3-B71C-EC90DBDA76D9}" srcOrd="4" destOrd="0" parTransId="{74E3357D-C859-412F-9800-B6D9F2EC10F4}" sibTransId="{048CDF0E-FFB8-4516-AE4A-B61B4BC36424}"/>
    <dgm:cxn modelId="{DBD3C450-0798-4117-A647-0CDE429C26B4}" type="presParOf" srcId="{8F349263-2620-457E-8DC5-CA1AC6642189}" destId="{029424E0-D8F9-4EED-94C9-83C6EB3A4B33}" srcOrd="0" destOrd="0" presId="urn:microsoft.com/office/officeart/2018/2/layout/IconCircleList"/>
    <dgm:cxn modelId="{0DB87C1D-AAE0-4447-9E42-CE3FE9022B42}" type="presParOf" srcId="{029424E0-D8F9-4EED-94C9-83C6EB3A4B33}" destId="{D7335747-2394-4263-B443-DFF0923AFDA2}" srcOrd="0" destOrd="0" presId="urn:microsoft.com/office/officeart/2018/2/layout/IconCircleList"/>
    <dgm:cxn modelId="{F37AF7D7-0B6F-49E7-AE55-54B53CC92E9B}" type="presParOf" srcId="{D7335747-2394-4263-B443-DFF0923AFDA2}" destId="{993F8971-2D84-47AB-ABFB-B04C161CC8CD}" srcOrd="0" destOrd="0" presId="urn:microsoft.com/office/officeart/2018/2/layout/IconCircleList"/>
    <dgm:cxn modelId="{1932DFCA-EF4E-4C0D-9446-49D7385CAEDE}" type="presParOf" srcId="{D7335747-2394-4263-B443-DFF0923AFDA2}" destId="{95B38906-8CD5-432F-9FC0-D37F3A4CD5A4}" srcOrd="1" destOrd="0" presId="urn:microsoft.com/office/officeart/2018/2/layout/IconCircleList"/>
    <dgm:cxn modelId="{799FDEC9-81AF-4AF7-B85F-9921E4869E55}" type="presParOf" srcId="{D7335747-2394-4263-B443-DFF0923AFDA2}" destId="{2466A0BC-1AE3-466D-BC33-D4F6567C0ABD}" srcOrd="2" destOrd="0" presId="urn:microsoft.com/office/officeart/2018/2/layout/IconCircleList"/>
    <dgm:cxn modelId="{315C0633-5052-45C3-80C8-CAD64D6B2FAB}" type="presParOf" srcId="{D7335747-2394-4263-B443-DFF0923AFDA2}" destId="{86F0E58A-353E-4A61-9057-879418A52160}" srcOrd="3" destOrd="0" presId="urn:microsoft.com/office/officeart/2018/2/layout/IconCircleList"/>
    <dgm:cxn modelId="{347C8FBA-F02F-4528-BD5F-4BA849C71CA0}" type="presParOf" srcId="{029424E0-D8F9-4EED-94C9-83C6EB3A4B33}" destId="{561558DB-4F11-4ECD-897D-D890FF459034}" srcOrd="1" destOrd="0" presId="urn:microsoft.com/office/officeart/2018/2/layout/IconCircleList"/>
    <dgm:cxn modelId="{DEC20DD8-14F5-48BF-A7A5-77F114AD8A5A}" type="presParOf" srcId="{029424E0-D8F9-4EED-94C9-83C6EB3A4B33}" destId="{E4227A09-7B21-47C7-BC8C-2F08C477FA9F}" srcOrd="2" destOrd="0" presId="urn:microsoft.com/office/officeart/2018/2/layout/IconCircleList"/>
    <dgm:cxn modelId="{E29CEC5F-518E-4E98-849A-E323E05E8F13}" type="presParOf" srcId="{E4227A09-7B21-47C7-BC8C-2F08C477FA9F}" destId="{5CBA24A9-6561-4CFE-BA14-787A4FB99580}" srcOrd="0" destOrd="0" presId="urn:microsoft.com/office/officeart/2018/2/layout/IconCircleList"/>
    <dgm:cxn modelId="{C14458C9-E491-405C-B1D0-ED4952CE2D9F}" type="presParOf" srcId="{E4227A09-7B21-47C7-BC8C-2F08C477FA9F}" destId="{E01431DC-7558-4FF2-B1FD-7517C5676388}" srcOrd="1" destOrd="0" presId="urn:microsoft.com/office/officeart/2018/2/layout/IconCircleList"/>
    <dgm:cxn modelId="{5D9DE30E-EC49-4006-89FD-40993E8A1DB5}" type="presParOf" srcId="{E4227A09-7B21-47C7-BC8C-2F08C477FA9F}" destId="{33D392B1-F3CF-4C64-B042-62E282509DF8}" srcOrd="2" destOrd="0" presId="urn:microsoft.com/office/officeart/2018/2/layout/IconCircleList"/>
    <dgm:cxn modelId="{F9C5E351-630F-46E4-8D11-6F944039C269}" type="presParOf" srcId="{E4227A09-7B21-47C7-BC8C-2F08C477FA9F}" destId="{08DB29A7-83C8-4921-817F-4754677D1A8B}" srcOrd="3" destOrd="0" presId="urn:microsoft.com/office/officeart/2018/2/layout/IconCircleList"/>
    <dgm:cxn modelId="{08DDC1A5-16D1-4D41-92B6-35CB23A5659C}" type="presParOf" srcId="{029424E0-D8F9-4EED-94C9-83C6EB3A4B33}" destId="{DA2E62F2-8CE5-40B0-9C3A-1970BE9FB9B4}" srcOrd="3" destOrd="0" presId="urn:microsoft.com/office/officeart/2018/2/layout/IconCircleList"/>
    <dgm:cxn modelId="{0F781B68-D6BD-4662-BBC8-7F20F06A8945}" type="presParOf" srcId="{029424E0-D8F9-4EED-94C9-83C6EB3A4B33}" destId="{A45CD822-96CF-404B-BBC8-624923154EEF}" srcOrd="4" destOrd="0" presId="urn:microsoft.com/office/officeart/2018/2/layout/IconCircleList"/>
    <dgm:cxn modelId="{23E665DE-0BDA-4F71-A3D8-D9529573907F}" type="presParOf" srcId="{A45CD822-96CF-404B-BBC8-624923154EEF}" destId="{30F41A5A-EB16-469F-99EA-0E5C6CD35F1A}" srcOrd="0" destOrd="0" presId="urn:microsoft.com/office/officeart/2018/2/layout/IconCircleList"/>
    <dgm:cxn modelId="{2712937F-814D-46D9-8290-07F89617C82B}" type="presParOf" srcId="{A45CD822-96CF-404B-BBC8-624923154EEF}" destId="{C78D38C8-215D-4EDE-89F3-C60889AC235F}" srcOrd="1" destOrd="0" presId="urn:microsoft.com/office/officeart/2018/2/layout/IconCircleList"/>
    <dgm:cxn modelId="{203AB0B3-2470-49A4-810A-078B4A0A9F58}" type="presParOf" srcId="{A45CD822-96CF-404B-BBC8-624923154EEF}" destId="{7BD8614F-8F8E-4A8E-A5B8-467680E25AEC}" srcOrd="2" destOrd="0" presId="urn:microsoft.com/office/officeart/2018/2/layout/IconCircleList"/>
    <dgm:cxn modelId="{164A019D-0160-4A0A-B069-2F558FF336AB}" type="presParOf" srcId="{A45CD822-96CF-404B-BBC8-624923154EEF}" destId="{715A6D37-C895-4209-856E-F9CA7ADB4EF8}" srcOrd="3" destOrd="0" presId="urn:microsoft.com/office/officeart/2018/2/layout/IconCircleList"/>
    <dgm:cxn modelId="{9FA6B57F-CDF8-4DC4-A51A-E299A2C3945F}" type="presParOf" srcId="{029424E0-D8F9-4EED-94C9-83C6EB3A4B33}" destId="{2963D478-684A-4BB0-B3B7-6F01C06CCB76}" srcOrd="5" destOrd="0" presId="urn:microsoft.com/office/officeart/2018/2/layout/IconCircleList"/>
    <dgm:cxn modelId="{FC9D83A5-D26D-4F02-B915-AB223C10A9E7}" type="presParOf" srcId="{029424E0-D8F9-4EED-94C9-83C6EB3A4B33}" destId="{F441ACC7-88A0-4106-92E9-AE343A793CD5}" srcOrd="6" destOrd="0" presId="urn:microsoft.com/office/officeart/2018/2/layout/IconCircleList"/>
    <dgm:cxn modelId="{9F4F8921-6E81-47A7-AA87-8E43E96FDE81}" type="presParOf" srcId="{F441ACC7-88A0-4106-92E9-AE343A793CD5}" destId="{F26E4FEA-7D56-4E65-9E38-352E6A4B9353}" srcOrd="0" destOrd="0" presId="urn:microsoft.com/office/officeart/2018/2/layout/IconCircleList"/>
    <dgm:cxn modelId="{7C844D4D-F676-4446-BE83-55B559394A63}" type="presParOf" srcId="{F441ACC7-88A0-4106-92E9-AE343A793CD5}" destId="{52A56EA7-BDE4-4E37-84A9-F6D53B7AD9EF}" srcOrd="1" destOrd="0" presId="urn:microsoft.com/office/officeart/2018/2/layout/IconCircleList"/>
    <dgm:cxn modelId="{DC0B13DA-9F6F-4894-A61E-D519E8508A24}" type="presParOf" srcId="{F441ACC7-88A0-4106-92E9-AE343A793CD5}" destId="{19890F23-C283-42BD-B5B7-27504721D16B}" srcOrd="2" destOrd="0" presId="urn:microsoft.com/office/officeart/2018/2/layout/IconCircleList"/>
    <dgm:cxn modelId="{65CDD406-6BEF-451F-89CF-9D5024BF099E}" type="presParOf" srcId="{F441ACC7-88A0-4106-92E9-AE343A793CD5}" destId="{B4991695-BB87-43FF-9D90-1667FD0E7B67}" srcOrd="3" destOrd="0" presId="urn:microsoft.com/office/officeart/2018/2/layout/IconCircleList"/>
    <dgm:cxn modelId="{8827EA06-87F0-427C-B64B-156A7E6E839F}" type="presParOf" srcId="{029424E0-D8F9-4EED-94C9-83C6EB3A4B33}" destId="{A9FD7272-6358-4253-B6A3-50CA9B746CE0}" srcOrd="7" destOrd="0" presId="urn:microsoft.com/office/officeart/2018/2/layout/IconCircleList"/>
    <dgm:cxn modelId="{FE45F4EC-CD80-45DE-9CF4-72E0D257BD64}" type="presParOf" srcId="{029424E0-D8F9-4EED-94C9-83C6EB3A4B33}" destId="{C2A520AB-DEEE-4E9F-B3EC-AC4EB0442844}" srcOrd="8" destOrd="0" presId="urn:microsoft.com/office/officeart/2018/2/layout/IconCircleList"/>
    <dgm:cxn modelId="{6E2C0F39-870B-4428-BFD6-2CFB387067BF}" type="presParOf" srcId="{C2A520AB-DEEE-4E9F-B3EC-AC4EB0442844}" destId="{34F2A08E-A9FA-4C24-BA59-15ABC686217A}" srcOrd="0" destOrd="0" presId="urn:microsoft.com/office/officeart/2018/2/layout/IconCircleList"/>
    <dgm:cxn modelId="{4C54B339-D835-40CB-A619-A03346169229}" type="presParOf" srcId="{C2A520AB-DEEE-4E9F-B3EC-AC4EB0442844}" destId="{08CEF3B5-D626-4F86-832B-B7A6DF04E2B0}" srcOrd="1" destOrd="0" presId="urn:microsoft.com/office/officeart/2018/2/layout/IconCircleList"/>
    <dgm:cxn modelId="{4966DF64-9B76-435E-82BF-51EA5559605E}" type="presParOf" srcId="{C2A520AB-DEEE-4E9F-B3EC-AC4EB0442844}" destId="{8004EEA1-ED8D-486A-BA59-59F8950377EF}" srcOrd="2" destOrd="0" presId="urn:microsoft.com/office/officeart/2018/2/layout/IconCircleList"/>
    <dgm:cxn modelId="{C21526C1-B31F-4567-BA44-AED33A39B850}" type="presParOf" srcId="{C2A520AB-DEEE-4E9F-B3EC-AC4EB0442844}" destId="{E10A70EA-7F15-41D9-AAEB-6C47E29351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F8971-2D84-47AB-ABFB-B04C161CC8CD}">
      <dsp:nvSpPr>
        <dsp:cNvPr id="0" name=""/>
        <dsp:cNvSpPr/>
      </dsp:nvSpPr>
      <dsp:spPr>
        <a:xfrm>
          <a:off x="1093963" y="49371"/>
          <a:ext cx="823486" cy="8234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38906-8CD5-432F-9FC0-D37F3A4CD5A4}">
      <dsp:nvSpPr>
        <dsp:cNvPr id="0" name=""/>
        <dsp:cNvSpPr/>
      </dsp:nvSpPr>
      <dsp:spPr>
        <a:xfrm>
          <a:off x="1266896" y="222303"/>
          <a:ext cx="477622" cy="477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0E58A-353E-4A61-9057-879418A52160}">
      <dsp:nvSpPr>
        <dsp:cNvPr id="0" name=""/>
        <dsp:cNvSpPr/>
      </dsp:nvSpPr>
      <dsp:spPr>
        <a:xfrm>
          <a:off x="2093912" y="49371"/>
          <a:ext cx="1941076" cy="8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Open-source software is software with source code that anyone can inspect, modify, and enhance.  </a:t>
          </a:r>
          <a:endParaRPr lang="en-US" sz="1300" kern="1200" dirty="0"/>
        </a:p>
      </dsp:txBody>
      <dsp:txXfrm>
        <a:off x="2093912" y="49371"/>
        <a:ext cx="1941076" cy="823486"/>
      </dsp:txXfrm>
    </dsp:sp>
    <dsp:sp modelId="{5CBA24A9-6561-4CFE-BA14-787A4FB99580}">
      <dsp:nvSpPr>
        <dsp:cNvPr id="0" name=""/>
        <dsp:cNvSpPr/>
      </dsp:nvSpPr>
      <dsp:spPr>
        <a:xfrm>
          <a:off x="4373205" y="49371"/>
          <a:ext cx="823486" cy="8234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431DC-7558-4FF2-B1FD-7517C5676388}">
      <dsp:nvSpPr>
        <dsp:cNvPr id="0" name=""/>
        <dsp:cNvSpPr/>
      </dsp:nvSpPr>
      <dsp:spPr>
        <a:xfrm>
          <a:off x="4546138" y="222303"/>
          <a:ext cx="477622" cy="477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B29A7-83C8-4921-817F-4754677D1A8B}">
      <dsp:nvSpPr>
        <dsp:cNvPr id="0" name=""/>
        <dsp:cNvSpPr/>
      </dsp:nvSpPr>
      <dsp:spPr>
        <a:xfrm>
          <a:off x="5373154" y="49371"/>
          <a:ext cx="1941076" cy="8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Open-source projects, products, or initiatives embrace and celebrate principles of open exchange.</a:t>
          </a:r>
          <a:endParaRPr lang="en-US" sz="1300" kern="1200" dirty="0"/>
        </a:p>
      </dsp:txBody>
      <dsp:txXfrm>
        <a:off x="5373154" y="49371"/>
        <a:ext cx="1941076" cy="823486"/>
      </dsp:txXfrm>
    </dsp:sp>
    <dsp:sp modelId="{30F41A5A-EB16-469F-99EA-0E5C6CD35F1A}">
      <dsp:nvSpPr>
        <dsp:cNvPr id="0" name=""/>
        <dsp:cNvSpPr/>
      </dsp:nvSpPr>
      <dsp:spPr>
        <a:xfrm>
          <a:off x="1093963" y="1534622"/>
          <a:ext cx="823486" cy="8234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D38C8-215D-4EDE-89F3-C60889AC235F}">
      <dsp:nvSpPr>
        <dsp:cNvPr id="0" name=""/>
        <dsp:cNvSpPr/>
      </dsp:nvSpPr>
      <dsp:spPr>
        <a:xfrm>
          <a:off x="1266896" y="1707554"/>
          <a:ext cx="477622" cy="477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A6D37-C895-4209-856E-F9CA7ADB4EF8}">
      <dsp:nvSpPr>
        <dsp:cNvPr id="0" name=""/>
        <dsp:cNvSpPr/>
      </dsp:nvSpPr>
      <dsp:spPr>
        <a:xfrm>
          <a:off x="2093912" y="1534622"/>
          <a:ext cx="1941076" cy="8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There is open c</a:t>
          </a:r>
          <a:r>
            <a:rPr lang="en-US" sz="1300" b="0" i="0" kern="1200"/>
            <a:t>ollaborative participation, rapid prototyping and transparency. </a:t>
          </a:r>
          <a:endParaRPr lang="en-US" sz="1300" kern="1200"/>
        </a:p>
      </dsp:txBody>
      <dsp:txXfrm>
        <a:off x="2093912" y="1534622"/>
        <a:ext cx="1941076" cy="823486"/>
      </dsp:txXfrm>
    </dsp:sp>
    <dsp:sp modelId="{F26E4FEA-7D56-4E65-9E38-352E6A4B9353}">
      <dsp:nvSpPr>
        <dsp:cNvPr id="0" name=""/>
        <dsp:cNvSpPr/>
      </dsp:nvSpPr>
      <dsp:spPr>
        <a:xfrm>
          <a:off x="4373205" y="1534622"/>
          <a:ext cx="823486" cy="8234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56EA7-BDE4-4E37-84A9-F6D53B7AD9EF}">
      <dsp:nvSpPr>
        <dsp:cNvPr id="0" name=""/>
        <dsp:cNvSpPr/>
      </dsp:nvSpPr>
      <dsp:spPr>
        <a:xfrm>
          <a:off x="4546138" y="1707554"/>
          <a:ext cx="477622" cy="477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91695-BB87-43FF-9D90-1667FD0E7B67}">
      <dsp:nvSpPr>
        <dsp:cNvPr id="0" name=""/>
        <dsp:cNvSpPr/>
      </dsp:nvSpPr>
      <dsp:spPr>
        <a:xfrm>
          <a:off x="5373154" y="1534622"/>
          <a:ext cx="1941076" cy="8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Development is </a:t>
          </a:r>
          <a:r>
            <a:rPr lang="en-US" sz="1300" b="0" i="0" kern="1200"/>
            <a:t>community-oriented.</a:t>
          </a:r>
          <a:endParaRPr lang="en-US" sz="1300" kern="1200"/>
        </a:p>
      </dsp:txBody>
      <dsp:txXfrm>
        <a:off x="5373154" y="1534622"/>
        <a:ext cx="1941076" cy="823486"/>
      </dsp:txXfrm>
    </dsp:sp>
    <dsp:sp modelId="{34F2A08E-A9FA-4C24-BA59-15ABC686217A}">
      <dsp:nvSpPr>
        <dsp:cNvPr id="0" name=""/>
        <dsp:cNvSpPr/>
      </dsp:nvSpPr>
      <dsp:spPr>
        <a:xfrm>
          <a:off x="1093963" y="3019873"/>
          <a:ext cx="823486" cy="8234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F3B5-D626-4F86-832B-B7A6DF04E2B0}">
      <dsp:nvSpPr>
        <dsp:cNvPr id="0" name=""/>
        <dsp:cNvSpPr/>
      </dsp:nvSpPr>
      <dsp:spPr>
        <a:xfrm>
          <a:off x="1266896" y="3192806"/>
          <a:ext cx="477622" cy="477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A70EA-7F15-41D9-AAEB-6C47E2935182}">
      <dsp:nvSpPr>
        <dsp:cNvPr id="0" name=""/>
        <dsp:cNvSpPr/>
      </dsp:nvSpPr>
      <dsp:spPr>
        <a:xfrm>
          <a:off x="2093912" y="3019873"/>
          <a:ext cx="1941076" cy="8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 – Linux, Git, Python, Apache Web Server, Appwrite and many more</a:t>
          </a:r>
        </a:p>
      </dsp:txBody>
      <dsp:txXfrm>
        <a:off x="2093912" y="3019873"/>
        <a:ext cx="1941076" cy="82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FF7F-F383-FD68-E7F8-0924FAAE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1F69-AC43-5043-7D1F-EA2896EA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2E88-E5C5-9567-C25C-E9045C6B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27C0-AB99-6BE3-942E-9FB239DB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D336-034E-C700-A31D-CAE80F4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7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69AB-02CF-BB5C-EBE7-355FF77C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389CA-75AC-4EE7-9E77-9E9C904B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BC85-3E93-7738-8D23-2EB899CA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92B8-8BF4-D3E4-B9F4-1F64AB3C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5A15-BDB4-04AE-E9EB-F4E4FE29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2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1DF6F-6C0D-8459-237E-09FDBCEA9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D741-DAA8-C619-F3D1-2980CB23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E78C-A020-9114-B200-8F24B8AB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989E-2CE3-CA7B-D67D-CCF3EF9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8B3C-A4DE-DEE6-4CCC-B0FEF27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5BD0-3818-1267-B15D-CCB9666E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9801-4F6D-6BFA-B629-4E317AE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E163-516A-F8C3-1619-F542574E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2D5B-5DED-B12A-BC3C-6E037613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6E5C-B3B6-B05D-96E7-0E229EBB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7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6CEB-F969-C1AA-EF53-DC83030F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6BDF3-BBB5-D6D0-1A52-80E8A92B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D038-6D31-AE76-4EC6-2D6EE9C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4FE4-0DE6-077D-9B59-99983872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A3A-E3DB-CBF8-26EE-84F00BAC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307E-8921-D498-E49A-40432EE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D99A-7085-FCD9-826D-736858F0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8D5A-6684-436A-C420-999268F8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AA43-9336-57CB-89F8-AA02A7B7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D51A0-0415-9867-3676-820510B1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5F12-94C5-B693-C6DD-6644CDE7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3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7680-D87D-AE07-9B1E-A7CA4019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5AE2-DFE9-23DF-7B27-3C744AD9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C518-328D-E46C-AEE3-1DFEDB5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A149F-C51C-7A43-7638-AE6B5BDAE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BACD-1B3F-BB5C-3B89-6080051C4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B1208-9D35-238C-6B85-7450678A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3A7B1-B62D-87BC-A068-E2EFAF6A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BD772-6711-3805-4EE9-878A7E3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4375-73A0-0ACE-C88C-CA21FF9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5C774-1A78-15BC-EAEF-F5C2BAB7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2BDB0-64C1-C7A6-1134-0E428837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E0F3A-28AA-44CC-F9D3-E6B99F8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17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7F5D-95E9-D6B8-6CE1-3940FCF4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3FAF6-61C6-4DB0-07A5-7485C2D5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22783-54B9-88B3-3714-5D7B61B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1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266D-55C1-A2CC-CF64-80CD9742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3CC2-785B-16BE-32EA-5A39878B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175C4-7B38-8E40-9E4D-92907FB2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6DB6C-1B7B-52CF-B99F-F9B7A80F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A9CBA-F56F-20A3-CEE8-F4EDDAF0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0A54-4C50-C38E-8A4C-A47BE7CB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6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CB83-1100-B1CE-9624-1FCBA1A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214AE-FA45-CFA0-B8B1-67290ABFD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FFFE2-1462-2136-55FE-3499C6AC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F3ED-1F61-08B0-4399-11754917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A966-1F95-C086-8F77-DD91626C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5921-211B-F048-4521-A5D32C8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2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BB8FF-DD6C-8A99-D10E-7AC090D3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8D5F-784C-1EB7-BA7E-BDE33228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2661-DCA9-3F75-48F7-9CD4560B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ED6E-AC0B-48C7-AAC8-FB7CFC067C1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B6C2-14A8-879B-C26F-E3E468970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0A81-EDE6-BD99-D4A8-CDA7928A0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64EEC"/>
            </a:gs>
            <a:gs pos="0">
              <a:srgbClr val="FEC9A8">
                <a:alpha val="80000"/>
              </a:srgbClr>
            </a:gs>
            <a:gs pos="48000">
              <a:srgbClr val="BF95D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7175" y="306441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+ GitHub</a:t>
            </a:r>
            <a:endParaRPr lang="en-IN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0D042-CC1C-249B-6210-C211300D16D6}"/>
              </a:ext>
            </a:extLst>
          </p:cNvPr>
          <p:cNvSpPr txBox="1"/>
          <p:nvPr/>
        </p:nvSpPr>
        <p:spPr>
          <a:xfrm>
            <a:off x="5019674" y="5340590"/>
            <a:ext cx="25393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- Ankit Kumar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- Aman Kumar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C1664-B411-6881-CB03-86EF3B9580D1}"/>
              </a:ext>
            </a:extLst>
          </p:cNvPr>
          <p:cNvSpPr txBox="1">
            <a:spLocks noChangeArrowheads="1"/>
          </p:cNvSpPr>
          <p:nvPr/>
        </p:nvSpPr>
        <p:spPr>
          <a:xfrm>
            <a:off x="4118292" y="4469511"/>
            <a:ext cx="3745865" cy="121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</a:rPr>
              <a:t>A </a:t>
            </a:r>
            <a:r>
              <a:rPr lang="en-US" altLang="en-US" i="1" dirty="0">
                <a:solidFill>
                  <a:schemeClr val="bg1"/>
                </a:solidFill>
              </a:rPr>
              <a:t>better </a:t>
            </a:r>
            <a:r>
              <a:rPr lang="en-US" altLang="en-US" dirty="0">
                <a:solidFill>
                  <a:schemeClr val="bg1"/>
                </a:solidFill>
              </a:rPr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AD0D4-5237-03F2-A9DC-CF332C5250D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76052"/>
            <a:ext cx="3400136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98A3AFD-A328-EA73-3248-542C317B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5" y="796657"/>
            <a:ext cx="1890476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8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gle view of neural network branches">
            <a:extLst>
              <a:ext uri="{FF2B5EF4-FFF2-40B4-BE49-F238E27FC236}">
                <a16:creationId xmlns:a16="http://schemas.microsoft.com/office/drawing/2014/main" id="{80EE0D6E-069C-B6D5-4D98-7EDBBB7D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2" r="35364" b="60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5BF04-61A4-FDBC-AFD8-5DBD2507FE9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99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6E9B0C-8E14-7B5E-CA48-80B2271588AF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5C655-DB63-8FF6-ACBA-1464676FFBFB}"/>
              </a:ext>
            </a:extLst>
          </p:cNvPr>
          <p:cNvSpPr txBox="1"/>
          <p:nvPr/>
        </p:nvSpPr>
        <p:spPr>
          <a:xfrm>
            <a:off x="684015" y="605104"/>
            <a:ext cx="267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A2CDF-D2EE-0B87-2788-202C0E997221}"/>
              </a:ext>
            </a:extLst>
          </p:cNvPr>
          <p:cNvGrpSpPr/>
          <p:nvPr/>
        </p:nvGrpSpPr>
        <p:grpSpPr>
          <a:xfrm>
            <a:off x="952876" y="1312990"/>
            <a:ext cx="10286248" cy="4299486"/>
            <a:chOff x="310632" y="1408232"/>
            <a:chExt cx="10286248" cy="429948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F2128C-69B7-0A81-5346-37DFC5153A46}"/>
                </a:ext>
              </a:extLst>
            </p:cNvPr>
            <p:cNvSpPr/>
            <p:nvPr/>
          </p:nvSpPr>
          <p:spPr>
            <a:xfrm>
              <a:off x="4196080" y="1899920"/>
              <a:ext cx="3169920" cy="3068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Web-Dev Project</a:t>
              </a:r>
              <a:endParaRPr lang="en-IN" sz="4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9475DFF-A844-10D9-3480-82C9CC33B2CA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6901776" y="1757680"/>
              <a:ext cx="1358304" cy="59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82E6DA3-D07E-2D77-154E-8DA6DEF3FB6B}"/>
                </a:ext>
              </a:extLst>
            </p:cNvPr>
            <p:cNvSpPr/>
            <p:nvPr/>
          </p:nvSpPr>
          <p:spPr>
            <a:xfrm>
              <a:off x="8260080" y="1408232"/>
              <a:ext cx="2336800" cy="591585"/>
            </a:xfrm>
            <a:prstGeom prst="roundRect">
              <a:avLst>
                <a:gd name="adj" fmla="val 3384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Frontend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6B043A-B668-A499-A972-5411502FBC06}"/>
                </a:ext>
              </a:extLst>
            </p:cNvPr>
            <p:cNvCxnSpPr>
              <a:cxnSpLocks/>
            </p:cNvCxnSpPr>
            <p:nvPr/>
          </p:nvCxnSpPr>
          <p:spPr>
            <a:xfrm>
              <a:off x="6945564" y="4463590"/>
              <a:ext cx="1205904" cy="937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A485754-0F69-D97E-FB8F-BB78C4D8F8BB}"/>
                </a:ext>
              </a:extLst>
            </p:cNvPr>
            <p:cNvSpPr/>
            <p:nvPr/>
          </p:nvSpPr>
          <p:spPr>
            <a:xfrm>
              <a:off x="8151468" y="5116133"/>
              <a:ext cx="2336800" cy="591585"/>
            </a:xfrm>
            <a:prstGeom prst="roundRect">
              <a:avLst>
                <a:gd name="adj" fmla="val 3384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Backend</a:t>
              </a:r>
              <a:endParaRPr lang="en-IN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234535-D289-40B7-4343-AF7706B7364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675968" y="3434080"/>
              <a:ext cx="1520112" cy="1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5BBCDAE-60D6-6646-4F7E-1FE902352D6C}"/>
                </a:ext>
              </a:extLst>
            </p:cNvPr>
            <p:cNvSpPr/>
            <p:nvPr/>
          </p:nvSpPr>
          <p:spPr>
            <a:xfrm>
              <a:off x="310632" y="3143418"/>
              <a:ext cx="2336800" cy="591585"/>
            </a:xfrm>
            <a:prstGeom prst="roundRect">
              <a:avLst>
                <a:gd name="adj" fmla="val 3384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Deploying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7395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688C3C5-231B-0E3B-9D09-1F0B3EAD204F}"/>
              </a:ext>
            </a:extLst>
          </p:cNvPr>
          <p:cNvSpPr/>
          <p:nvPr/>
        </p:nvSpPr>
        <p:spPr>
          <a:xfrm>
            <a:off x="-3293141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5" y="605104"/>
            <a:ext cx="267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40679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branch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See all branches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123952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checkout –b [new 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Create a new branch and switch to it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0D8D2-2815-1F1B-5EF3-CC887222D4EB}"/>
              </a:ext>
            </a:extLst>
          </p:cNvPr>
          <p:cNvGrpSpPr/>
          <p:nvPr/>
        </p:nvGrpSpPr>
        <p:grpSpPr>
          <a:xfrm>
            <a:off x="1171575" y="5435369"/>
            <a:ext cx="10223896" cy="976641"/>
            <a:chOff x="1171575" y="3414373"/>
            <a:chExt cx="10223896" cy="976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50D736-FE1F-4782-52F9-C9875C22018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BD137F-1510-4322-D7EE-A40DA9A8F4C2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checkout [branch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2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D4786AF-D3AF-C5B5-8927-BDA3E2FE4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79FB4-CD9A-3D36-E445-A958CED60D00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Switch branches 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ABEAA77-7983-EF7A-8137-00E5BD6316E4}"/>
              </a:ext>
            </a:extLst>
          </p:cNvPr>
          <p:cNvSpPr txBox="1"/>
          <p:nvPr/>
        </p:nvSpPr>
        <p:spPr>
          <a:xfrm>
            <a:off x="1094509" y="1744816"/>
            <a:ext cx="7509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branch in Git is a way to work on a different version of your project without affecting the main branch. This is useful for working on new features, fixing bugs, or testing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7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4202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pic>
        <p:nvPicPr>
          <p:cNvPr id="13" name="Picture 2" descr="The lifecycle of the status of your files">
            <a:extLst>
              <a:ext uri="{FF2B5EF4-FFF2-40B4-BE49-F238E27FC236}">
                <a16:creationId xmlns:a16="http://schemas.microsoft.com/office/drawing/2014/main" id="{9C792E56-0FF8-3B03-7D4C-85DA10C9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11" y="2162175"/>
            <a:ext cx="9550777" cy="39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191B90-62D1-4718-B891-6A3FC82DD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3" name="Picture 2" descr="A cat in the night sky&#10;&#10;Description automatically generated">
            <a:extLst>
              <a:ext uri="{FF2B5EF4-FFF2-40B4-BE49-F238E27FC236}">
                <a16:creationId xmlns:a16="http://schemas.microsoft.com/office/drawing/2014/main" id="{4A21973C-01F6-E943-099B-9869DB76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"/>
          <a:stretch/>
        </p:blipFill>
        <p:spPr>
          <a:xfrm>
            <a:off x="-18232" y="-5116"/>
            <a:ext cx="12245489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A1050F-42B7-42F4-9436-314DB03DE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1504"/>
            <a:ext cx="4527885" cy="2330553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D407BF-2834-499F-A121-4FF4919FC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C515C8-97E1-406F-BA1C-EB6AD75B0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DBBF75-CCF9-41BE-9004-7834D096B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DEBE2A-7C62-4E08-B6AC-3C744D2B2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04806E-DE07-4370-8B2D-439E32B3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D2FDC8-0ECE-4F3D-BC43-B5B225668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79AFB9-7B8D-4C53-9DB3-E5AB8D887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C94F38-99EB-4C61-AF5E-554B823A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F14535-714F-4FC9-A597-27DDE229D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56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09747-24D5-09A3-14C4-3E09C8ADC3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D87DDA-E61E-70DF-080B-7DC417BEB23B}"/>
              </a:ext>
            </a:extLst>
          </p:cNvPr>
          <p:cNvSpPr/>
          <p:nvPr/>
        </p:nvSpPr>
        <p:spPr>
          <a:xfrm>
            <a:off x="595314" y="69310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gradFill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40551-BEC2-E737-BB1E-07064ACBBAD1}"/>
              </a:ext>
            </a:extLst>
          </p:cNvPr>
          <p:cNvSpPr txBox="1"/>
          <p:nvPr/>
        </p:nvSpPr>
        <p:spPr>
          <a:xfrm>
            <a:off x="595314" y="3167245"/>
            <a:ext cx="5186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why GitHub??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88DE4C-2AA4-AC5D-5B33-483DC0CD674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25" y="295388"/>
            <a:ext cx="49784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8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1BC72B">
                  <a:alpha val="20000"/>
                </a:srgbClr>
              </a:gs>
              <a:gs pos="100000">
                <a:srgbClr val="464EEC">
                  <a:alpha val="20000"/>
                </a:srgbClr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</a:t>
            </a:r>
            <a:endParaRPr lang="en-IN" sz="40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901411" y="1534230"/>
            <a:ext cx="8408194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Free and accessible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Showcase your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skills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Inclusive</a:t>
            </a:r>
            <a:endParaRPr lang="en-IN" dirty="0"/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35" y="17323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opy Icon SVG, Copy Icon PNG Free Download From pixlok.com">
            <a:extLst>
              <a:ext uri="{FF2B5EF4-FFF2-40B4-BE49-F238E27FC236}">
                <a16:creationId xmlns:a16="http://schemas.microsoft.com/office/drawing/2014/main" id="{67DCA416-166E-30B4-6A9E-2A4A6447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02" y="5231487"/>
            <a:ext cx="228600" cy="228600"/>
          </a:xfrm>
          <a:prstGeom prst="rect">
            <a:avLst/>
          </a:prstGeom>
          <a:solidFill>
            <a:schemeClr val="bg1">
              <a:alpha val="41000"/>
            </a:schemeClr>
          </a:solidFill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D9F8B2B-B4C3-B026-CB57-56C6A7F4315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95" y="2323187"/>
            <a:ext cx="6172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5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gradFill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</a:gradFill>
            </a:endParaRPr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DD1A16-CEF3-7992-9969-8A96EA0366C6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7F88E-E12A-2F3A-DBDE-2B8D63F05424}"/>
              </a:ext>
            </a:extLst>
          </p:cNvPr>
          <p:cNvSpPr txBox="1"/>
          <p:nvPr/>
        </p:nvSpPr>
        <p:spPr>
          <a:xfrm>
            <a:off x="863310" y="2075913"/>
            <a:ext cx="10223789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GitHub is a website where you can store your code and collaborate with other developers.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It's like a big online filing cabinet for your code.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You can use GitHub to store your personal projects.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ogle Sans"/>
              </a:rPr>
              <a:t>You can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contribute to open-source projects with GitHub.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BAFDD05-E134-DEA5-278D-A6A3DA09B98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7" y="3060725"/>
            <a:ext cx="3643313" cy="32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78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55030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4160044" y="2644170"/>
            <a:ext cx="387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create an account</a:t>
            </a:r>
            <a:endParaRPr lang="en-IN" sz="48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E2683-1563-04B8-C96E-83C82719999C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029423-075F-91F7-A934-FC2D41AD3658}"/>
              </a:ext>
            </a:extLst>
          </p:cNvPr>
          <p:cNvGrpSpPr/>
          <p:nvPr/>
        </p:nvGrpSpPr>
        <p:grpSpPr>
          <a:xfrm>
            <a:off x="1263633" y="5081693"/>
            <a:ext cx="10223896" cy="1005775"/>
            <a:chOff x="1171575" y="1960277"/>
            <a:chExt cx="10223896" cy="1005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9E1B2-3869-AE6B-E637-246EBA035083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Sign-up to GitHub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011F3B-F1D5-E44D-9C59-10D9BFE16839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00499E4-176C-7C39-FC26-7914D628A7DD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https://github.com/signup</a:t>
                </a:r>
              </a:p>
            </p:txBody>
          </p:sp>
          <p:pic>
            <p:nvPicPr>
              <p:cNvPr id="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96B3563D-6C10-C769-0E2A-B5022A8310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129449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READMEs as a portfolio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12CE2-F55A-565F-1087-A77D1CDF0CC0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8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38175" y="614630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283B9-0553-04A8-41A8-A84CD074437E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855BA-9270-44AC-7758-CA062C1D5DEB}"/>
              </a:ext>
            </a:extLst>
          </p:cNvPr>
          <p:cNvSpPr txBox="1"/>
          <p:nvPr/>
        </p:nvSpPr>
        <p:spPr>
          <a:xfrm>
            <a:off x="1057275" y="1518689"/>
            <a:ext cx="2905125" cy="413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 Account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 READMEs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First Contributions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Upload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FB1F1-3D80-DB83-8887-B5009B05748E}"/>
              </a:ext>
            </a:extLst>
          </p:cNvPr>
          <p:cNvSpPr txBox="1"/>
          <p:nvPr/>
        </p:nvSpPr>
        <p:spPr>
          <a:xfrm>
            <a:off x="6772275" y="1518689"/>
            <a:ext cx="3505200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What is Open Source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Why should you contribute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What can you contribute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 Student Developer Pack</a:t>
            </a:r>
          </a:p>
        </p:txBody>
      </p:sp>
    </p:spTree>
    <p:extLst>
      <p:ext uri="{BB962C8B-B14F-4D97-AF65-F5344CB8AC3E}">
        <p14:creationId xmlns:p14="http://schemas.microsoft.com/office/powerpoint/2010/main" val="315779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04E34-8546-B48E-B9A2-3B5CEA046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E2F81-3DBA-8C0A-160B-3FC6DB97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07259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DC936C-0927-D10F-0CBE-AC6172E66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2" r="20728"/>
          <a:stretch/>
        </p:blipFill>
        <p:spPr>
          <a:xfrm>
            <a:off x="6007260" y="0"/>
            <a:ext cx="618473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76BCF-7ADB-1847-F38B-D86B5504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932" y="2964140"/>
            <a:ext cx="1310754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Create your first repository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12CE2-F55A-565F-1087-A77D1CDF0CC0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Upload Projects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9B8E6-D457-579E-E3B4-B7B249DDA748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3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BC72B"/>
            </a:gs>
            <a:gs pos="83000">
              <a:srgbClr val="464EEC">
                <a:alpha val="81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CAC64E-6949-CA1B-A5BE-85C590CCBA38}"/>
              </a:ext>
            </a:extLst>
          </p:cNvPr>
          <p:cNvSpPr txBox="1"/>
          <p:nvPr/>
        </p:nvSpPr>
        <p:spPr>
          <a:xfrm>
            <a:off x="0" y="250058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endParaRPr lang="en-IN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3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1BC72B">
                  <a:alpha val="20000"/>
                </a:srgbClr>
              </a:gs>
              <a:gs pos="100000">
                <a:srgbClr val="464EEC">
                  <a:alpha val="20000"/>
                </a:srgbClr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854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 Source Software</a:t>
            </a:r>
            <a:endParaRPr lang="en-IN" sz="40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35" y="17323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8D8F61F2-E973-A827-75A3-0DA43B13F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919012"/>
              </p:ext>
            </p:extLst>
          </p:nvPr>
        </p:nvGraphicFramePr>
        <p:xfrm>
          <a:off x="863311" y="1744860"/>
          <a:ext cx="8408194" cy="389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300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1BC72B">
                  <a:alpha val="20000"/>
                </a:srgbClr>
              </a:gs>
              <a:gs pos="100000">
                <a:srgbClr val="464EEC">
                  <a:alpha val="20000"/>
                </a:srgbClr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445890" y="609762"/>
            <a:ext cx="829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Student Developer Pack</a:t>
            </a:r>
            <a:endParaRPr lang="en-IN" sz="40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35" y="17323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2A2C892-F330-172B-AE9D-B93D5A0B0361}"/>
              </a:ext>
            </a:extLst>
          </p:cNvPr>
          <p:cNvGrpSpPr/>
          <p:nvPr/>
        </p:nvGrpSpPr>
        <p:grpSpPr>
          <a:xfrm>
            <a:off x="875706" y="2416920"/>
            <a:ext cx="10223896" cy="1005775"/>
            <a:chOff x="1171575" y="1960277"/>
            <a:chExt cx="10223896" cy="1005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3B1F73-F06D-0F0E-619D-B657F83ED52E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GitHub Education – Join Global Campus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AFBDD-0585-6AAE-2DB5-194719A3D524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A686199-C096-5E04-966D-4472F6F865D9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https://education.github.com/</a:t>
                </a:r>
              </a:p>
            </p:txBody>
          </p:sp>
          <p:pic>
            <p:nvPicPr>
              <p:cNvPr id="11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7DCA416-166E-30B4-6A9E-2A4A64479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05569-FF99-C83A-2461-28BE7534F944}"/>
              </a:ext>
            </a:extLst>
          </p:cNvPr>
          <p:cNvGrpSpPr/>
          <p:nvPr/>
        </p:nvGrpSpPr>
        <p:grpSpPr>
          <a:xfrm>
            <a:off x="875706" y="4158057"/>
            <a:ext cx="10223896" cy="1005775"/>
            <a:chOff x="1171575" y="1960277"/>
            <a:chExt cx="10223896" cy="1005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966FC2-85E4-5FF1-A3BE-CCE00F4A94B9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Student Developer Pack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A803EC9-EF9B-B391-0A52-6648BAE2801D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6DA156B-113A-3588-87A0-AF1FE9F47B89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https://education.github.com/pack/</a:t>
                </a:r>
              </a:p>
            </p:txBody>
          </p:sp>
          <p:pic>
            <p:nvPicPr>
              <p:cNvPr id="15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79F70E5C-EB51-19C6-DFC5-B45D9FCE0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237157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1D7AB0-C218-E388-84B2-3B40D4EA88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FAA3-F8E5-9517-B7D0-A000CB600BDE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PPT Link…</a:t>
            </a:r>
            <a:endParaRPr lang="en-IN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DF8EC83-0F47-106B-C4B6-298268671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050" y="781050"/>
            <a:ext cx="55149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83000">
              <a:srgbClr val="464EEC">
                <a:alpha val="81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9348CF-827E-3EB0-3A04-608ADF9F2216}"/>
              </a:ext>
            </a:extLst>
          </p:cNvPr>
          <p:cNvSpPr txBox="1"/>
          <p:nvPr/>
        </p:nvSpPr>
        <p:spPr>
          <a:xfrm>
            <a:off x="4055899" y="5489159"/>
            <a:ext cx="425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Ankit &amp; Aman</a:t>
            </a:r>
            <a:endParaRPr lang="en-IN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3FFF2-74E5-6156-7F02-8E6F37847546}"/>
              </a:ext>
            </a:extLst>
          </p:cNvPr>
          <p:cNvSpPr txBox="1"/>
          <p:nvPr/>
        </p:nvSpPr>
        <p:spPr>
          <a:xfrm>
            <a:off x="85725" y="28125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IN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585248-07AB-197F-8377-2D0A480D1066}"/>
              </a:ext>
            </a:extLst>
          </p:cNvPr>
          <p:cNvGrpSpPr/>
          <p:nvPr/>
        </p:nvGrpSpPr>
        <p:grpSpPr>
          <a:xfrm>
            <a:off x="2340058" y="1568514"/>
            <a:ext cx="7722421" cy="3720971"/>
            <a:chOff x="2340058" y="1568514"/>
            <a:chExt cx="7722421" cy="372097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C6D135E-4904-C44B-18FE-EF289BD5D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4130" y="1568514"/>
              <a:ext cx="3728349" cy="3720971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8F87603-E0A3-F902-F5C4-37F7B2380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058" y="1604693"/>
              <a:ext cx="3659525" cy="3659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02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410A0C-2C32-A7EC-26E3-846B2AC48257}"/>
              </a:ext>
            </a:extLst>
          </p:cNvPr>
          <p:cNvSpPr/>
          <p:nvPr/>
        </p:nvSpPr>
        <p:spPr>
          <a:xfrm>
            <a:off x="-2917221" y="115252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8C043-8F67-2F28-4086-2830BE916D83}"/>
              </a:ext>
            </a:extLst>
          </p:cNvPr>
          <p:cNvSpPr txBox="1"/>
          <p:nvPr/>
        </p:nvSpPr>
        <p:spPr>
          <a:xfrm>
            <a:off x="638175" y="614630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560D616-06CE-0980-5645-BCB7E05D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A0600C7-39F7-9B53-2460-D5CA226566BF}"/>
              </a:ext>
            </a:extLst>
          </p:cNvPr>
          <p:cNvSpPr>
            <a:spLocks/>
          </p:cNvSpPr>
          <p:nvPr/>
        </p:nvSpPr>
        <p:spPr bwMode="auto">
          <a:xfrm>
            <a:off x="2338387" y="3048632"/>
            <a:ext cx="83312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414141"/>
                </a:solidFill>
                <a:latin typeface="Gill Sans Light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altLang="en-US" sz="4800" dirty="0">
                <a:solidFill>
                  <a:srgbClr val="4D4D4D"/>
                </a:solidFill>
                <a:cs typeface="Gill Sans Light" charset="0"/>
              </a:rPr>
              <a:t>git is an open source, distributed version control system designed for speed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18002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697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we doing this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920461" y="2171163"/>
            <a:ext cx="8408194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Showcase your work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Learning and exploring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57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8DEB53C-2FF0-21C5-E77E-1B219884C919}"/>
              </a:ext>
            </a:extLst>
          </p:cNvPr>
          <p:cNvSpPr/>
          <p:nvPr/>
        </p:nvSpPr>
        <p:spPr>
          <a:xfrm>
            <a:off x="-3293141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984052" y="1536925"/>
            <a:ext cx="8408194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 is a version control system.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keeps a track of changes to your code.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our changes will be synced with the central repository.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can collaborate with other developers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and work on your code from anywhere.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ED7516-9DD1-83FC-948C-4EB62C60FF93}"/>
              </a:ext>
            </a:extLst>
          </p:cNvPr>
          <p:cNvGrpSpPr/>
          <p:nvPr/>
        </p:nvGrpSpPr>
        <p:grpSpPr>
          <a:xfrm>
            <a:off x="984052" y="4660945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AA7C8B-2032-EA1D-7044-98138B55EC04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Git Cheat Sheet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F133C8-A4C6-F444-E458-24C08C87C837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79AB78F-E03A-3DB6-CCE3-B1BE5ACF7183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https://education.github.com/git-cheat-sheet-education.pdf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9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04E4012-5583-A754-2D27-8A38514D8E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276304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-3293141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376014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14861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winget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install --id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Git.Git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Windows CLI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460765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Download Git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https://git-scm.com/downloads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230991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--version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Check Installation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75B3792-BDB4-1070-5064-1394111F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35" y="5370610"/>
            <a:ext cx="5265876" cy="3170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2" descr="Git - Logo Downloads">
            <a:extLst>
              <a:ext uri="{FF2B5EF4-FFF2-40B4-BE49-F238E27FC236}">
                <a16:creationId xmlns:a16="http://schemas.microsoft.com/office/drawing/2014/main" id="{FEEF6216-1F96-A7E7-0DD4-2CF78F37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170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366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767086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config --global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user.email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“[valid email]”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Set Email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312990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Set Username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config --global user.name “[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firstname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lastname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]”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083216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config –-global -l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Check / List config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1EDD303-B2B9-BFCB-BD32-AE4718FE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416" y="5500510"/>
            <a:ext cx="6804904" cy="4019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86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645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Git Commands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40679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clone “Valid URL”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Clone a repository from GitHub – creates a local copy of the repo in the location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680472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Initialize a local repository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init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123952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remote add [remote name] [remote URL]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Connect your local repository to the remote repository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0D8D2-2815-1F1B-5EF3-CC887222D4EB}"/>
              </a:ext>
            </a:extLst>
          </p:cNvPr>
          <p:cNvGrpSpPr/>
          <p:nvPr/>
        </p:nvGrpSpPr>
        <p:grpSpPr>
          <a:xfrm>
            <a:off x="1171575" y="5435369"/>
            <a:ext cx="10223896" cy="976641"/>
            <a:chOff x="1171575" y="3414373"/>
            <a:chExt cx="10223896" cy="976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50D736-FE1F-4782-52F9-C9875C22018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BD137F-1510-4322-D7EE-A40DA9A8F4C2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fetch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2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D4786AF-D3AF-C5B5-8927-BDA3E2FE4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79FB4-CD9A-3D36-E445-A958CED60D00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Get all the updates from the remote repository, including new branches.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4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645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Git Commands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40679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commit –m [message]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Commit changes with message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680472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Add all files and changes to track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add .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123952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pull [remote name] [branch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Pull changes from the remote repository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0D8D2-2815-1F1B-5EF3-CC887222D4EB}"/>
              </a:ext>
            </a:extLst>
          </p:cNvPr>
          <p:cNvGrpSpPr/>
          <p:nvPr/>
        </p:nvGrpSpPr>
        <p:grpSpPr>
          <a:xfrm>
            <a:off x="1171575" y="5435369"/>
            <a:ext cx="10223896" cy="976641"/>
            <a:chOff x="1171575" y="3414373"/>
            <a:chExt cx="10223896" cy="976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50D736-FE1F-4782-52F9-C9875C22018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BD137F-1510-4322-D7EE-A40DA9A8F4C2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push [remote name] [branch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2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D4786AF-D3AF-C5B5-8927-BDA3E2FE4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79FB4-CD9A-3D36-E445-A958CED60D00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Push Changes 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6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599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Gill Sans Light</vt:lpstr>
      <vt:lpstr>Google Sans</vt:lpstr>
      <vt:lpstr>Söhne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Balani</dc:creator>
  <cp:lastModifiedBy>AMAN</cp:lastModifiedBy>
  <cp:revision>12</cp:revision>
  <dcterms:created xsi:type="dcterms:W3CDTF">2023-05-20T02:03:43Z</dcterms:created>
  <dcterms:modified xsi:type="dcterms:W3CDTF">2023-11-02T16:27:50Z</dcterms:modified>
</cp:coreProperties>
</file>