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579" autoAdjust="0"/>
  </p:normalViewPr>
  <p:slideViewPr>
    <p:cSldViewPr>
      <p:cViewPr>
        <p:scale>
          <a:sx n="66" d="100"/>
          <a:sy n="66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2E24-2156-43C1-889A-44665A149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1EA-B3BA-4ABA-9CF5-2677AB8C5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2E24-2156-43C1-889A-44665A149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1EA-B3BA-4ABA-9CF5-2677AB8C5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2E24-2156-43C1-889A-44665A149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1EA-B3BA-4ABA-9CF5-2677AB8C5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2E24-2156-43C1-889A-44665A149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1EA-B3BA-4ABA-9CF5-2677AB8C5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2E24-2156-43C1-889A-44665A149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1EA-B3BA-4ABA-9CF5-2677AB8C5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2E24-2156-43C1-889A-44665A149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1EA-B3BA-4ABA-9CF5-2677AB8C5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2E24-2156-43C1-889A-44665A149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1EA-B3BA-4ABA-9CF5-2677AB8C5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2E24-2156-43C1-889A-44665A149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1EA-B3BA-4ABA-9CF5-2677AB8C5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2E24-2156-43C1-889A-44665A149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1EA-B3BA-4ABA-9CF5-2677AB8C5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2E24-2156-43C1-889A-44665A149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1EA-B3BA-4ABA-9CF5-2677AB8C5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2E24-2156-43C1-889A-44665A149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61EA-B3BA-4ABA-9CF5-2677AB8C52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F2E24-2156-43C1-889A-44665A1495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61EA-B3BA-4ABA-9CF5-2677AB8C52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57190" y="2428868"/>
            <a:ext cx="12144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71802" y="1000108"/>
            <a:ext cx="1214446" cy="1714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71802" y="3500438"/>
            <a:ext cx="1214446" cy="1714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357190" y="4929198"/>
            <a:ext cx="12144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071802" y="4286256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57686" y="150017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Oscii_fifo_sel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57686" y="378619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Oscii_fifo</a:t>
            </a:r>
            <a:endParaRPr lang="zh-CN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85786" y="5715016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FIFO1</a:t>
            </a:r>
            <a:r>
              <a:rPr lang="zh-CN" altLang="en-US" b="1" dirty="0" smtClean="0"/>
              <a:t>一边写一边读，</a:t>
            </a:r>
            <a:r>
              <a:rPr lang="en-US" altLang="zh-CN" b="1" dirty="0" smtClean="0"/>
              <a:t>FIFO2</a:t>
            </a:r>
            <a:r>
              <a:rPr lang="zh-CN" altLang="en-US" b="1" dirty="0" smtClean="0"/>
              <a:t>没有写到设定值（一半），此时只写不读</a:t>
            </a:r>
            <a:endParaRPr lang="zh-CN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571868" y="1643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00430" y="3786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.58663 0.0043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" y="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09 -0.00324 L 0.3783 0.00718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57190" y="2428868"/>
            <a:ext cx="12144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71802" y="1000108"/>
            <a:ext cx="1214446" cy="1714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71802" y="3500438"/>
            <a:ext cx="1214446" cy="1714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71802" y="5000636"/>
            <a:ext cx="12144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071802" y="4286256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-428660" y="4929198"/>
            <a:ext cx="1143008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357686" y="150017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Oscii_fifo_sel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57686" y="378619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Oscii_fifo</a:t>
            </a:r>
            <a:endParaRPr lang="zh-CN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571868" y="1643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00430" y="3786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14348" y="5715016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FIFO1</a:t>
            </a:r>
            <a:r>
              <a:rPr lang="zh-CN" altLang="en-US" b="1" dirty="0" smtClean="0"/>
              <a:t>一边写一边读，</a:t>
            </a:r>
            <a:r>
              <a:rPr lang="en-US" altLang="zh-CN" b="1" dirty="0" smtClean="0"/>
              <a:t>FIFO2</a:t>
            </a:r>
            <a:r>
              <a:rPr lang="zh-CN" altLang="en-US" b="1" dirty="0" smtClean="0"/>
              <a:t>没有写到设定值（一半），此时只写不读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.58663 0.0043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" y="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39 0.00185 C 0.14601 0.00324 0.2375 0.00486 0.29237 0.00185 C 0.3474 -0.0007 0.36997 -0.01134 0.38612 -0.01366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-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57190" y="2428868"/>
            <a:ext cx="12144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71802" y="1000108"/>
            <a:ext cx="1214446" cy="1714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71802" y="3500438"/>
            <a:ext cx="1214446" cy="1714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71802" y="5000636"/>
            <a:ext cx="12144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071802" y="4286256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71802" y="4714884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71802" y="4500570"/>
            <a:ext cx="121444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71802" y="4286256"/>
            <a:ext cx="121444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428660" y="4214818"/>
            <a:ext cx="121444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57686" y="378619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Oscii_fifo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57686" y="150017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Oscii_fifo_sel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00430" y="3786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71868" y="1643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14348" y="5715016"/>
            <a:ext cx="7072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FIFO1</a:t>
            </a:r>
            <a:r>
              <a:rPr lang="zh-CN" altLang="en-US" b="1" dirty="0" smtClean="0"/>
              <a:t>一边写一边读，</a:t>
            </a:r>
            <a:r>
              <a:rPr lang="en-US" altLang="zh-CN" b="1" dirty="0" smtClean="0"/>
              <a:t>FIFO2</a:t>
            </a:r>
            <a:r>
              <a:rPr lang="zh-CN" altLang="en-US" b="1" dirty="0" smtClean="0"/>
              <a:t>写到设定值（一半），但没达到触发条件此时一边写一边读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21387E-6 L 0.36545 -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.58663 0.00439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" y="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16185E-6 L 0.6066 0.0064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57190" y="2428868"/>
            <a:ext cx="12144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71802" y="1000108"/>
            <a:ext cx="1214446" cy="1714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71802" y="3500438"/>
            <a:ext cx="1214446" cy="17145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71802" y="5000636"/>
            <a:ext cx="12144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3071802" y="4286256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071802" y="4714884"/>
            <a:ext cx="1214446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71802" y="4500570"/>
            <a:ext cx="121444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42910" y="4286256"/>
            <a:ext cx="121444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-857288" y="4286256"/>
            <a:ext cx="121444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357686" y="150017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Oscii_fifo_sel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357686" y="378619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Oscii_fifo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00430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571868" y="1643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14348" y="5715016"/>
            <a:ext cx="70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FIFO1</a:t>
            </a:r>
            <a:r>
              <a:rPr lang="zh-CN" altLang="en-US" b="1" dirty="0" smtClean="0"/>
              <a:t>一边写一边读，</a:t>
            </a:r>
            <a:r>
              <a:rPr lang="en-US" altLang="zh-CN" b="1" dirty="0" smtClean="0"/>
              <a:t>FIFO2</a:t>
            </a:r>
            <a:r>
              <a:rPr lang="zh-CN" altLang="en-US" b="1" dirty="0" smtClean="0"/>
              <a:t>写到设定值（一半），而且达到触发条件此时只写不读，等到写满了之后就跳转到下一状态</a:t>
            </a:r>
            <a:r>
              <a:rPr lang="en-US" altLang="zh-CN" b="1" dirty="0" smtClean="0"/>
              <a:t>RAM</a:t>
            </a:r>
            <a:r>
              <a:rPr lang="zh-CN" altLang="en-US" b="1" dirty="0" smtClean="0"/>
              <a:t>，这个时候只读不写直到读完</a:t>
            </a:r>
            <a:r>
              <a:rPr lang="en-US" altLang="zh-CN" b="1" dirty="0" smtClean="0"/>
              <a:t>FIFO</a:t>
            </a:r>
            <a:r>
              <a:rPr lang="zh-CN" altLang="en-US" b="1" dirty="0" smtClean="0"/>
              <a:t>里面的数据。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7.40741E-7 L 0.26789 -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.58663 0.004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" y="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C 0.07066 -0.01782 0.14306 -0.03519 0.21545 -0.04074 C 0.2875 -0.04607 0.35955 -0.04005 0.43282 -0.03333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WPS 演示</Application>
  <PresentationFormat>全屏显示(4:3)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AutoBVT</dc:creator>
  <cp:lastModifiedBy>红袖添香</cp:lastModifiedBy>
  <cp:revision>17</cp:revision>
  <dcterms:created xsi:type="dcterms:W3CDTF">2019-12-19T11:16:00Z</dcterms:created>
  <dcterms:modified xsi:type="dcterms:W3CDTF">2019-12-20T10:09:36Z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