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0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3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2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3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9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3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88C5-E586-4A06-AE48-3D3A88445EED}" type="datetimeFigureOut">
              <a:rPr lang="zh-CN" altLang="en-US" smtClean="0"/>
              <a:t>2019-05-09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69C5-2015-4B64-98B7-8A84699EC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3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445623"/>
            <a:ext cx="12192000" cy="3766456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伊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川县肉牛繁殖育种培训班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及产业发展研讨会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8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伊川县肉牛繁殖育种培训班 及产业发展研讨会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伊川县肉牛繁殖育种培训班 及产业发展研讨会</dc:title>
  <dc:creator>Lenovo</dc:creator>
  <cp:lastModifiedBy>Lenovo</cp:lastModifiedBy>
  <cp:revision>1</cp:revision>
  <dcterms:created xsi:type="dcterms:W3CDTF">2019-05-09T00:38:05Z</dcterms:created>
  <dcterms:modified xsi:type="dcterms:W3CDTF">2019-05-09T00:41:36Z</dcterms:modified>
</cp:coreProperties>
</file>